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tags/tag157.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74" r:id="rId4"/>
    <p:sldMasterId id="2147483686" r:id="rId5"/>
    <p:sldMasterId id="2147483699" r:id="rId6"/>
  </p:sldMasterIdLst>
  <p:notesMasterIdLst>
    <p:notesMasterId r:id="rId8"/>
  </p:notesMasterIdLst>
  <p:sldIdLst>
    <p:sldId id="400" r:id="rId7"/>
    <p:sldId id="575" r:id="rId9"/>
    <p:sldId id="547" r:id="rId10"/>
    <p:sldId id="604" r:id="rId11"/>
    <p:sldId id="605" r:id="rId12"/>
    <p:sldId id="397" r:id="rId13"/>
    <p:sldId id="422" r:id="rId14"/>
    <p:sldId id="606" r:id="rId15"/>
    <p:sldId id="607" r:id="rId16"/>
    <p:sldId id="608" r:id="rId17"/>
    <p:sldId id="609" r:id="rId18"/>
    <p:sldId id="611" r:id="rId19"/>
    <p:sldId id="612" r:id="rId20"/>
    <p:sldId id="613" r:id="rId21"/>
    <p:sldId id="614" r:id="rId22"/>
    <p:sldId id="615" r:id="rId23"/>
    <p:sldId id="616" r:id="rId24"/>
    <p:sldId id="617" r:id="rId25"/>
    <p:sldId id="618" r:id="rId26"/>
    <p:sldId id="619" r:id="rId27"/>
    <p:sldId id="520" r:id="rId28"/>
    <p:sldId id="517" r:id="rId29"/>
    <p:sldId id="622" r:id="rId30"/>
    <p:sldId id="620" r:id="rId31"/>
    <p:sldId id="623" r:id="rId32"/>
    <p:sldId id="624" r:id="rId33"/>
    <p:sldId id="625" r:id="rId34"/>
    <p:sldId id="627" r:id="rId35"/>
    <p:sldId id="628" r:id="rId36"/>
    <p:sldId id="629" r:id="rId37"/>
    <p:sldId id="519" r:id="rId38"/>
    <p:sldId id="630" r:id="rId39"/>
    <p:sldId id="631" r:id="rId40"/>
    <p:sldId id="632" r:id="rId41"/>
    <p:sldId id="424" r:id="rId42"/>
    <p:sldId id="634" r:id="rId43"/>
    <p:sldId id="635" r:id="rId44"/>
    <p:sldId id="636" r:id="rId45"/>
    <p:sldId id="637" r:id="rId46"/>
    <p:sldId id="638" r:id="rId47"/>
    <p:sldId id="639" r:id="rId48"/>
    <p:sldId id="640" r:id="rId49"/>
    <p:sldId id="641" r:id="rId50"/>
    <p:sldId id="643" r:id="rId51"/>
    <p:sldId id="644" r:id="rId52"/>
    <p:sldId id="522" r:id="rId53"/>
    <p:sldId id="645" r:id="rId54"/>
    <p:sldId id="646" r:id="rId55"/>
    <p:sldId id="647" r:id="rId56"/>
    <p:sldId id="648" r:id="rId57"/>
    <p:sldId id="650" r:id="rId58"/>
    <p:sldId id="651" r:id="rId59"/>
    <p:sldId id="652" r:id="rId60"/>
    <p:sldId id="654" r:id="rId61"/>
    <p:sldId id="655" r:id="rId62"/>
    <p:sldId id="656" r:id="rId63"/>
    <p:sldId id="657" r:id="rId64"/>
    <p:sldId id="658" r:id="rId65"/>
    <p:sldId id="530" r:id="rId66"/>
    <p:sldId id="659" r:id="rId67"/>
    <p:sldId id="660" r:id="rId68"/>
    <p:sldId id="661" r:id="rId69"/>
    <p:sldId id="663" r:id="rId70"/>
    <p:sldId id="664" r:id="rId71"/>
    <p:sldId id="665" r:id="rId72"/>
    <p:sldId id="666" r:id="rId73"/>
    <p:sldId id="667" r:id="rId74"/>
    <p:sldId id="668" r:id="rId75"/>
    <p:sldId id="669" r:id="rId76"/>
    <p:sldId id="670" r:id="rId77"/>
    <p:sldId id="672" r:id="rId78"/>
    <p:sldId id="673" r:id="rId79"/>
    <p:sldId id="399" r:id="rId80"/>
  </p:sldIdLst>
  <p:sldSz cx="12192000" cy="6858000"/>
  <p:notesSz cx="6858000" cy="9144000"/>
  <p:custDataLst>
    <p:tags r:id="rId85"/>
  </p:custDataLst>
  <p:defaultTextStyle>
    <a:defPPr>
      <a:defRPr lang="en-US"/>
    </a:defPPr>
    <a:lvl1pPr marL="0" lvl="0"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F75B4"/>
    <a:srgbClr val="3498DB"/>
    <a:srgbClr val="99C1E4"/>
    <a:srgbClr val="91CEE2"/>
    <a:srgbClr val="00B0F0"/>
    <a:srgbClr val="E2F3F6"/>
    <a:srgbClr val="FFFFFF"/>
    <a:srgbClr val="E6F2FB"/>
    <a:srgbClr val="D3ECF1"/>
    <a:srgbClr val="1750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5339"/>
    <p:restoredTop sz="94660"/>
  </p:normalViewPr>
  <p:slideViewPr>
    <p:cSldViewPr showGuides="1">
      <p:cViewPr>
        <p:scale>
          <a:sx n="100" d="100"/>
          <a:sy n="100" d="100"/>
        </p:scale>
        <p:origin x="-894" y="-306"/>
      </p:cViewPr>
      <p:guideLst>
        <p:guide orient="horz" pos="2099"/>
        <p:guide pos="3937"/>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2.xml"/><Relationship Id="rId85" Type="http://schemas.openxmlformats.org/officeDocument/2006/relationships/tags" Target="tags/tag1575.xml"/><Relationship Id="rId84" Type="http://schemas.openxmlformats.org/officeDocument/2006/relationships/commentAuthors" Target="commentAuthors.xml"/><Relationship Id="rId83" Type="http://schemas.openxmlformats.org/officeDocument/2006/relationships/tableStyles" Target="tableStyles.xml"/><Relationship Id="rId82" Type="http://schemas.openxmlformats.org/officeDocument/2006/relationships/viewProps" Target="viewProps.xml"/><Relationship Id="rId81" Type="http://schemas.openxmlformats.org/officeDocument/2006/relationships/presProps" Target="presProps.xml"/><Relationship Id="rId80" Type="http://schemas.openxmlformats.org/officeDocument/2006/relationships/slide" Target="slides/slide73.xml"/><Relationship Id="rId8" Type="http://schemas.openxmlformats.org/officeDocument/2006/relationships/notesMaster" Target="notesMasters/notesMaster1.xml"/><Relationship Id="rId79" Type="http://schemas.openxmlformats.org/officeDocument/2006/relationships/slide" Target="slides/slide72.xml"/><Relationship Id="rId78" Type="http://schemas.openxmlformats.org/officeDocument/2006/relationships/slide" Target="slides/slide71.xml"/><Relationship Id="rId77" Type="http://schemas.openxmlformats.org/officeDocument/2006/relationships/slide" Target="slides/slide70.xml"/><Relationship Id="rId76" Type="http://schemas.openxmlformats.org/officeDocument/2006/relationships/slide" Target="slides/slide69.xml"/><Relationship Id="rId75" Type="http://schemas.openxmlformats.org/officeDocument/2006/relationships/slide" Target="slides/slide68.xml"/><Relationship Id="rId74" Type="http://schemas.openxmlformats.org/officeDocument/2006/relationships/slide" Target="slides/slide67.xml"/><Relationship Id="rId73" Type="http://schemas.openxmlformats.org/officeDocument/2006/relationships/slide" Target="slides/slide66.xml"/><Relationship Id="rId72" Type="http://schemas.openxmlformats.org/officeDocument/2006/relationships/slide" Target="slides/slide65.xml"/><Relationship Id="rId71" Type="http://schemas.openxmlformats.org/officeDocument/2006/relationships/slide" Target="slides/slide64.xml"/><Relationship Id="rId70" Type="http://schemas.openxmlformats.org/officeDocument/2006/relationships/slide" Target="slides/slide63.xml"/><Relationship Id="rId7" Type="http://schemas.openxmlformats.org/officeDocument/2006/relationships/slide" Target="slides/slide1.xml"/><Relationship Id="rId69" Type="http://schemas.openxmlformats.org/officeDocument/2006/relationships/slide" Target="slides/slide62.xml"/><Relationship Id="rId68" Type="http://schemas.openxmlformats.org/officeDocument/2006/relationships/slide" Target="slides/slide61.xml"/><Relationship Id="rId67" Type="http://schemas.openxmlformats.org/officeDocument/2006/relationships/slide" Target="slides/slide60.xml"/><Relationship Id="rId66" Type="http://schemas.openxmlformats.org/officeDocument/2006/relationships/slide" Target="slides/slide59.xml"/><Relationship Id="rId65" Type="http://schemas.openxmlformats.org/officeDocument/2006/relationships/slide" Target="slides/slide58.xml"/><Relationship Id="rId64" Type="http://schemas.openxmlformats.org/officeDocument/2006/relationships/slide" Target="slides/slide57.xml"/><Relationship Id="rId63" Type="http://schemas.openxmlformats.org/officeDocument/2006/relationships/slide" Target="slides/slide56.xml"/><Relationship Id="rId62" Type="http://schemas.openxmlformats.org/officeDocument/2006/relationships/slide" Target="slides/slide55.xml"/><Relationship Id="rId61" Type="http://schemas.openxmlformats.org/officeDocument/2006/relationships/slide" Target="slides/slide54.xml"/><Relationship Id="rId60" Type="http://schemas.openxmlformats.org/officeDocument/2006/relationships/slide" Target="slides/slide53.xml"/><Relationship Id="rId6" Type="http://schemas.openxmlformats.org/officeDocument/2006/relationships/slideMaster" Target="slideMasters/slideMaster5.xml"/><Relationship Id="rId59" Type="http://schemas.openxmlformats.org/officeDocument/2006/relationships/slide" Target="slides/slide52.xml"/><Relationship Id="rId58" Type="http://schemas.openxmlformats.org/officeDocument/2006/relationships/slide" Target="slides/slide51.xml"/><Relationship Id="rId57" Type="http://schemas.openxmlformats.org/officeDocument/2006/relationships/slide" Target="slides/slide50.xml"/><Relationship Id="rId56" Type="http://schemas.openxmlformats.org/officeDocument/2006/relationships/slide" Target="slides/slide49.xml"/><Relationship Id="rId55" Type="http://schemas.openxmlformats.org/officeDocument/2006/relationships/slide" Target="slides/slide48.xml"/><Relationship Id="rId54" Type="http://schemas.openxmlformats.org/officeDocument/2006/relationships/slide" Target="slides/slide47.xml"/><Relationship Id="rId53" Type="http://schemas.openxmlformats.org/officeDocument/2006/relationships/slide" Target="slides/slide46.xml"/><Relationship Id="rId52" Type="http://schemas.openxmlformats.org/officeDocument/2006/relationships/slide" Target="slides/slide45.xml"/><Relationship Id="rId51" Type="http://schemas.openxmlformats.org/officeDocument/2006/relationships/slide" Target="slides/slide44.xml"/><Relationship Id="rId50" Type="http://schemas.openxmlformats.org/officeDocument/2006/relationships/slide" Target="slides/slide43.xml"/><Relationship Id="rId5" Type="http://schemas.openxmlformats.org/officeDocument/2006/relationships/slideMaster" Target="slideMasters/slideMaster4.xml"/><Relationship Id="rId49" Type="http://schemas.openxmlformats.org/officeDocument/2006/relationships/slide" Target="slides/slide42.xml"/><Relationship Id="rId48" Type="http://schemas.openxmlformats.org/officeDocument/2006/relationships/slide" Target="slides/slide41.xml"/><Relationship Id="rId47" Type="http://schemas.openxmlformats.org/officeDocument/2006/relationships/slide" Target="slides/slide40.xml"/><Relationship Id="rId46" Type="http://schemas.openxmlformats.org/officeDocument/2006/relationships/slide" Target="slides/slide39.xml"/><Relationship Id="rId45" Type="http://schemas.openxmlformats.org/officeDocument/2006/relationships/slide" Target="slides/slide38.xml"/><Relationship Id="rId44" Type="http://schemas.openxmlformats.org/officeDocument/2006/relationships/slide" Target="slides/slide37.xml"/><Relationship Id="rId43" Type="http://schemas.openxmlformats.org/officeDocument/2006/relationships/slide" Target="slides/slide36.xml"/><Relationship Id="rId42" Type="http://schemas.openxmlformats.org/officeDocument/2006/relationships/slide" Target="slides/slide35.xml"/><Relationship Id="rId41" Type="http://schemas.openxmlformats.org/officeDocument/2006/relationships/slide" Target="slides/slide34.xml"/><Relationship Id="rId40" Type="http://schemas.openxmlformats.org/officeDocument/2006/relationships/slide" Target="slides/slide33.xml"/><Relationship Id="rId4" Type="http://schemas.openxmlformats.org/officeDocument/2006/relationships/slideMaster" Target="slideMasters/slideMaster3.xml"/><Relationship Id="rId39" Type="http://schemas.openxmlformats.org/officeDocument/2006/relationships/slide" Target="slides/slide32.xml"/><Relationship Id="rId38" Type="http://schemas.openxmlformats.org/officeDocument/2006/relationships/slide" Target="slides/slide31.xml"/><Relationship Id="rId37" Type="http://schemas.openxmlformats.org/officeDocument/2006/relationships/slide" Target="slides/slide30.xml"/><Relationship Id="rId36" Type="http://schemas.openxmlformats.org/officeDocument/2006/relationships/slide" Target="slides/slide29.xml"/><Relationship Id="rId35" Type="http://schemas.openxmlformats.org/officeDocument/2006/relationships/slide" Target="slides/slide28.xml"/><Relationship Id="rId34" Type="http://schemas.openxmlformats.org/officeDocument/2006/relationships/slide" Target="slides/slide27.xml"/><Relationship Id="rId33" Type="http://schemas.openxmlformats.org/officeDocument/2006/relationships/slide" Target="slides/slide26.xml"/><Relationship Id="rId32" Type="http://schemas.openxmlformats.org/officeDocument/2006/relationships/slide" Target="slides/slide25.xml"/><Relationship Id="rId31" Type="http://schemas.openxmlformats.org/officeDocument/2006/relationships/slide" Target="slides/slide24.xml"/><Relationship Id="rId30" Type="http://schemas.openxmlformats.org/officeDocument/2006/relationships/slide" Target="slides/slide23.xml"/><Relationship Id="rId3" Type="http://schemas.openxmlformats.org/officeDocument/2006/relationships/slideMaster" Target="slideMasters/slideMaster2.xml"/><Relationship Id="rId29" Type="http://schemas.openxmlformats.org/officeDocument/2006/relationships/slide" Target="slides/slide22.xml"/><Relationship Id="rId28" Type="http://schemas.openxmlformats.org/officeDocument/2006/relationships/slide" Target="slides/slide21.xml"/><Relationship Id="rId27" Type="http://schemas.openxmlformats.org/officeDocument/2006/relationships/slide" Target="slides/slide20.xml"/><Relationship Id="rId26" Type="http://schemas.openxmlformats.org/officeDocument/2006/relationships/slide" Target="slides/slide19.xml"/><Relationship Id="rId25" Type="http://schemas.openxmlformats.org/officeDocument/2006/relationships/slide" Target="slides/slide18.xml"/><Relationship Id="rId24" Type="http://schemas.openxmlformats.org/officeDocument/2006/relationships/slide" Target="slides/slide17.xml"/><Relationship Id="rId23" Type="http://schemas.openxmlformats.org/officeDocument/2006/relationships/slide" Target="slides/slide16.xml"/><Relationship Id="rId22" Type="http://schemas.openxmlformats.org/officeDocument/2006/relationships/slide" Target="slides/slide15.xml"/><Relationship Id="rId21" Type="http://schemas.openxmlformats.org/officeDocument/2006/relationships/slide" Target="slides/slide14.xml"/><Relationship Id="rId20" Type="http://schemas.openxmlformats.org/officeDocument/2006/relationships/slide" Target="slides/slide13.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slide" Target="slides/slide7.xml"/><Relationship Id="rId13" Type="http://schemas.openxmlformats.org/officeDocument/2006/relationships/slide" Target="slides/slide6.xml"/><Relationship Id="rId12" Type="http://schemas.openxmlformats.org/officeDocument/2006/relationships/slide" Target="slides/slide5.xml"/><Relationship Id="rId11" Type="http://schemas.openxmlformats.org/officeDocument/2006/relationships/slide" Target="slides/slide4.xml"/><Relationship Id="rId10" Type="http://schemas.openxmlformats.org/officeDocument/2006/relationships/slide" Target="slides/slide3.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6386" name="Rectangle 2"/>
          <p:cNvSpPr>
            <a:spLocks noGrp="1"/>
          </p:cNvSpPr>
          <p:nvPr>
            <p:ph type="hdr" sz="quarter"/>
          </p:nvPr>
        </p:nvSpPr>
        <p:spPr>
          <a:xfrm>
            <a:off x="0" y="0"/>
            <a:ext cx="2971800" cy="457200"/>
          </a:xfrm>
          <a:prstGeom prst="rect">
            <a:avLst/>
          </a:prstGeom>
          <a:noFill/>
          <a:ln w="9525">
            <a:noFill/>
          </a:ln>
        </p:spPr>
        <p:txBody>
          <a:bodyPr/>
          <a:p>
            <a:pPr lvl="0" fontAlgn="base"/>
            <a:endParaRPr lang="zh-CN" altLang="en-US" sz="1200" b="0" strike="noStrike" noProof="1" dirty="0"/>
          </a:p>
        </p:txBody>
      </p:sp>
      <p:sp>
        <p:nvSpPr>
          <p:cNvPr id="16387" name="Rectangle 3"/>
          <p:cNvSpPr>
            <a:spLocks noGrp="1"/>
          </p:cNvSpPr>
          <p:nvPr>
            <p:ph type="dt" idx="1"/>
          </p:nvPr>
        </p:nvSpPr>
        <p:spPr>
          <a:xfrm>
            <a:off x="3884613" y="0"/>
            <a:ext cx="2971800" cy="457200"/>
          </a:xfrm>
          <a:prstGeom prst="rect">
            <a:avLst/>
          </a:prstGeom>
          <a:noFill/>
          <a:ln w="9525">
            <a:noFill/>
          </a:ln>
        </p:spPr>
        <p:txBody>
          <a:bodyPr/>
          <a:p>
            <a:pPr lvl="0" algn="r" fontAlgn="base"/>
            <a:endParaRPr lang="en-US" altLang="zh-CN" sz="1200" b="0" strike="noStrike" noProof="1" dirty="0"/>
          </a:p>
        </p:txBody>
      </p:sp>
      <p:sp>
        <p:nvSpPr>
          <p:cNvPr id="66564" name="Rectangle 4"/>
          <p:cNvSpPr>
            <a:spLocks noGrp="1" noRot="1" noChangeAspect="1" noTextEdit="1"/>
          </p:cNvSpPr>
          <p:nvPr>
            <p:ph type="sldImg"/>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
        <p:nvSpPr>
          <p:cNvPr id="66565" name="Rectangle 5"/>
          <p:cNvSpPr>
            <a:spLocks noGrp="1"/>
          </p:cNvSpPr>
          <p:nvPr>
            <p:ph type="body" sz="quarter"/>
          </p:nvPr>
        </p:nvSpPr>
        <p:spPr>
          <a:xfrm>
            <a:off x="685800" y="4343400"/>
            <a:ext cx="5486400" cy="4114800"/>
          </a:xfrm>
          <a:prstGeom prst="rect">
            <a:avLst/>
          </a:prstGeom>
          <a:noFill/>
          <a:ln w="9525">
            <a:noFill/>
          </a:ln>
        </p:spPr>
        <p:txBody>
          <a:bodyPr anchor="t" anchorCtr="0"/>
          <a:p>
            <a:pPr lvl="0"/>
            <a:r>
              <a:rPr lang="en-US" altLang="zh-CN" dirty="0"/>
              <a:t>Click to edit Master text styles</a:t>
            </a:r>
            <a:endParaRPr lang="en-US" altLang="zh-CN" dirty="0"/>
          </a:p>
          <a:p>
            <a:pPr lvl="1" indent="0"/>
            <a:r>
              <a:rPr lang="en-US" altLang="zh-CN" dirty="0"/>
              <a:t>Second level</a:t>
            </a:r>
            <a:endParaRPr lang="en-US" altLang="zh-CN" dirty="0"/>
          </a:p>
          <a:p>
            <a:pPr lvl="2" indent="0"/>
            <a:r>
              <a:rPr lang="en-US" altLang="zh-CN" dirty="0"/>
              <a:t>Third level</a:t>
            </a:r>
            <a:endParaRPr lang="en-US" altLang="zh-CN" dirty="0"/>
          </a:p>
          <a:p>
            <a:pPr lvl="3" indent="0"/>
            <a:r>
              <a:rPr lang="en-US" altLang="zh-CN" dirty="0"/>
              <a:t>Fourth level</a:t>
            </a:r>
            <a:endParaRPr lang="en-US" altLang="zh-CN" dirty="0"/>
          </a:p>
          <a:p>
            <a:pPr lvl="4" indent="0"/>
            <a:r>
              <a:rPr lang="en-US" altLang="zh-CN" dirty="0"/>
              <a:t>Fifth level</a:t>
            </a:r>
            <a:endParaRPr lang="en-US" altLang="zh-CN" dirty="0"/>
          </a:p>
        </p:txBody>
      </p:sp>
      <p:sp>
        <p:nvSpPr>
          <p:cNvPr id="16390" name="Rectangle 6"/>
          <p:cNvSpPr>
            <a:spLocks noGrp="1"/>
          </p:cNvSpPr>
          <p:nvPr>
            <p:ph type="ftr" sz="quarter" idx="4"/>
          </p:nvPr>
        </p:nvSpPr>
        <p:spPr>
          <a:xfrm>
            <a:off x="0" y="8685213"/>
            <a:ext cx="2971800" cy="457200"/>
          </a:xfrm>
          <a:prstGeom prst="rect">
            <a:avLst/>
          </a:prstGeom>
          <a:noFill/>
          <a:ln w="9525">
            <a:noFill/>
          </a:ln>
        </p:spPr>
        <p:txBody>
          <a:bodyPr anchor="b"/>
          <a:p>
            <a:pPr lvl="0" fontAlgn="base"/>
            <a:endParaRPr lang="en-US" altLang="zh-CN" sz="1200" b="0" strike="noStrike" noProof="1" dirty="0"/>
          </a:p>
        </p:txBody>
      </p:sp>
      <p:sp>
        <p:nvSpPr>
          <p:cNvPr id="16391" name="Rectangle 7"/>
          <p:cNvSpPr>
            <a:spLocks noGrp="1"/>
          </p:cNvSpPr>
          <p:nvPr>
            <p:ph type="sldNum" sz="quarter" idx="5"/>
          </p:nvPr>
        </p:nvSpPr>
        <p:spPr>
          <a:xfrm>
            <a:off x="3884613" y="8685213"/>
            <a:ext cx="2971800" cy="457200"/>
          </a:xfrm>
          <a:prstGeom prst="rect">
            <a:avLst/>
          </a:prstGeom>
          <a:noFill/>
          <a:ln w="9525">
            <a:noFill/>
          </a:ln>
        </p:spPr>
        <p:txBody>
          <a:bodyPr anchor="b"/>
          <a:p>
            <a:pPr lvl="0" algn="r" fontAlgn="base"/>
            <a:fld id="{9A0DB2DC-4C9A-4742-B13C-FB6460FD3503}" type="slidenum">
              <a:rPr lang="zh-CN" altLang="en-US" sz="1200" b="0" strike="noStrike" noProof="1" dirty="0">
                <a:latin typeface="Arial" panose="020B0604020202020204" pitchFamily="34" charset="0"/>
                <a:ea typeface="宋体" panose="02010600030101010101" pitchFamily="2" charset="-122"/>
                <a:cs typeface="+mn-cs"/>
              </a:rPr>
            </a:fld>
            <a:endParaRPr lang="zh-CN" altLang="en-US" sz="1200" b="0" strike="noStrike" noProof="1"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kumimoji="1" sz="1200" kern="1200">
        <a:solidFill>
          <a:schemeClr val="tx1"/>
        </a:solidFill>
        <a:latin typeface="Arial" panose="020B0604020202020204" pitchFamily="34" charset="0"/>
        <a:ea typeface="宋体" panose="02010600030101010101" pitchFamily="2" charset="-122"/>
        <a:cs typeface="宋体" panose="02010600030101010101" pitchFamily="2" charset="-122"/>
      </a:defRPr>
    </a:lvl1pPr>
    <a:lvl2pPr marL="457200" algn="l" rtl="0" eaLnBrk="0" fontAlgn="base" hangingPunct="0">
      <a:spcBef>
        <a:spcPct val="30000"/>
      </a:spcBef>
      <a:spcAft>
        <a:spcPct val="0"/>
      </a:spcAft>
      <a:defRPr kumimoji="1"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kumimoji="1"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kumimoji="1"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kumimoji="1"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8609" name="幻灯片图像占位符 1"/>
          <p:cNvSpPr>
            <a:spLocks noGrp="1" noRot="1" noChangeAspect="1" noTextEdit="1"/>
          </p:cNvSpPr>
          <p:nvPr>
            <p:ph type="sldImg"/>
          </p:nvPr>
        </p:nvSpPr>
        <p:spPr/>
      </p:sp>
      <p:sp>
        <p:nvSpPr>
          <p:cNvPr id="68610" name="备注占位符 2"/>
          <p:cNvSpPr>
            <a:spLocks noGrp="1"/>
          </p:cNvSpPr>
          <p:nvPr>
            <p:ph type="body"/>
          </p:nvPr>
        </p:nvSpPr>
        <p:spPr/>
        <p:txBody>
          <a:bodyPr anchor="t" anchorCtr="0"/>
          <a:p>
            <a:pPr lvl="0"/>
            <a:endParaRPr lang="zh-CN" altLang="en-US"/>
          </a:p>
        </p:txBody>
      </p:sp>
      <p:sp>
        <p:nvSpPr>
          <p:cNvPr id="68611" name="灯片编号占位符 3"/>
          <p:cNvSpPr>
            <a:spLocks noGrp="1"/>
          </p:cNvSpPr>
          <p:nvPr>
            <p:ph type="sldNum" sz="quarter"/>
          </p:nvPr>
        </p:nvSpPr>
        <p:spPr>
          <a:xfrm>
            <a:off x="3884613" y="8685213"/>
            <a:ext cx="2971800" cy="457200"/>
          </a:xfrm>
          <a:prstGeom prst="rect">
            <a:avLst/>
          </a:prstGeom>
          <a:noFill/>
          <a:ln w="9525">
            <a:noFill/>
          </a:ln>
        </p:spPr>
        <p:txBody>
          <a:bodyPr anchor="b" anchorCtr="0"/>
          <a:p>
            <a:pPr lvl="0"/>
            <a:fld id="{9A0DB2DC-4C9A-4742-B13C-FB6460FD3503}" type="slidenum">
              <a:rPr lang="zh-CN" altLang="en-US" sz="1800">
                <a:latin typeface="Arial" panose="020B0604020202020204" pitchFamily="34" charset="0"/>
                <a:ea typeface="宋体" panose="02010600030101010101" pitchFamily="2" charset="-122"/>
              </a:rPr>
            </a:fld>
            <a:endParaRPr lang="zh-CN" altLang="en-US" sz="1800">
              <a:latin typeface="Arial" panose="020B0604020202020204" pitchFamily="34" charset="0"/>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5473" name="幻灯片图像占位符 1"/>
          <p:cNvSpPr>
            <a:spLocks noGrp="1" noRot="1" noChangeAspect="1" noTextEdit="1"/>
          </p:cNvSpPr>
          <p:nvPr>
            <p:ph type="sldImg"/>
          </p:nvPr>
        </p:nvSpPr>
        <p:spPr/>
      </p:sp>
      <p:sp>
        <p:nvSpPr>
          <p:cNvPr id="105474" name="备注占位符 2"/>
          <p:cNvSpPr>
            <a:spLocks noGrp="1"/>
          </p:cNvSpPr>
          <p:nvPr>
            <p:ph type="body"/>
          </p:nvPr>
        </p:nvSpPr>
        <p:spPr/>
        <p:txBody>
          <a:bodyPr anchor="t" anchorCtr="0"/>
          <a:p>
            <a:pPr lvl="0"/>
            <a:endParaRPr lang="zh-CN" altLang="en-US"/>
          </a:p>
        </p:txBody>
      </p:sp>
      <p:sp>
        <p:nvSpPr>
          <p:cNvPr id="105475" name="灯片编号占位符 3"/>
          <p:cNvSpPr>
            <a:spLocks noGrp="1"/>
          </p:cNvSpPr>
          <p:nvPr>
            <p:ph type="sldNum" sz="quarter"/>
          </p:nvPr>
        </p:nvSpPr>
        <p:spPr>
          <a:xfrm>
            <a:off x="3884613" y="8685213"/>
            <a:ext cx="2971800" cy="457200"/>
          </a:xfrm>
          <a:prstGeom prst="rect">
            <a:avLst/>
          </a:prstGeom>
          <a:noFill/>
          <a:ln w="9525">
            <a:noFill/>
          </a:ln>
        </p:spPr>
        <p:txBody>
          <a:bodyPr anchor="b" anchorCtr="0"/>
          <a:p>
            <a:pPr lvl="0"/>
            <a:fld id="{9A0DB2DC-4C9A-4742-B13C-FB6460FD3503}" type="slidenum">
              <a:rPr lang="zh-CN" altLang="en-US" sz="1800">
                <a:latin typeface="Arial" panose="020B0604020202020204" pitchFamily="34" charset="0"/>
                <a:ea typeface="宋体" panose="02010600030101010101" pitchFamily="2" charset="-122"/>
              </a:rPr>
            </a:fld>
            <a:endParaRPr lang="zh-CN" altLang="en-US" sz="1800">
              <a:latin typeface="Arial" panose="020B060402020202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3" name="幻灯片图像占位符 1"/>
          <p:cNvSpPr>
            <a:spLocks noGrp="1" noRot="1" noChangeAspect="1" noTextEdit="1"/>
          </p:cNvSpPr>
          <p:nvPr>
            <p:ph type="sldImg"/>
          </p:nvPr>
        </p:nvSpPr>
        <p:spPr/>
      </p:sp>
      <p:sp>
        <p:nvSpPr>
          <p:cNvPr id="69634" name="备注占位符 2"/>
          <p:cNvSpPr>
            <a:spLocks noGrp="1"/>
          </p:cNvSpPr>
          <p:nvPr>
            <p:ph type="body"/>
          </p:nvPr>
        </p:nvSpPr>
        <p:spPr/>
        <p:txBody>
          <a:bodyPr anchor="t" anchorCtr="0"/>
          <a:p>
            <a:pPr lvl="0"/>
            <a:endParaRPr lang="zh-CN" altLang="en-US"/>
          </a:p>
        </p:txBody>
      </p:sp>
      <p:sp>
        <p:nvSpPr>
          <p:cNvPr id="69635" name="灯片编号占位符 3"/>
          <p:cNvSpPr>
            <a:spLocks noGrp="1"/>
          </p:cNvSpPr>
          <p:nvPr>
            <p:ph type="sldNum" sz="quarter"/>
          </p:nvPr>
        </p:nvSpPr>
        <p:spPr>
          <a:xfrm>
            <a:off x="3884613" y="8685213"/>
            <a:ext cx="2971800" cy="457200"/>
          </a:xfrm>
          <a:prstGeom prst="rect">
            <a:avLst/>
          </a:prstGeom>
          <a:noFill/>
          <a:ln w="9525">
            <a:noFill/>
          </a:ln>
        </p:spPr>
        <p:txBody>
          <a:bodyPr anchor="b" anchorCtr="0"/>
          <a:p>
            <a:pPr lvl="0"/>
            <a:fld id="{9A0DB2DC-4C9A-4742-B13C-FB6460FD3503}" type="slidenum">
              <a:rPr lang="zh-CN" altLang="en-US" sz="1800">
                <a:latin typeface="Arial" panose="020B0604020202020204" pitchFamily="34" charset="0"/>
                <a:ea typeface="宋体" panose="02010600030101010101" pitchFamily="2" charset="-122"/>
              </a:rPr>
            </a:fld>
            <a:endParaRPr lang="zh-CN" altLang="en-US" sz="1800">
              <a:latin typeface="Arial" panose="020B0604020202020204" pitchFamily="3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1" name="幻灯片图像占位符 1"/>
          <p:cNvSpPr>
            <a:spLocks noGrp="1" noRot="1" noChangeAspect="1" noTextEdit="1"/>
          </p:cNvSpPr>
          <p:nvPr>
            <p:ph type="sldImg"/>
          </p:nvPr>
        </p:nvSpPr>
        <p:spPr/>
      </p:sp>
      <p:sp>
        <p:nvSpPr>
          <p:cNvPr id="76802" name="备注占位符 2"/>
          <p:cNvSpPr>
            <a:spLocks noGrp="1"/>
          </p:cNvSpPr>
          <p:nvPr>
            <p:ph type="body"/>
          </p:nvPr>
        </p:nvSpPr>
        <p:spPr/>
        <p:txBody>
          <a:bodyPr anchor="t" anchorCtr="0"/>
          <a:p>
            <a:pPr lvl="0"/>
            <a:endParaRPr lang="zh-CN" altLang="en-US"/>
          </a:p>
        </p:txBody>
      </p:sp>
      <p:sp>
        <p:nvSpPr>
          <p:cNvPr id="76803" name="灯片编号占位符 3"/>
          <p:cNvSpPr>
            <a:spLocks noGrp="1"/>
          </p:cNvSpPr>
          <p:nvPr>
            <p:ph type="sldNum" sz="quarter"/>
          </p:nvPr>
        </p:nvSpPr>
        <p:spPr>
          <a:xfrm>
            <a:off x="3884613" y="8685213"/>
            <a:ext cx="2971800" cy="457200"/>
          </a:xfrm>
          <a:prstGeom prst="rect">
            <a:avLst/>
          </a:prstGeom>
          <a:noFill/>
          <a:ln w="9525">
            <a:noFill/>
          </a:ln>
        </p:spPr>
        <p:txBody>
          <a:bodyPr anchor="b" anchorCtr="0"/>
          <a:p>
            <a:pPr lvl="0"/>
            <a:fld id="{9A0DB2DC-4C9A-4742-B13C-FB6460FD3503}" type="slidenum">
              <a:rPr lang="zh-CN" altLang="en-US" sz="1800">
                <a:latin typeface="Arial" panose="020B0604020202020204" pitchFamily="34" charset="0"/>
                <a:ea typeface="宋体" panose="02010600030101010101" pitchFamily="2" charset="-122"/>
              </a:rPr>
            </a:fld>
            <a:endParaRPr lang="zh-CN" altLang="en-US" sz="1800">
              <a:latin typeface="Arial" panose="020B0604020202020204" pitchFamily="3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3" name="幻灯片图像占位符 1"/>
          <p:cNvSpPr>
            <a:spLocks noGrp="1" noRot="1" noChangeAspect="1" noTextEdit="1"/>
          </p:cNvSpPr>
          <p:nvPr>
            <p:ph type="sldImg"/>
          </p:nvPr>
        </p:nvSpPr>
        <p:spPr/>
      </p:sp>
      <p:sp>
        <p:nvSpPr>
          <p:cNvPr id="84994" name="备注占位符 2"/>
          <p:cNvSpPr>
            <a:spLocks noGrp="1"/>
          </p:cNvSpPr>
          <p:nvPr>
            <p:ph type="body"/>
          </p:nvPr>
        </p:nvSpPr>
        <p:spPr/>
        <p:txBody>
          <a:bodyPr anchor="t" anchorCtr="0"/>
          <a:p>
            <a:pPr lvl="0"/>
            <a:endParaRPr lang="zh-CN" altLang="en-US"/>
          </a:p>
        </p:txBody>
      </p:sp>
      <p:sp>
        <p:nvSpPr>
          <p:cNvPr id="84995" name="灯片编号占位符 3"/>
          <p:cNvSpPr>
            <a:spLocks noGrp="1"/>
          </p:cNvSpPr>
          <p:nvPr>
            <p:ph type="sldNum" sz="quarter"/>
          </p:nvPr>
        </p:nvSpPr>
        <p:spPr>
          <a:xfrm>
            <a:off x="3884613" y="8685213"/>
            <a:ext cx="2971800" cy="457200"/>
          </a:xfrm>
          <a:prstGeom prst="rect">
            <a:avLst/>
          </a:prstGeom>
          <a:noFill/>
          <a:ln w="9525">
            <a:noFill/>
          </a:ln>
        </p:spPr>
        <p:txBody>
          <a:bodyPr anchor="b" anchorCtr="0"/>
          <a:p>
            <a:pPr lvl="0"/>
            <a:fld id="{9A0DB2DC-4C9A-4742-B13C-FB6460FD3503}" type="slidenum">
              <a:rPr lang="zh-CN" altLang="en-US" sz="1800">
                <a:latin typeface="Arial" panose="020B0604020202020204" pitchFamily="34" charset="0"/>
                <a:ea typeface="宋体" panose="02010600030101010101" pitchFamily="2" charset="-122"/>
              </a:rPr>
            </a:fld>
            <a:endParaRPr lang="zh-CN" altLang="en-US" sz="1800">
              <a:latin typeface="Arial" panose="020B0604020202020204" pitchFamily="34" charset="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9329" name="幻灯片图像占位符 1"/>
          <p:cNvSpPr>
            <a:spLocks noGrp="1" noRot="1" noChangeAspect="1" noTextEdit="1"/>
          </p:cNvSpPr>
          <p:nvPr>
            <p:ph type="sldImg"/>
          </p:nvPr>
        </p:nvSpPr>
        <p:spPr/>
      </p:sp>
      <p:sp>
        <p:nvSpPr>
          <p:cNvPr id="99330" name="备注占位符 2"/>
          <p:cNvSpPr>
            <a:spLocks noGrp="1"/>
          </p:cNvSpPr>
          <p:nvPr>
            <p:ph type="body"/>
          </p:nvPr>
        </p:nvSpPr>
        <p:spPr/>
        <p:txBody>
          <a:bodyPr anchor="t" anchorCtr="0"/>
          <a:p>
            <a:pPr lvl="0"/>
            <a:endParaRPr lang="zh-CN" altLang="en-US" dirty="0"/>
          </a:p>
        </p:txBody>
      </p:sp>
      <p:sp>
        <p:nvSpPr>
          <p:cNvPr id="99331" name="灯片编号占位符 3"/>
          <p:cNvSpPr>
            <a:spLocks noGrp="1"/>
          </p:cNvSpPr>
          <p:nvPr>
            <p:ph type="sldNum" sz="quarter"/>
          </p:nvPr>
        </p:nvSpPr>
        <p:spPr>
          <a:xfrm>
            <a:off x="3884613" y="8685213"/>
            <a:ext cx="2971800" cy="457200"/>
          </a:xfrm>
          <a:prstGeom prst="rect">
            <a:avLst/>
          </a:prstGeom>
          <a:noFill/>
          <a:ln w="9525">
            <a:noFill/>
          </a:ln>
        </p:spPr>
        <p:txBody>
          <a:bodyPr anchor="b" anchorCtr="0"/>
          <a:p>
            <a:pPr lvl="0"/>
            <a:fld id="{9A0DB2DC-4C9A-4742-B13C-FB6460FD3503}" type="slidenum">
              <a:rPr lang="zh-CN" altLang="en-US" sz="1800">
                <a:latin typeface="Arial" panose="020B0604020202020204" pitchFamily="34" charset="0"/>
                <a:ea typeface="宋体" panose="02010600030101010101" pitchFamily="2" charset="-122"/>
              </a:rPr>
            </a:fld>
            <a:endParaRPr lang="zh-CN" altLang="en-US" sz="1800">
              <a:latin typeface="Arial" panose="020B0604020202020204" pitchFamily="34" charset="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9329" name="幻灯片图像占位符 1"/>
          <p:cNvSpPr>
            <a:spLocks noGrp="1" noRot="1" noChangeAspect="1" noTextEdit="1"/>
          </p:cNvSpPr>
          <p:nvPr>
            <p:ph type="sldImg"/>
          </p:nvPr>
        </p:nvSpPr>
        <p:spPr/>
      </p:sp>
      <p:sp>
        <p:nvSpPr>
          <p:cNvPr id="99330" name="备注占位符 2"/>
          <p:cNvSpPr>
            <a:spLocks noGrp="1"/>
          </p:cNvSpPr>
          <p:nvPr>
            <p:ph type="body"/>
          </p:nvPr>
        </p:nvSpPr>
        <p:spPr/>
        <p:txBody>
          <a:bodyPr anchor="t" anchorCtr="0"/>
          <a:p>
            <a:pPr lvl="0"/>
            <a:endParaRPr lang="zh-CN" altLang="en-US" dirty="0"/>
          </a:p>
        </p:txBody>
      </p:sp>
      <p:sp>
        <p:nvSpPr>
          <p:cNvPr id="99331" name="灯片编号占位符 3"/>
          <p:cNvSpPr>
            <a:spLocks noGrp="1"/>
          </p:cNvSpPr>
          <p:nvPr>
            <p:ph type="sldNum" sz="quarter"/>
          </p:nvPr>
        </p:nvSpPr>
        <p:spPr>
          <a:xfrm>
            <a:off x="3884613" y="8685213"/>
            <a:ext cx="2971800" cy="457200"/>
          </a:xfrm>
          <a:prstGeom prst="rect">
            <a:avLst/>
          </a:prstGeom>
          <a:noFill/>
          <a:ln w="9525">
            <a:noFill/>
          </a:ln>
        </p:spPr>
        <p:txBody>
          <a:bodyPr anchor="b" anchorCtr="0"/>
          <a:p>
            <a:pPr lvl="0"/>
            <a:fld id="{9A0DB2DC-4C9A-4742-B13C-FB6460FD3503}" type="slidenum">
              <a:rPr lang="zh-CN" altLang="en-US" sz="1800">
                <a:latin typeface="Arial" panose="020B0604020202020204" pitchFamily="34" charset="0"/>
                <a:ea typeface="宋体" panose="02010600030101010101" pitchFamily="2" charset="-122"/>
              </a:rPr>
            </a:fld>
            <a:endParaRPr lang="zh-CN" altLang="en-US" sz="1800">
              <a:latin typeface="Arial" panose="020B0604020202020204" pitchFamily="34" charset="0"/>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3" name="幻灯片图像占位符 1"/>
          <p:cNvSpPr>
            <a:spLocks noGrp="1" noRot="1" noChangeAspect="1" noTextEdit="1"/>
          </p:cNvSpPr>
          <p:nvPr>
            <p:ph type="sldImg"/>
          </p:nvPr>
        </p:nvSpPr>
        <p:spPr/>
      </p:sp>
      <p:sp>
        <p:nvSpPr>
          <p:cNvPr id="84994" name="备注占位符 2"/>
          <p:cNvSpPr>
            <a:spLocks noGrp="1"/>
          </p:cNvSpPr>
          <p:nvPr>
            <p:ph type="body"/>
          </p:nvPr>
        </p:nvSpPr>
        <p:spPr/>
        <p:txBody>
          <a:bodyPr anchor="t" anchorCtr="0"/>
          <a:p>
            <a:pPr lvl="0"/>
            <a:endParaRPr lang="zh-CN" altLang="en-US"/>
          </a:p>
        </p:txBody>
      </p:sp>
      <p:sp>
        <p:nvSpPr>
          <p:cNvPr id="84995" name="灯片编号占位符 3"/>
          <p:cNvSpPr>
            <a:spLocks noGrp="1"/>
          </p:cNvSpPr>
          <p:nvPr>
            <p:ph type="sldNum" sz="quarter"/>
          </p:nvPr>
        </p:nvSpPr>
        <p:spPr>
          <a:xfrm>
            <a:off x="3884613" y="8685213"/>
            <a:ext cx="2971800" cy="457200"/>
          </a:xfrm>
          <a:prstGeom prst="rect">
            <a:avLst/>
          </a:prstGeom>
          <a:noFill/>
          <a:ln w="9525">
            <a:noFill/>
          </a:ln>
        </p:spPr>
        <p:txBody>
          <a:bodyPr anchor="b" anchorCtr="0"/>
          <a:p>
            <a:pPr lvl="0"/>
            <a:fld id="{9A0DB2DC-4C9A-4742-B13C-FB6460FD3503}" type="slidenum">
              <a:rPr lang="zh-CN" altLang="en-US" sz="1800">
                <a:latin typeface="Arial" panose="020B0604020202020204" pitchFamily="34" charset="0"/>
                <a:ea typeface="宋体" panose="02010600030101010101" pitchFamily="2" charset="-122"/>
              </a:rPr>
            </a:fld>
            <a:endParaRPr lang="zh-CN" altLang="en-US" sz="1800">
              <a:latin typeface="Arial" panose="020B0604020202020204" pitchFamily="34" charset="0"/>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3" name="幻灯片图像占位符 1"/>
          <p:cNvSpPr>
            <a:spLocks noGrp="1" noRot="1" noChangeAspect="1" noTextEdit="1"/>
          </p:cNvSpPr>
          <p:nvPr>
            <p:ph type="sldImg"/>
          </p:nvPr>
        </p:nvSpPr>
        <p:spPr/>
      </p:sp>
      <p:sp>
        <p:nvSpPr>
          <p:cNvPr id="84994" name="备注占位符 2"/>
          <p:cNvSpPr>
            <a:spLocks noGrp="1"/>
          </p:cNvSpPr>
          <p:nvPr>
            <p:ph type="body"/>
          </p:nvPr>
        </p:nvSpPr>
        <p:spPr/>
        <p:txBody>
          <a:bodyPr anchor="t" anchorCtr="0"/>
          <a:p>
            <a:pPr lvl="0"/>
            <a:endParaRPr lang="zh-CN" altLang="en-US"/>
          </a:p>
        </p:txBody>
      </p:sp>
      <p:sp>
        <p:nvSpPr>
          <p:cNvPr id="84995" name="灯片编号占位符 3"/>
          <p:cNvSpPr>
            <a:spLocks noGrp="1"/>
          </p:cNvSpPr>
          <p:nvPr>
            <p:ph type="sldNum" sz="quarter"/>
          </p:nvPr>
        </p:nvSpPr>
        <p:spPr>
          <a:xfrm>
            <a:off x="3884613" y="8685213"/>
            <a:ext cx="2971800" cy="457200"/>
          </a:xfrm>
          <a:prstGeom prst="rect">
            <a:avLst/>
          </a:prstGeom>
          <a:noFill/>
          <a:ln w="9525">
            <a:noFill/>
          </a:ln>
        </p:spPr>
        <p:txBody>
          <a:bodyPr anchor="b" anchorCtr="0"/>
          <a:p>
            <a:pPr lvl="0"/>
            <a:fld id="{9A0DB2DC-4C9A-4742-B13C-FB6460FD3503}" type="slidenum">
              <a:rPr lang="zh-CN" altLang="en-US" sz="1800">
                <a:latin typeface="Arial" panose="020B0604020202020204" pitchFamily="34" charset="0"/>
                <a:ea typeface="宋体" panose="02010600030101010101" pitchFamily="2" charset="-122"/>
              </a:rPr>
            </a:fld>
            <a:endParaRPr lang="zh-CN" altLang="en-US" sz="1800">
              <a:latin typeface="Arial" panose="020B0604020202020204" pitchFamily="34" charset="0"/>
              <a:ea typeface="宋体"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3" name="幻灯片图像占位符 1"/>
          <p:cNvSpPr>
            <a:spLocks noGrp="1" noRot="1" noChangeAspect="1" noTextEdit="1"/>
          </p:cNvSpPr>
          <p:nvPr>
            <p:ph type="sldImg"/>
          </p:nvPr>
        </p:nvSpPr>
        <p:spPr/>
      </p:sp>
      <p:sp>
        <p:nvSpPr>
          <p:cNvPr id="84994" name="备注占位符 2"/>
          <p:cNvSpPr>
            <a:spLocks noGrp="1"/>
          </p:cNvSpPr>
          <p:nvPr>
            <p:ph type="body"/>
          </p:nvPr>
        </p:nvSpPr>
        <p:spPr/>
        <p:txBody>
          <a:bodyPr anchor="t" anchorCtr="0"/>
          <a:p>
            <a:pPr lvl="0"/>
            <a:endParaRPr lang="zh-CN" altLang="en-US"/>
          </a:p>
        </p:txBody>
      </p:sp>
      <p:sp>
        <p:nvSpPr>
          <p:cNvPr id="84995" name="灯片编号占位符 3"/>
          <p:cNvSpPr>
            <a:spLocks noGrp="1"/>
          </p:cNvSpPr>
          <p:nvPr>
            <p:ph type="sldNum" sz="quarter"/>
          </p:nvPr>
        </p:nvSpPr>
        <p:spPr>
          <a:xfrm>
            <a:off x="3884613" y="8685213"/>
            <a:ext cx="2971800" cy="457200"/>
          </a:xfrm>
          <a:prstGeom prst="rect">
            <a:avLst/>
          </a:prstGeom>
          <a:noFill/>
          <a:ln w="9525">
            <a:noFill/>
          </a:ln>
        </p:spPr>
        <p:txBody>
          <a:bodyPr anchor="b" anchorCtr="0"/>
          <a:p>
            <a:pPr lvl="0"/>
            <a:fld id="{9A0DB2DC-4C9A-4742-B13C-FB6460FD3503}" type="slidenum">
              <a:rPr lang="zh-CN" altLang="en-US" sz="1800">
                <a:latin typeface="Arial" panose="020B0604020202020204" pitchFamily="34" charset="0"/>
                <a:ea typeface="宋体" panose="02010600030101010101" pitchFamily="2" charset="-122"/>
              </a:rPr>
            </a:fld>
            <a:endParaRPr lang="zh-CN" altLang="en-US" sz="1800">
              <a:latin typeface="Arial" panose="020B060402020202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tags" Target="../tags/tag5.xml"/><Relationship Id="rId7" Type="http://schemas.openxmlformats.org/officeDocument/2006/relationships/image" Target="../media/image2.png"/><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png"/><Relationship Id="rId2" Type="http://schemas.openxmlformats.org/officeDocument/2006/relationships/tags" Target="../tags/tag1.xml"/><Relationship Id="rId14" Type="http://schemas.openxmlformats.org/officeDocument/2006/relationships/tags" Target="../tags/tag9.xml"/><Relationship Id="rId13" Type="http://schemas.openxmlformats.org/officeDocument/2006/relationships/tags" Target="../tags/tag8.xml"/><Relationship Id="rId12" Type="http://schemas.openxmlformats.org/officeDocument/2006/relationships/tags" Target="../tags/tag7.xml"/><Relationship Id="rId11" Type="http://schemas.openxmlformats.org/officeDocument/2006/relationships/image" Target="../media/image4.png"/><Relationship Id="rId10" Type="http://schemas.openxmlformats.org/officeDocument/2006/relationships/tags" Target="../tags/tag6.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68.xml"/><Relationship Id="rId7" Type="http://schemas.openxmlformats.org/officeDocument/2006/relationships/image" Target="../media/image7.emf"/><Relationship Id="rId6" Type="http://schemas.openxmlformats.org/officeDocument/2006/relationships/tags" Target="../tags/tag67.xml"/><Relationship Id="rId5" Type="http://schemas.openxmlformats.org/officeDocument/2006/relationships/image" Target="../media/image6.emf"/><Relationship Id="rId4" Type="http://schemas.openxmlformats.org/officeDocument/2006/relationships/tags" Target="../tags/tag66.xml"/><Relationship Id="rId3" Type="http://schemas.openxmlformats.org/officeDocument/2006/relationships/image" Target="../media/image5.png"/><Relationship Id="rId2" Type="http://schemas.openxmlformats.org/officeDocument/2006/relationships/tags" Target="../tags/tag65.xml"/><Relationship Id="rId14" Type="http://schemas.openxmlformats.org/officeDocument/2006/relationships/tags" Target="../tags/tag72.xml"/><Relationship Id="rId13" Type="http://schemas.openxmlformats.org/officeDocument/2006/relationships/tags" Target="../tags/tag71.xml"/><Relationship Id="rId12" Type="http://schemas.openxmlformats.org/officeDocument/2006/relationships/tags" Target="../tags/tag70.xml"/><Relationship Id="rId11" Type="http://schemas.openxmlformats.org/officeDocument/2006/relationships/image" Target="../media/image9.emf"/><Relationship Id="rId10" Type="http://schemas.openxmlformats.org/officeDocument/2006/relationships/tags" Target="../tags/tag69.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77.xml"/><Relationship Id="rId8" Type="http://schemas.openxmlformats.org/officeDocument/2006/relationships/tags" Target="../tags/tag76.xml"/><Relationship Id="rId7" Type="http://schemas.openxmlformats.org/officeDocument/2006/relationships/image" Target="../media/image1.png"/><Relationship Id="rId6" Type="http://schemas.openxmlformats.org/officeDocument/2006/relationships/tags" Target="../tags/tag75.xml"/><Relationship Id="rId5" Type="http://schemas.openxmlformats.org/officeDocument/2006/relationships/image" Target="../media/image14.png"/><Relationship Id="rId4" Type="http://schemas.openxmlformats.org/officeDocument/2006/relationships/tags" Target="../tags/tag74.xml"/><Relationship Id="rId3" Type="http://schemas.openxmlformats.org/officeDocument/2006/relationships/image" Target="../media/image13.png"/><Relationship Id="rId2" Type="http://schemas.openxmlformats.org/officeDocument/2006/relationships/tags" Target="../tags/tag73.xml"/><Relationship Id="rId19" Type="http://schemas.openxmlformats.org/officeDocument/2006/relationships/tags" Target="../tags/tag84.xml"/><Relationship Id="rId18" Type="http://schemas.openxmlformats.org/officeDocument/2006/relationships/tags" Target="../tags/tag83.xml"/><Relationship Id="rId17" Type="http://schemas.openxmlformats.org/officeDocument/2006/relationships/tags" Target="../tags/tag82.xml"/><Relationship Id="rId16" Type="http://schemas.openxmlformats.org/officeDocument/2006/relationships/tags" Target="../tags/tag81.xml"/><Relationship Id="rId15" Type="http://schemas.openxmlformats.org/officeDocument/2006/relationships/tags" Target="../tags/tag80.xml"/><Relationship Id="rId14" Type="http://schemas.openxmlformats.org/officeDocument/2006/relationships/image" Target="../media/image2.png"/><Relationship Id="rId13" Type="http://schemas.openxmlformats.org/officeDocument/2006/relationships/tags" Target="../tags/tag79.xml"/><Relationship Id="rId12" Type="http://schemas.openxmlformats.org/officeDocument/2006/relationships/image" Target="../media/image16.png"/><Relationship Id="rId11" Type="http://schemas.openxmlformats.org/officeDocument/2006/relationships/tags" Target="../tags/tag78.xml"/><Relationship Id="rId10" Type="http://schemas.openxmlformats.org/officeDocument/2006/relationships/image" Target="../media/image1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tags" Target="../tags/tag95.xml"/><Relationship Id="rId7" Type="http://schemas.openxmlformats.org/officeDocument/2006/relationships/image" Target="../media/image2.png"/><Relationship Id="rId6" Type="http://schemas.openxmlformats.org/officeDocument/2006/relationships/tags" Target="../tags/tag94.xml"/><Relationship Id="rId5" Type="http://schemas.openxmlformats.org/officeDocument/2006/relationships/tags" Target="../tags/tag93.xml"/><Relationship Id="rId4" Type="http://schemas.openxmlformats.org/officeDocument/2006/relationships/tags" Target="../tags/tag92.xml"/><Relationship Id="rId3" Type="http://schemas.openxmlformats.org/officeDocument/2006/relationships/image" Target="../media/image1.png"/><Relationship Id="rId2" Type="http://schemas.openxmlformats.org/officeDocument/2006/relationships/tags" Target="../tags/tag91.xml"/><Relationship Id="rId14" Type="http://schemas.openxmlformats.org/officeDocument/2006/relationships/tags" Target="../tags/tag99.xml"/><Relationship Id="rId13" Type="http://schemas.openxmlformats.org/officeDocument/2006/relationships/tags" Target="../tags/tag98.xml"/><Relationship Id="rId12" Type="http://schemas.openxmlformats.org/officeDocument/2006/relationships/tags" Target="../tags/tag97.xml"/><Relationship Id="rId11" Type="http://schemas.openxmlformats.org/officeDocument/2006/relationships/image" Target="../media/image4.png"/><Relationship Id="rId10" Type="http://schemas.openxmlformats.org/officeDocument/2006/relationships/tags" Target="../tags/tag96.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103.xml"/><Relationship Id="rId7" Type="http://schemas.openxmlformats.org/officeDocument/2006/relationships/image" Target="../media/image7.emf"/><Relationship Id="rId6" Type="http://schemas.openxmlformats.org/officeDocument/2006/relationships/tags" Target="../tags/tag102.xml"/><Relationship Id="rId5" Type="http://schemas.openxmlformats.org/officeDocument/2006/relationships/image" Target="../media/image6.emf"/><Relationship Id="rId4" Type="http://schemas.openxmlformats.org/officeDocument/2006/relationships/tags" Target="../tags/tag101.xml"/><Relationship Id="rId3" Type="http://schemas.openxmlformats.org/officeDocument/2006/relationships/image" Target="../media/image5.png"/><Relationship Id="rId2" Type="http://schemas.openxmlformats.org/officeDocument/2006/relationships/tags" Target="../tags/tag100.xml"/><Relationship Id="rId14" Type="http://schemas.openxmlformats.org/officeDocument/2006/relationships/tags" Target="../tags/tag107.xml"/><Relationship Id="rId13" Type="http://schemas.openxmlformats.org/officeDocument/2006/relationships/tags" Target="../tags/tag106.xml"/><Relationship Id="rId12" Type="http://schemas.openxmlformats.org/officeDocument/2006/relationships/tags" Target="../tags/tag105.xml"/><Relationship Id="rId11" Type="http://schemas.openxmlformats.org/officeDocument/2006/relationships/image" Target="../media/image9.emf"/><Relationship Id="rId10" Type="http://schemas.openxmlformats.org/officeDocument/2006/relationships/tags" Target="../tags/tag104.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12.xml"/><Relationship Id="rId8" Type="http://schemas.openxmlformats.org/officeDocument/2006/relationships/image" Target="../media/image11.png"/><Relationship Id="rId7" Type="http://schemas.openxmlformats.org/officeDocument/2006/relationships/tags" Target="../tags/tag111.xml"/><Relationship Id="rId6" Type="http://schemas.openxmlformats.org/officeDocument/2006/relationships/image" Target="../media/image10.png"/><Relationship Id="rId5" Type="http://schemas.openxmlformats.org/officeDocument/2006/relationships/tags" Target="../tags/tag110.xml"/><Relationship Id="rId4" Type="http://schemas.openxmlformats.org/officeDocument/2006/relationships/tags" Target="../tags/tag109.xml"/><Relationship Id="rId3" Type="http://schemas.openxmlformats.org/officeDocument/2006/relationships/image" Target="../media/image2.png"/><Relationship Id="rId2" Type="http://schemas.openxmlformats.org/officeDocument/2006/relationships/tags" Target="../tags/tag108.xml"/><Relationship Id="rId11" Type="http://schemas.openxmlformats.org/officeDocument/2006/relationships/tags" Target="../tags/tag114.xml"/><Relationship Id="rId10" Type="http://schemas.openxmlformats.org/officeDocument/2006/relationships/tags" Target="../tags/tag113.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118.xml"/><Relationship Id="rId7" Type="http://schemas.openxmlformats.org/officeDocument/2006/relationships/image" Target="../media/image7.emf"/><Relationship Id="rId6" Type="http://schemas.openxmlformats.org/officeDocument/2006/relationships/tags" Target="../tags/tag117.xml"/><Relationship Id="rId5" Type="http://schemas.openxmlformats.org/officeDocument/2006/relationships/image" Target="../media/image6.emf"/><Relationship Id="rId4" Type="http://schemas.openxmlformats.org/officeDocument/2006/relationships/tags" Target="../tags/tag116.xml"/><Relationship Id="rId3" Type="http://schemas.openxmlformats.org/officeDocument/2006/relationships/image" Target="../media/image5.png"/><Relationship Id="rId2" Type="http://schemas.openxmlformats.org/officeDocument/2006/relationships/tags" Target="../tags/tag115.xml"/><Relationship Id="rId14" Type="http://schemas.openxmlformats.org/officeDocument/2006/relationships/tags" Target="../tags/tag122.xml"/><Relationship Id="rId13" Type="http://schemas.openxmlformats.org/officeDocument/2006/relationships/tags" Target="../tags/tag121.xml"/><Relationship Id="rId12" Type="http://schemas.openxmlformats.org/officeDocument/2006/relationships/tags" Target="../tags/tag120.xml"/><Relationship Id="rId11" Type="http://schemas.openxmlformats.org/officeDocument/2006/relationships/image" Target="../media/image9.emf"/><Relationship Id="rId10" Type="http://schemas.openxmlformats.org/officeDocument/2006/relationships/tags" Target="../tags/tag119.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126.xml"/><Relationship Id="rId7" Type="http://schemas.openxmlformats.org/officeDocument/2006/relationships/image" Target="../media/image7.emf"/><Relationship Id="rId6" Type="http://schemas.openxmlformats.org/officeDocument/2006/relationships/tags" Target="../tags/tag125.xml"/><Relationship Id="rId5" Type="http://schemas.openxmlformats.org/officeDocument/2006/relationships/image" Target="../media/image6.emf"/><Relationship Id="rId4" Type="http://schemas.openxmlformats.org/officeDocument/2006/relationships/tags" Target="../tags/tag124.xml"/><Relationship Id="rId3" Type="http://schemas.openxmlformats.org/officeDocument/2006/relationships/image" Target="../media/image12.png"/><Relationship Id="rId2" Type="http://schemas.openxmlformats.org/officeDocument/2006/relationships/tags" Target="../tags/tag123.xml"/><Relationship Id="rId14" Type="http://schemas.openxmlformats.org/officeDocument/2006/relationships/tags" Target="../tags/tag130.xml"/><Relationship Id="rId13" Type="http://schemas.openxmlformats.org/officeDocument/2006/relationships/tags" Target="../tags/tag129.xml"/><Relationship Id="rId12" Type="http://schemas.openxmlformats.org/officeDocument/2006/relationships/tags" Target="../tags/tag128.xml"/><Relationship Id="rId11" Type="http://schemas.openxmlformats.org/officeDocument/2006/relationships/image" Target="../media/image9.emf"/><Relationship Id="rId10" Type="http://schemas.openxmlformats.org/officeDocument/2006/relationships/tags" Target="../tags/tag127.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7" Type="http://schemas.openxmlformats.org/officeDocument/2006/relationships/image" Target="../media/image9.emf"/><Relationship Id="rId6" Type="http://schemas.openxmlformats.org/officeDocument/2006/relationships/tags" Target="../tags/tag133.xml"/><Relationship Id="rId5" Type="http://schemas.openxmlformats.org/officeDocument/2006/relationships/image" Target="../media/image8.emf"/><Relationship Id="rId4" Type="http://schemas.openxmlformats.org/officeDocument/2006/relationships/tags" Target="../tags/tag132.xml"/><Relationship Id="rId3" Type="http://schemas.openxmlformats.org/officeDocument/2006/relationships/image" Target="../media/image12.png"/><Relationship Id="rId2" Type="http://schemas.openxmlformats.org/officeDocument/2006/relationships/tags" Target="../tags/tag131.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137.xml"/><Relationship Id="rId7" Type="http://schemas.openxmlformats.org/officeDocument/2006/relationships/image" Target="../media/image7.emf"/><Relationship Id="rId6" Type="http://schemas.openxmlformats.org/officeDocument/2006/relationships/tags" Target="../tags/tag136.xml"/><Relationship Id="rId5" Type="http://schemas.openxmlformats.org/officeDocument/2006/relationships/image" Target="../media/image6.emf"/><Relationship Id="rId4" Type="http://schemas.openxmlformats.org/officeDocument/2006/relationships/tags" Target="../tags/tag135.xml"/><Relationship Id="rId3" Type="http://schemas.openxmlformats.org/officeDocument/2006/relationships/image" Target="../media/image5.png"/><Relationship Id="rId2" Type="http://schemas.openxmlformats.org/officeDocument/2006/relationships/tags" Target="../tags/tag134.xml"/><Relationship Id="rId11" Type="http://schemas.openxmlformats.org/officeDocument/2006/relationships/image" Target="../media/image9.emf"/><Relationship Id="rId10" Type="http://schemas.openxmlformats.org/officeDocument/2006/relationships/tags" Target="../tags/tag138.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13.xml"/><Relationship Id="rId7" Type="http://schemas.openxmlformats.org/officeDocument/2006/relationships/image" Target="../media/image7.emf"/><Relationship Id="rId6" Type="http://schemas.openxmlformats.org/officeDocument/2006/relationships/tags" Target="../tags/tag12.xml"/><Relationship Id="rId5" Type="http://schemas.openxmlformats.org/officeDocument/2006/relationships/image" Target="../media/image6.emf"/><Relationship Id="rId4" Type="http://schemas.openxmlformats.org/officeDocument/2006/relationships/tags" Target="../tags/tag11.xml"/><Relationship Id="rId3" Type="http://schemas.openxmlformats.org/officeDocument/2006/relationships/image" Target="../media/image5.png"/><Relationship Id="rId2" Type="http://schemas.openxmlformats.org/officeDocument/2006/relationships/tags" Target="../tags/tag10.xml"/><Relationship Id="rId14" Type="http://schemas.openxmlformats.org/officeDocument/2006/relationships/tags" Target="../tags/tag17.xml"/><Relationship Id="rId13" Type="http://schemas.openxmlformats.org/officeDocument/2006/relationships/tags" Target="../tags/tag16.xml"/><Relationship Id="rId12" Type="http://schemas.openxmlformats.org/officeDocument/2006/relationships/tags" Target="../tags/tag15.xml"/><Relationship Id="rId11" Type="http://schemas.openxmlformats.org/officeDocument/2006/relationships/image" Target="../media/image9.emf"/><Relationship Id="rId10" Type="http://schemas.openxmlformats.org/officeDocument/2006/relationships/tags" Target="../tags/tag14.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142.xml"/><Relationship Id="rId7" Type="http://schemas.openxmlformats.org/officeDocument/2006/relationships/image" Target="../media/image7.emf"/><Relationship Id="rId6" Type="http://schemas.openxmlformats.org/officeDocument/2006/relationships/tags" Target="../tags/tag141.xml"/><Relationship Id="rId5" Type="http://schemas.openxmlformats.org/officeDocument/2006/relationships/image" Target="../media/image6.emf"/><Relationship Id="rId4" Type="http://schemas.openxmlformats.org/officeDocument/2006/relationships/tags" Target="../tags/tag140.xml"/><Relationship Id="rId3" Type="http://schemas.openxmlformats.org/officeDocument/2006/relationships/image" Target="../media/image5.png"/><Relationship Id="rId2" Type="http://schemas.openxmlformats.org/officeDocument/2006/relationships/tags" Target="../tags/tag139.xml"/><Relationship Id="rId14" Type="http://schemas.openxmlformats.org/officeDocument/2006/relationships/tags" Target="../tags/tag146.xml"/><Relationship Id="rId13" Type="http://schemas.openxmlformats.org/officeDocument/2006/relationships/tags" Target="../tags/tag145.xml"/><Relationship Id="rId12" Type="http://schemas.openxmlformats.org/officeDocument/2006/relationships/tags" Target="../tags/tag144.xml"/><Relationship Id="rId11" Type="http://schemas.openxmlformats.org/officeDocument/2006/relationships/image" Target="../media/image9.emf"/><Relationship Id="rId10" Type="http://schemas.openxmlformats.org/officeDocument/2006/relationships/tags" Target="../tags/tag143.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150.xml"/><Relationship Id="rId7" Type="http://schemas.openxmlformats.org/officeDocument/2006/relationships/image" Target="../media/image7.emf"/><Relationship Id="rId6" Type="http://schemas.openxmlformats.org/officeDocument/2006/relationships/tags" Target="../tags/tag149.xml"/><Relationship Id="rId5" Type="http://schemas.openxmlformats.org/officeDocument/2006/relationships/image" Target="../media/image6.emf"/><Relationship Id="rId4" Type="http://schemas.openxmlformats.org/officeDocument/2006/relationships/tags" Target="../tags/tag148.xml"/><Relationship Id="rId3" Type="http://schemas.openxmlformats.org/officeDocument/2006/relationships/image" Target="../media/image12.png"/><Relationship Id="rId2" Type="http://schemas.openxmlformats.org/officeDocument/2006/relationships/tags" Target="../tags/tag147.xml"/><Relationship Id="rId14" Type="http://schemas.openxmlformats.org/officeDocument/2006/relationships/tags" Target="../tags/tag154.xml"/><Relationship Id="rId13" Type="http://schemas.openxmlformats.org/officeDocument/2006/relationships/tags" Target="../tags/tag153.xml"/><Relationship Id="rId12" Type="http://schemas.openxmlformats.org/officeDocument/2006/relationships/tags" Target="../tags/tag152.xml"/><Relationship Id="rId11" Type="http://schemas.openxmlformats.org/officeDocument/2006/relationships/image" Target="../media/image9.emf"/><Relationship Id="rId10" Type="http://schemas.openxmlformats.org/officeDocument/2006/relationships/tags" Target="../tags/tag151.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158.xml"/><Relationship Id="rId7" Type="http://schemas.openxmlformats.org/officeDocument/2006/relationships/image" Target="../media/image7.emf"/><Relationship Id="rId6" Type="http://schemas.openxmlformats.org/officeDocument/2006/relationships/tags" Target="../tags/tag157.xml"/><Relationship Id="rId5" Type="http://schemas.openxmlformats.org/officeDocument/2006/relationships/image" Target="../media/image6.emf"/><Relationship Id="rId4" Type="http://schemas.openxmlformats.org/officeDocument/2006/relationships/tags" Target="../tags/tag156.xml"/><Relationship Id="rId3" Type="http://schemas.openxmlformats.org/officeDocument/2006/relationships/image" Target="../media/image5.png"/><Relationship Id="rId2" Type="http://schemas.openxmlformats.org/officeDocument/2006/relationships/tags" Target="../tags/tag155.xml"/><Relationship Id="rId14" Type="http://schemas.openxmlformats.org/officeDocument/2006/relationships/tags" Target="../tags/tag162.xml"/><Relationship Id="rId13" Type="http://schemas.openxmlformats.org/officeDocument/2006/relationships/tags" Target="../tags/tag161.xml"/><Relationship Id="rId12" Type="http://schemas.openxmlformats.org/officeDocument/2006/relationships/tags" Target="../tags/tag160.xml"/><Relationship Id="rId11" Type="http://schemas.openxmlformats.org/officeDocument/2006/relationships/image" Target="../media/image9.emf"/><Relationship Id="rId10" Type="http://schemas.openxmlformats.org/officeDocument/2006/relationships/tags" Target="../tags/tag159.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67.xml"/><Relationship Id="rId8" Type="http://schemas.openxmlformats.org/officeDocument/2006/relationships/tags" Target="../tags/tag166.xml"/><Relationship Id="rId7" Type="http://schemas.openxmlformats.org/officeDocument/2006/relationships/image" Target="../media/image1.png"/><Relationship Id="rId6" Type="http://schemas.openxmlformats.org/officeDocument/2006/relationships/tags" Target="../tags/tag165.xml"/><Relationship Id="rId5" Type="http://schemas.openxmlformats.org/officeDocument/2006/relationships/image" Target="../media/image14.png"/><Relationship Id="rId4" Type="http://schemas.openxmlformats.org/officeDocument/2006/relationships/tags" Target="../tags/tag164.xml"/><Relationship Id="rId3" Type="http://schemas.openxmlformats.org/officeDocument/2006/relationships/image" Target="../media/image13.png"/><Relationship Id="rId2" Type="http://schemas.openxmlformats.org/officeDocument/2006/relationships/tags" Target="../tags/tag163.xml"/><Relationship Id="rId19" Type="http://schemas.openxmlformats.org/officeDocument/2006/relationships/tags" Target="../tags/tag174.xml"/><Relationship Id="rId18" Type="http://schemas.openxmlformats.org/officeDocument/2006/relationships/tags" Target="../tags/tag173.xml"/><Relationship Id="rId17" Type="http://schemas.openxmlformats.org/officeDocument/2006/relationships/tags" Target="../tags/tag172.xml"/><Relationship Id="rId16" Type="http://schemas.openxmlformats.org/officeDocument/2006/relationships/tags" Target="../tags/tag171.xml"/><Relationship Id="rId15" Type="http://schemas.openxmlformats.org/officeDocument/2006/relationships/tags" Target="../tags/tag170.xml"/><Relationship Id="rId14" Type="http://schemas.openxmlformats.org/officeDocument/2006/relationships/image" Target="../media/image2.png"/><Relationship Id="rId13" Type="http://schemas.openxmlformats.org/officeDocument/2006/relationships/tags" Target="../tags/tag169.xml"/><Relationship Id="rId12" Type="http://schemas.openxmlformats.org/officeDocument/2006/relationships/image" Target="../media/image16.png"/><Relationship Id="rId11" Type="http://schemas.openxmlformats.org/officeDocument/2006/relationships/tags" Target="../tags/tag168.xml"/><Relationship Id="rId10" Type="http://schemas.openxmlformats.org/officeDocument/2006/relationships/image" Target="../media/image15.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5" Type="http://schemas.openxmlformats.org/officeDocument/2006/relationships/tags" Target="../tags/tag184.xml"/><Relationship Id="rId4" Type="http://schemas.openxmlformats.org/officeDocument/2006/relationships/tags" Target="../tags/tag183.xml"/><Relationship Id="rId3" Type="http://schemas.openxmlformats.org/officeDocument/2006/relationships/tags" Target="../tags/tag182.xml"/><Relationship Id="rId2" Type="http://schemas.openxmlformats.org/officeDocument/2006/relationships/tags" Target="../tags/tag181.xml"/><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5" Type="http://schemas.openxmlformats.org/officeDocument/2006/relationships/tags" Target="../tags/tag188.xml"/><Relationship Id="rId4" Type="http://schemas.openxmlformats.org/officeDocument/2006/relationships/tags" Target="../tags/tag187.xml"/><Relationship Id="rId3" Type="http://schemas.openxmlformats.org/officeDocument/2006/relationships/tags" Target="../tags/tag186.xml"/><Relationship Id="rId2" Type="http://schemas.openxmlformats.org/officeDocument/2006/relationships/tags" Target="../tags/tag185.xml"/><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5" Type="http://schemas.openxmlformats.org/officeDocument/2006/relationships/tags" Target="../tags/tag192.xml"/><Relationship Id="rId4" Type="http://schemas.openxmlformats.org/officeDocument/2006/relationships/tags" Target="../tags/tag191.xml"/><Relationship Id="rId3" Type="http://schemas.openxmlformats.org/officeDocument/2006/relationships/tags" Target="../tags/tag190.xml"/><Relationship Id="rId2" Type="http://schemas.openxmlformats.org/officeDocument/2006/relationships/tags" Target="../tags/tag189.xml"/><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5" Type="http://schemas.openxmlformats.org/officeDocument/2006/relationships/tags" Target="../tags/tag196.xml"/><Relationship Id="rId4" Type="http://schemas.openxmlformats.org/officeDocument/2006/relationships/tags" Target="../tags/tag195.xml"/><Relationship Id="rId3" Type="http://schemas.openxmlformats.org/officeDocument/2006/relationships/tags" Target="../tags/tag194.xml"/><Relationship Id="rId2" Type="http://schemas.openxmlformats.org/officeDocument/2006/relationships/tags" Target="../tags/tag193.xml"/><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5" Type="http://schemas.openxmlformats.org/officeDocument/2006/relationships/tags" Target="../tags/tag200.xml"/><Relationship Id="rId4" Type="http://schemas.openxmlformats.org/officeDocument/2006/relationships/tags" Target="../tags/tag199.xml"/><Relationship Id="rId3" Type="http://schemas.openxmlformats.org/officeDocument/2006/relationships/tags" Target="../tags/tag198.xml"/><Relationship Id="rId2" Type="http://schemas.openxmlformats.org/officeDocument/2006/relationships/tags" Target="../tags/tag197.xm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image" Target="../media/image11.png"/><Relationship Id="rId7" Type="http://schemas.openxmlformats.org/officeDocument/2006/relationships/tags" Target="../tags/tag21.xml"/><Relationship Id="rId6" Type="http://schemas.openxmlformats.org/officeDocument/2006/relationships/image" Target="../media/image10.png"/><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image" Target="../media/image2.png"/><Relationship Id="rId2" Type="http://schemas.openxmlformats.org/officeDocument/2006/relationships/tags" Target="../tags/tag18.xml"/><Relationship Id="rId11" Type="http://schemas.openxmlformats.org/officeDocument/2006/relationships/tags" Target="../tags/tag24.xml"/><Relationship Id="rId10" Type="http://schemas.openxmlformats.org/officeDocument/2006/relationships/tags" Target="../tags/tag23.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5" Type="http://schemas.openxmlformats.org/officeDocument/2006/relationships/tags" Target="../tags/tag204.xml"/><Relationship Id="rId4" Type="http://schemas.openxmlformats.org/officeDocument/2006/relationships/tags" Target="../tags/tag203.xml"/><Relationship Id="rId3" Type="http://schemas.openxmlformats.org/officeDocument/2006/relationships/tags" Target="../tags/tag202.xml"/><Relationship Id="rId2" Type="http://schemas.openxmlformats.org/officeDocument/2006/relationships/tags" Target="../tags/tag201.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5" Type="http://schemas.openxmlformats.org/officeDocument/2006/relationships/tags" Target="../tags/tag208.xml"/><Relationship Id="rId4" Type="http://schemas.openxmlformats.org/officeDocument/2006/relationships/tags" Target="../tags/tag207.xml"/><Relationship Id="rId3" Type="http://schemas.openxmlformats.org/officeDocument/2006/relationships/tags" Target="../tags/tag206.xml"/><Relationship Id="rId2" Type="http://schemas.openxmlformats.org/officeDocument/2006/relationships/tags" Target="../tags/tag205.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5" Type="http://schemas.openxmlformats.org/officeDocument/2006/relationships/tags" Target="../tags/tag212.xml"/><Relationship Id="rId4" Type="http://schemas.openxmlformats.org/officeDocument/2006/relationships/tags" Target="../tags/tag211.xml"/><Relationship Id="rId3" Type="http://schemas.openxmlformats.org/officeDocument/2006/relationships/tags" Target="../tags/tag210.xml"/><Relationship Id="rId2" Type="http://schemas.openxmlformats.org/officeDocument/2006/relationships/tags" Target="../tags/tag209.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5" Type="http://schemas.openxmlformats.org/officeDocument/2006/relationships/tags" Target="../tags/tag216.xml"/><Relationship Id="rId4" Type="http://schemas.openxmlformats.org/officeDocument/2006/relationships/tags" Target="../tags/tag215.xml"/><Relationship Id="rId3" Type="http://schemas.openxmlformats.org/officeDocument/2006/relationships/tags" Target="../tags/tag214.xml"/><Relationship Id="rId2" Type="http://schemas.openxmlformats.org/officeDocument/2006/relationships/tags" Target="../tags/tag213.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5" Type="http://schemas.openxmlformats.org/officeDocument/2006/relationships/tags" Target="../tags/tag220.xml"/><Relationship Id="rId4" Type="http://schemas.openxmlformats.org/officeDocument/2006/relationships/tags" Target="../tags/tag219.xml"/><Relationship Id="rId3" Type="http://schemas.openxmlformats.org/officeDocument/2006/relationships/tags" Target="../tags/tag218.xml"/><Relationship Id="rId2" Type="http://schemas.openxmlformats.org/officeDocument/2006/relationships/tags" Target="../tags/tag217.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5" Type="http://schemas.openxmlformats.org/officeDocument/2006/relationships/tags" Target="../tags/tag224.xml"/><Relationship Id="rId4" Type="http://schemas.openxmlformats.org/officeDocument/2006/relationships/tags" Target="../tags/tag223.xml"/><Relationship Id="rId3" Type="http://schemas.openxmlformats.org/officeDocument/2006/relationships/tags" Target="../tags/tag222.xml"/><Relationship Id="rId2" Type="http://schemas.openxmlformats.org/officeDocument/2006/relationships/tags" Target="../tags/tag221.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tags" Target="../tags/tag235.xml"/><Relationship Id="rId7" Type="http://schemas.openxmlformats.org/officeDocument/2006/relationships/image" Target="../media/image2.png"/><Relationship Id="rId6" Type="http://schemas.openxmlformats.org/officeDocument/2006/relationships/tags" Target="../tags/tag234.xml"/><Relationship Id="rId5" Type="http://schemas.openxmlformats.org/officeDocument/2006/relationships/tags" Target="../tags/tag233.xml"/><Relationship Id="rId4" Type="http://schemas.openxmlformats.org/officeDocument/2006/relationships/tags" Target="../tags/tag232.xml"/><Relationship Id="rId3" Type="http://schemas.openxmlformats.org/officeDocument/2006/relationships/image" Target="../media/image1.png"/><Relationship Id="rId2" Type="http://schemas.openxmlformats.org/officeDocument/2006/relationships/tags" Target="../tags/tag231.xml"/><Relationship Id="rId14" Type="http://schemas.openxmlformats.org/officeDocument/2006/relationships/tags" Target="../tags/tag239.xml"/><Relationship Id="rId13" Type="http://schemas.openxmlformats.org/officeDocument/2006/relationships/tags" Target="../tags/tag238.xml"/><Relationship Id="rId12" Type="http://schemas.openxmlformats.org/officeDocument/2006/relationships/tags" Target="../tags/tag237.xml"/><Relationship Id="rId11" Type="http://schemas.openxmlformats.org/officeDocument/2006/relationships/image" Target="../media/image4.png"/><Relationship Id="rId10" Type="http://schemas.openxmlformats.org/officeDocument/2006/relationships/tags" Target="../tags/tag236.xml"/><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243.xml"/><Relationship Id="rId7" Type="http://schemas.openxmlformats.org/officeDocument/2006/relationships/image" Target="../media/image7.emf"/><Relationship Id="rId6" Type="http://schemas.openxmlformats.org/officeDocument/2006/relationships/tags" Target="../tags/tag242.xml"/><Relationship Id="rId5" Type="http://schemas.openxmlformats.org/officeDocument/2006/relationships/image" Target="../media/image6.emf"/><Relationship Id="rId4" Type="http://schemas.openxmlformats.org/officeDocument/2006/relationships/tags" Target="../tags/tag241.xml"/><Relationship Id="rId3" Type="http://schemas.openxmlformats.org/officeDocument/2006/relationships/image" Target="../media/image5.png"/><Relationship Id="rId2" Type="http://schemas.openxmlformats.org/officeDocument/2006/relationships/tags" Target="../tags/tag240.xml"/><Relationship Id="rId14" Type="http://schemas.openxmlformats.org/officeDocument/2006/relationships/tags" Target="../tags/tag247.xml"/><Relationship Id="rId13" Type="http://schemas.openxmlformats.org/officeDocument/2006/relationships/tags" Target="../tags/tag246.xml"/><Relationship Id="rId12" Type="http://schemas.openxmlformats.org/officeDocument/2006/relationships/tags" Target="../tags/tag245.xml"/><Relationship Id="rId11" Type="http://schemas.openxmlformats.org/officeDocument/2006/relationships/image" Target="../media/image9.emf"/><Relationship Id="rId10" Type="http://schemas.openxmlformats.org/officeDocument/2006/relationships/tags" Target="../tags/tag244.xml"/><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252.xml"/><Relationship Id="rId8" Type="http://schemas.openxmlformats.org/officeDocument/2006/relationships/image" Target="../media/image11.png"/><Relationship Id="rId7" Type="http://schemas.openxmlformats.org/officeDocument/2006/relationships/tags" Target="../tags/tag251.xml"/><Relationship Id="rId6" Type="http://schemas.openxmlformats.org/officeDocument/2006/relationships/image" Target="../media/image10.png"/><Relationship Id="rId5" Type="http://schemas.openxmlformats.org/officeDocument/2006/relationships/tags" Target="../tags/tag250.xml"/><Relationship Id="rId4" Type="http://schemas.openxmlformats.org/officeDocument/2006/relationships/tags" Target="../tags/tag249.xml"/><Relationship Id="rId3" Type="http://schemas.openxmlformats.org/officeDocument/2006/relationships/image" Target="../media/image2.png"/><Relationship Id="rId2" Type="http://schemas.openxmlformats.org/officeDocument/2006/relationships/tags" Target="../tags/tag248.xml"/><Relationship Id="rId11" Type="http://schemas.openxmlformats.org/officeDocument/2006/relationships/tags" Target="../tags/tag254.xml"/><Relationship Id="rId10" Type="http://schemas.openxmlformats.org/officeDocument/2006/relationships/tags" Target="../tags/tag253.xml"/><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258.xml"/><Relationship Id="rId7" Type="http://schemas.openxmlformats.org/officeDocument/2006/relationships/image" Target="../media/image7.emf"/><Relationship Id="rId6" Type="http://schemas.openxmlformats.org/officeDocument/2006/relationships/tags" Target="../tags/tag257.xml"/><Relationship Id="rId5" Type="http://schemas.openxmlformats.org/officeDocument/2006/relationships/image" Target="../media/image6.emf"/><Relationship Id="rId4" Type="http://schemas.openxmlformats.org/officeDocument/2006/relationships/tags" Target="../tags/tag256.xml"/><Relationship Id="rId3" Type="http://schemas.openxmlformats.org/officeDocument/2006/relationships/image" Target="../media/image5.png"/><Relationship Id="rId2" Type="http://schemas.openxmlformats.org/officeDocument/2006/relationships/tags" Target="../tags/tag255.xml"/><Relationship Id="rId14" Type="http://schemas.openxmlformats.org/officeDocument/2006/relationships/tags" Target="../tags/tag262.xml"/><Relationship Id="rId13" Type="http://schemas.openxmlformats.org/officeDocument/2006/relationships/tags" Target="../tags/tag261.xml"/><Relationship Id="rId12" Type="http://schemas.openxmlformats.org/officeDocument/2006/relationships/tags" Target="../tags/tag260.xml"/><Relationship Id="rId11" Type="http://schemas.openxmlformats.org/officeDocument/2006/relationships/image" Target="../media/image9.emf"/><Relationship Id="rId10" Type="http://schemas.openxmlformats.org/officeDocument/2006/relationships/tags" Target="../tags/tag259.xml"/><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28.xml"/><Relationship Id="rId7" Type="http://schemas.openxmlformats.org/officeDocument/2006/relationships/image" Target="../media/image7.emf"/><Relationship Id="rId6" Type="http://schemas.openxmlformats.org/officeDocument/2006/relationships/tags" Target="../tags/tag27.xml"/><Relationship Id="rId5" Type="http://schemas.openxmlformats.org/officeDocument/2006/relationships/image" Target="../media/image6.emf"/><Relationship Id="rId4" Type="http://schemas.openxmlformats.org/officeDocument/2006/relationships/tags" Target="../tags/tag26.xml"/><Relationship Id="rId3" Type="http://schemas.openxmlformats.org/officeDocument/2006/relationships/image" Target="../media/image5.png"/><Relationship Id="rId2" Type="http://schemas.openxmlformats.org/officeDocument/2006/relationships/tags" Target="../tags/tag25.xml"/><Relationship Id="rId14" Type="http://schemas.openxmlformats.org/officeDocument/2006/relationships/tags" Target="../tags/tag32.xml"/><Relationship Id="rId13" Type="http://schemas.openxmlformats.org/officeDocument/2006/relationships/tags" Target="../tags/tag31.xml"/><Relationship Id="rId12" Type="http://schemas.openxmlformats.org/officeDocument/2006/relationships/tags" Target="../tags/tag30.xml"/><Relationship Id="rId11" Type="http://schemas.openxmlformats.org/officeDocument/2006/relationships/image" Target="../media/image9.emf"/><Relationship Id="rId10" Type="http://schemas.openxmlformats.org/officeDocument/2006/relationships/tags" Target="../tags/tag29.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266.xml"/><Relationship Id="rId7" Type="http://schemas.openxmlformats.org/officeDocument/2006/relationships/image" Target="../media/image7.emf"/><Relationship Id="rId6" Type="http://schemas.openxmlformats.org/officeDocument/2006/relationships/tags" Target="../tags/tag265.xml"/><Relationship Id="rId5" Type="http://schemas.openxmlformats.org/officeDocument/2006/relationships/image" Target="../media/image6.emf"/><Relationship Id="rId4" Type="http://schemas.openxmlformats.org/officeDocument/2006/relationships/tags" Target="../tags/tag264.xml"/><Relationship Id="rId3" Type="http://schemas.openxmlformats.org/officeDocument/2006/relationships/image" Target="../media/image12.png"/><Relationship Id="rId2" Type="http://schemas.openxmlformats.org/officeDocument/2006/relationships/tags" Target="../tags/tag263.xml"/><Relationship Id="rId14" Type="http://schemas.openxmlformats.org/officeDocument/2006/relationships/tags" Target="../tags/tag270.xml"/><Relationship Id="rId13" Type="http://schemas.openxmlformats.org/officeDocument/2006/relationships/tags" Target="../tags/tag269.xml"/><Relationship Id="rId12" Type="http://schemas.openxmlformats.org/officeDocument/2006/relationships/tags" Target="../tags/tag268.xml"/><Relationship Id="rId11" Type="http://schemas.openxmlformats.org/officeDocument/2006/relationships/image" Target="../media/image9.emf"/><Relationship Id="rId10" Type="http://schemas.openxmlformats.org/officeDocument/2006/relationships/tags" Target="../tags/tag267.xml"/><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7" Type="http://schemas.openxmlformats.org/officeDocument/2006/relationships/image" Target="../media/image9.emf"/><Relationship Id="rId6" Type="http://schemas.openxmlformats.org/officeDocument/2006/relationships/tags" Target="../tags/tag273.xml"/><Relationship Id="rId5" Type="http://schemas.openxmlformats.org/officeDocument/2006/relationships/image" Target="../media/image8.emf"/><Relationship Id="rId4" Type="http://schemas.openxmlformats.org/officeDocument/2006/relationships/tags" Target="../tags/tag272.xml"/><Relationship Id="rId3" Type="http://schemas.openxmlformats.org/officeDocument/2006/relationships/image" Target="../media/image12.png"/><Relationship Id="rId2" Type="http://schemas.openxmlformats.org/officeDocument/2006/relationships/tags" Target="../tags/tag271.xml"/><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277.xml"/><Relationship Id="rId7" Type="http://schemas.openxmlformats.org/officeDocument/2006/relationships/image" Target="../media/image7.emf"/><Relationship Id="rId6" Type="http://schemas.openxmlformats.org/officeDocument/2006/relationships/tags" Target="../tags/tag276.xml"/><Relationship Id="rId5" Type="http://schemas.openxmlformats.org/officeDocument/2006/relationships/image" Target="../media/image6.emf"/><Relationship Id="rId4" Type="http://schemas.openxmlformats.org/officeDocument/2006/relationships/tags" Target="../tags/tag275.xml"/><Relationship Id="rId3" Type="http://schemas.openxmlformats.org/officeDocument/2006/relationships/image" Target="../media/image5.png"/><Relationship Id="rId2" Type="http://schemas.openxmlformats.org/officeDocument/2006/relationships/tags" Target="../tags/tag274.xml"/><Relationship Id="rId11" Type="http://schemas.openxmlformats.org/officeDocument/2006/relationships/image" Target="../media/image9.emf"/><Relationship Id="rId10" Type="http://schemas.openxmlformats.org/officeDocument/2006/relationships/tags" Target="../tags/tag278.xml"/><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282.xml"/><Relationship Id="rId7" Type="http://schemas.openxmlformats.org/officeDocument/2006/relationships/image" Target="../media/image7.emf"/><Relationship Id="rId6" Type="http://schemas.openxmlformats.org/officeDocument/2006/relationships/tags" Target="../tags/tag281.xml"/><Relationship Id="rId5" Type="http://schemas.openxmlformats.org/officeDocument/2006/relationships/image" Target="../media/image6.emf"/><Relationship Id="rId4" Type="http://schemas.openxmlformats.org/officeDocument/2006/relationships/tags" Target="../tags/tag280.xml"/><Relationship Id="rId3" Type="http://schemas.openxmlformats.org/officeDocument/2006/relationships/image" Target="../media/image5.png"/><Relationship Id="rId2" Type="http://schemas.openxmlformats.org/officeDocument/2006/relationships/tags" Target="../tags/tag279.xml"/><Relationship Id="rId14" Type="http://schemas.openxmlformats.org/officeDocument/2006/relationships/tags" Target="../tags/tag286.xml"/><Relationship Id="rId13" Type="http://schemas.openxmlformats.org/officeDocument/2006/relationships/tags" Target="../tags/tag285.xml"/><Relationship Id="rId12" Type="http://schemas.openxmlformats.org/officeDocument/2006/relationships/tags" Target="../tags/tag284.xml"/><Relationship Id="rId11" Type="http://schemas.openxmlformats.org/officeDocument/2006/relationships/image" Target="../media/image9.emf"/><Relationship Id="rId10" Type="http://schemas.openxmlformats.org/officeDocument/2006/relationships/tags" Target="../tags/tag283.xml"/><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290.xml"/><Relationship Id="rId7" Type="http://schemas.openxmlformats.org/officeDocument/2006/relationships/image" Target="../media/image7.emf"/><Relationship Id="rId6" Type="http://schemas.openxmlformats.org/officeDocument/2006/relationships/tags" Target="../tags/tag289.xml"/><Relationship Id="rId5" Type="http://schemas.openxmlformats.org/officeDocument/2006/relationships/image" Target="../media/image6.emf"/><Relationship Id="rId4" Type="http://schemas.openxmlformats.org/officeDocument/2006/relationships/tags" Target="../tags/tag288.xml"/><Relationship Id="rId3" Type="http://schemas.openxmlformats.org/officeDocument/2006/relationships/image" Target="../media/image12.png"/><Relationship Id="rId2" Type="http://schemas.openxmlformats.org/officeDocument/2006/relationships/tags" Target="../tags/tag287.xml"/><Relationship Id="rId14" Type="http://schemas.openxmlformats.org/officeDocument/2006/relationships/tags" Target="../tags/tag294.xml"/><Relationship Id="rId13" Type="http://schemas.openxmlformats.org/officeDocument/2006/relationships/tags" Target="../tags/tag293.xml"/><Relationship Id="rId12" Type="http://schemas.openxmlformats.org/officeDocument/2006/relationships/tags" Target="../tags/tag292.xml"/><Relationship Id="rId11" Type="http://schemas.openxmlformats.org/officeDocument/2006/relationships/image" Target="../media/image9.emf"/><Relationship Id="rId10" Type="http://schemas.openxmlformats.org/officeDocument/2006/relationships/tags" Target="../tags/tag291.xml"/><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298.xml"/><Relationship Id="rId7" Type="http://schemas.openxmlformats.org/officeDocument/2006/relationships/image" Target="../media/image7.emf"/><Relationship Id="rId6" Type="http://schemas.openxmlformats.org/officeDocument/2006/relationships/tags" Target="../tags/tag297.xml"/><Relationship Id="rId5" Type="http://schemas.openxmlformats.org/officeDocument/2006/relationships/image" Target="../media/image6.emf"/><Relationship Id="rId4" Type="http://schemas.openxmlformats.org/officeDocument/2006/relationships/tags" Target="../tags/tag296.xml"/><Relationship Id="rId3" Type="http://schemas.openxmlformats.org/officeDocument/2006/relationships/image" Target="../media/image5.png"/><Relationship Id="rId2" Type="http://schemas.openxmlformats.org/officeDocument/2006/relationships/tags" Target="../tags/tag295.xml"/><Relationship Id="rId14" Type="http://schemas.openxmlformats.org/officeDocument/2006/relationships/tags" Target="../tags/tag302.xml"/><Relationship Id="rId13" Type="http://schemas.openxmlformats.org/officeDocument/2006/relationships/tags" Target="../tags/tag301.xml"/><Relationship Id="rId12" Type="http://schemas.openxmlformats.org/officeDocument/2006/relationships/tags" Target="../tags/tag300.xml"/><Relationship Id="rId11" Type="http://schemas.openxmlformats.org/officeDocument/2006/relationships/image" Target="../media/image9.emf"/><Relationship Id="rId10" Type="http://schemas.openxmlformats.org/officeDocument/2006/relationships/tags" Target="../tags/tag299.xml"/><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307.xml"/><Relationship Id="rId8" Type="http://schemas.openxmlformats.org/officeDocument/2006/relationships/tags" Target="../tags/tag306.xml"/><Relationship Id="rId7" Type="http://schemas.openxmlformats.org/officeDocument/2006/relationships/image" Target="../media/image1.png"/><Relationship Id="rId6" Type="http://schemas.openxmlformats.org/officeDocument/2006/relationships/tags" Target="../tags/tag305.xml"/><Relationship Id="rId5" Type="http://schemas.openxmlformats.org/officeDocument/2006/relationships/image" Target="../media/image14.png"/><Relationship Id="rId4" Type="http://schemas.openxmlformats.org/officeDocument/2006/relationships/tags" Target="../tags/tag304.xml"/><Relationship Id="rId3" Type="http://schemas.openxmlformats.org/officeDocument/2006/relationships/image" Target="../media/image13.png"/><Relationship Id="rId2" Type="http://schemas.openxmlformats.org/officeDocument/2006/relationships/tags" Target="../tags/tag303.xml"/><Relationship Id="rId19" Type="http://schemas.openxmlformats.org/officeDocument/2006/relationships/tags" Target="../tags/tag314.xml"/><Relationship Id="rId18" Type="http://schemas.openxmlformats.org/officeDocument/2006/relationships/tags" Target="../tags/tag313.xml"/><Relationship Id="rId17" Type="http://schemas.openxmlformats.org/officeDocument/2006/relationships/tags" Target="../tags/tag312.xml"/><Relationship Id="rId16" Type="http://schemas.openxmlformats.org/officeDocument/2006/relationships/tags" Target="../tags/tag311.xml"/><Relationship Id="rId15" Type="http://schemas.openxmlformats.org/officeDocument/2006/relationships/tags" Target="../tags/tag310.xml"/><Relationship Id="rId14" Type="http://schemas.openxmlformats.org/officeDocument/2006/relationships/image" Target="../media/image2.png"/><Relationship Id="rId13" Type="http://schemas.openxmlformats.org/officeDocument/2006/relationships/tags" Target="../tags/tag309.xml"/><Relationship Id="rId12" Type="http://schemas.openxmlformats.org/officeDocument/2006/relationships/image" Target="../media/image16.png"/><Relationship Id="rId11" Type="http://schemas.openxmlformats.org/officeDocument/2006/relationships/tags" Target="../tags/tag308.xml"/><Relationship Id="rId10" Type="http://schemas.openxmlformats.org/officeDocument/2006/relationships/image" Target="../media/image15.pn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tags" Target="../tags/tag325.xml"/><Relationship Id="rId7" Type="http://schemas.openxmlformats.org/officeDocument/2006/relationships/image" Target="../media/image2.png"/><Relationship Id="rId6" Type="http://schemas.openxmlformats.org/officeDocument/2006/relationships/tags" Target="../tags/tag324.xml"/><Relationship Id="rId5" Type="http://schemas.openxmlformats.org/officeDocument/2006/relationships/tags" Target="../tags/tag323.xml"/><Relationship Id="rId4" Type="http://schemas.openxmlformats.org/officeDocument/2006/relationships/tags" Target="../tags/tag322.xml"/><Relationship Id="rId3" Type="http://schemas.openxmlformats.org/officeDocument/2006/relationships/image" Target="../media/image1.png"/><Relationship Id="rId2" Type="http://schemas.openxmlformats.org/officeDocument/2006/relationships/tags" Target="../tags/tag321.xml"/><Relationship Id="rId14" Type="http://schemas.openxmlformats.org/officeDocument/2006/relationships/tags" Target="../tags/tag329.xml"/><Relationship Id="rId13" Type="http://schemas.openxmlformats.org/officeDocument/2006/relationships/tags" Target="../tags/tag328.xml"/><Relationship Id="rId12" Type="http://schemas.openxmlformats.org/officeDocument/2006/relationships/tags" Target="../tags/tag327.xml"/><Relationship Id="rId11" Type="http://schemas.openxmlformats.org/officeDocument/2006/relationships/image" Target="../media/image4.png"/><Relationship Id="rId10" Type="http://schemas.openxmlformats.org/officeDocument/2006/relationships/tags" Target="../tags/tag326.xml"/><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333.xml"/><Relationship Id="rId7" Type="http://schemas.openxmlformats.org/officeDocument/2006/relationships/image" Target="../media/image7.emf"/><Relationship Id="rId6" Type="http://schemas.openxmlformats.org/officeDocument/2006/relationships/tags" Target="../tags/tag332.xml"/><Relationship Id="rId5" Type="http://schemas.openxmlformats.org/officeDocument/2006/relationships/image" Target="../media/image6.emf"/><Relationship Id="rId4" Type="http://schemas.openxmlformats.org/officeDocument/2006/relationships/tags" Target="../tags/tag331.xml"/><Relationship Id="rId3" Type="http://schemas.openxmlformats.org/officeDocument/2006/relationships/image" Target="../media/image5.png"/><Relationship Id="rId2" Type="http://schemas.openxmlformats.org/officeDocument/2006/relationships/tags" Target="../tags/tag330.xml"/><Relationship Id="rId14" Type="http://schemas.openxmlformats.org/officeDocument/2006/relationships/tags" Target="../tags/tag337.xml"/><Relationship Id="rId13" Type="http://schemas.openxmlformats.org/officeDocument/2006/relationships/tags" Target="../tags/tag336.xml"/><Relationship Id="rId12" Type="http://schemas.openxmlformats.org/officeDocument/2006/relationships/tags" Target="../tags/tag335.xml"/><Relationship Id="rId11" Type="http://schemas.openxmlformats.org/officeDocument/2006/relationships/image" Target="../media/image9.emf"/><Relationship Id="rId10" Type="http://schemas.openxmlformats.org/officeDocument/2006/relationships/tags" Target="../tags/tag334.xml"/><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36.xml"/><Relationship Id="rId7" Type="http://schemas.openxmlformats.org/officeDocument/2006/relationships/image" Target="../media/image7.emf"/><Relationship Id="rId6" Type="http://schemas.openxmlformats.org/officeDocument/2006/relationships/tags" Target="../tags/tag35.xml"/><Relationship Id="rId5" Type="http://schemas.openxmlformats.org/officeDocument/2006/relationships/image" Target="../media/image6.emf"/><Relationship Id="rId4" Type="http://schemas.openxmlformats.org/officeDocument/2006/relationships/tags" Target="../tags/tag34.xml"/><Relationship Id="rId3" Type="http://schemas.openxmlformats.org/officeDocument/2006/relationships/image" Target="../media/image12.png"/><Relationship Id="rId2" Type="http://schemas.openxmlformats.org/officeDocument/2006/relationships/tags" Target="../tags/tag33.xml"/><Relationship Id="rId14" Type="http://schemas.openxmlformats.org/officeDocument/2006/relationships/tags" Target="../tags/tag40.xml"/><Relationship Id="rId13" Type="http://schemas.openxmlformats.org/officeDocument/2006/relationships/tags" Target="../tags/tag39.xml"/><Relationship Id="rId12" Type="http://schemas.openxmlformats.org/officeDocument/2006/relationships/tags" Target="../tags/tag38.xml"/><Relationship Id="rId11" Type="http://schemas.openxmlformats.org/officeDocument/2006/relationships/image" Target="../media/image9.emf"/><Relationship Id="rId10" Type="http://schemas.openxmlformats.org/officeDocument/2006/relationships/tags" Target="../tags/tag37.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9" Type="http://schemas.openxmlformats.org/officeDocument/2006/relationships/tags" Target="../tags/tag342.xml"/><Relationship Id="rId8" Type="http://schemas.openxmlformats.org/officeDocument/2006/relationships/image" Target="../media/image11.png"/><Relationship Id="rId7" Type="http://schemas.openxmlformats.org/officeDocument/2006/relationships/tags" Target="../tags/tag341.xml"/><Relationship Id="rId6" Type="http://schemas.openxmlformats.org/officeDocument/2006/relationships/image" Target="../media/image10.png"/><Relationship Id="rId5" Type="http://schemas.openxmlformats.org/officeDocument/2006/relationships/tags" Target="../tags/tag340.xml"/><Relationship Id="rId4" Type="http://schemas.openxmlformats.org/officeDocument/2006/relationships/tags" Target="../tags/tag339.xml"/><Relationship Id="rId3" Type="http://schemas.openxmlformats.org/officeDocument/2006/relationships/image" Target="../media/image2.png"/><Relationship Id="rId2" Type="http://schemas.openxmlformats.org/officeDocument/2006/relationships/tags" Target="../tags/tag338.xml"/><Relationship Id="rId11" Type="http://schemas.openxmlformats.org/officeDocument/2006/relationships/tags" Target="../tags/tag344.xml"/><Relationship Id="rId10" Type="http://schemas.openxmlformats.org/officeDocument/2006/relationships/tags" Target="../tags/tag343.xml"/><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348.xml"/><Relationship Id="rId7" Type="http://schemas.openxmlformats.org/officeDocument/2006/relationships/image" Target="../media/image7.emf"/><Relationship Id="rId6" Type="http://schemas.openxmlformats.org/officeDocument/2006/relationships/tags" Target="../tags/tag347.xml"/><Relationship Id="rId5" Type="http://schemas.openxmlformats.org/officeDocument/2006/relationships/image" Target="../media/image6.emf"/><Relationship Id="rId4" Type="http://schemas.openxmlformats.org/officeDocument/2006/relationships/tags" Target="../tags/tag346.xml"/><Relationship Id="rId3" Type="http://schemas.openxmlformats.org/officeDocument/2006/relationships/image" Target="../media/image5.png"/><Relationship Id="rId2" Type="http://schemas.openxmlformats.org/officeDocument/2006/relationships/tags" Target="../tags/tag345.xml"/><Relationship Id="rId14" Type="http://schemas.openxmlformats.org/officeDocument/2006/relationships/tags" Target="../tags/tag352.xml"/><Relationship Id="rId13" Type="http://schemas.openxmlformats.org/officeDocument/2006/relationships/tags" Target="../tags/tag351.xml"/><Relationship Id="rId12" Type="http://schemas.openxmlformats.org/officeDocument/2006/relationships/tags" Target="../tags/tag350.xml"/><Relationship Id="rId11" Type="http://schemas.openxmlformats.org/officeDocument/2006/relationships/image" Target="../media/image9.emf"/><Relationship Id="rId10" Type="http://schemas.openxmlformats.org/officeDocument/2006/relationships/tags" Target="../tags/tag349.xml"/><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356.xml"/><Relationship Id="rId7" Type="http://schemas.openxmlformats.org/officeDocument/2006/relationships/image" Target="../media/image7.emf"/><Relationship Id="rId6" Type="http://schemas.openxmlformats.org/officeDocument/2006/relationships/tags" Target="../tags/tag355.xml"/><Relationship Id="rId5" Type="http://schemas.openxmlformats.org/officeDocument/2006/relationships/image" Target="../media/image6.emf"/><Relationship Id="rId4" Type="http://schemas.openxmlformats.org/officeDocument/2006/relationships/tags" Target="../tags/tag354.xml"/><Relationship Id="rId3" Type="http://schemas.openxmlformats.org/officeDocument/2006/relationships/image" Target="../media/image12.png"/><Relationship Id="rId2" Type="http://schemas.openxmlformats.org/officeDocument/2006/relationships/tags" Target="../tags/tag353.xml"/><Relationship Id="rId14" Type="http://schemas.openxmlformats.org/officeDocument/2006/relationships/tags" Target="../tags/tag360.xml"/><Relationship Id="rId13" Type="http://schemas.openxmlformats.org/officeDocument/2006/relationships/tags" Target="../tags/tag359.xml"/><Relationship Id="rId12" Type="http://schemas.openxmlformats.org/officeDocument/2006/relationships/tags" Target="../tags/tag358.xml"/><Relationship Id="rId11" Type="http://schemas.openxmlformats.org/officeDocument/2006/relationships/image" Target="../media/image9.emf"/><Relationship Id="rId10" Type="http://schemas.openxmlformats.org/officeDocument/2006/relationships/tags" Target="../tags/tag357.xml"/><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7" Type="http://schemas.openxmlformats.org/officeDocument/2006/relationships/image" Target="../media/image9.emf"/><Relationship Id="rId6" Type="http://schemas.openxmlformats.org/officeDocument/2006/relationships/tags" Target="../tags/tag363.xml"/><Relationship Id="rId5" Type="http://schemas.openxmlformats.org/officeDocument/2006/relationships/image" Target="../media/image8.emf"/><Relationship Id="rId4" Type="http://schemas.openxmlformats.org/officeDocument/2006/relationships/tags" Target="../tags/tag362.xml"/><Relationship Id="rId3" Type="http://schemas.openxmlformats.org/officeDocument/2006/relationships/image" Target="../media/image12.png"/><Relationship Id="rId2" Type="http://schemas.openxmlformats.org/officeDocument/2006/relationships/tags" Target="../tags/tag361.xml"/><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367.xml"/><Relationship Id="rId7" Type="http://schemas.openxmlformats.org/officeDocument/2006/relationships/image" Target="../media/image7.emf"/><Relationship Id="rId6" Type="http://schemas.openxmlformats.org/officeDocument/2006/relationships/tags" Target="../tags/tag366.xml"/><Relationship Id="rId5" Type="http://schemas.openxmlformats.org/officeDocument/2006/relationships/image" Target="../media/image6.emf"/><Relationship Id="rId4" Type="http://schemas.openxmlformats.org/officeDocument/2006/relationships/tags" Target="../tags/tag365.xml"/><Relationship Id="rId3" Type="http://schemas.openxmlformats.org/officeDocument/2006/relationships/image" Target="../media/image5.png"/><Relationship Id="rId2" Type="http://schemas.openxmlformats.org/officeDocument/2006/relationships/tags" Target="../tags/tag364.xml"/><Relationship Id="rId11" Type="http://schemas.openxmlformats.org/officeDocument/2006/relationships/image" Target="../media/image9.emf"/><Relationship Id="rId10" Type="http://schemas.openxmlformats.org/officeDocument/2006/relationships/tags" Target="../tags/tag368.xml"/><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372.xml"/><Relationship Id="rId7" Type="http://schemas.openxmlformats.org/officeDocument/2006/relationships/image" Target="../media/image7.emf"/><Relationship Id="rId6" Type="http://schemas.openxmlformats.org/officeDocument/2006/relationships/tags" Target="../tags/tag371.xml"/><Relationship Id="rId5" Type="http://schemas.openxmlformats.org/officeDocument/2006/relationships/image" Target="../media/image6.emf"/><Relationship Id="rId4" Type="http://schemas.openxmlformats.org/officeDocument/2006/relationships/tags" Target="../tags/tag370.xml"/><Relationship Id="rId3" Type="http://schemas.openxmlformats.org/officeDocument/2006/relationships/image" Target="../media/image5.png"/><Relationship Id="rId2" Type="http://schemas.openxmlformats.org/officeDocument/2006/relationships/tags" Target="../tags/tag369.xml"/><Relationship Id="rId14" Type="http://schemas.openxmlformats.org/officeDocument/2006/relationships/tags" Target="../tags/tag376.xml"/><Relationship Id="rId13" Type="http://schemas.openxmlformats.org/officeDocument/2006/relationships/tags" Target="../tags/tag375.xml"/><Relationship Id="rId12" Type="http://schemas.openxmlformats.org/officeDocument/2006/relationships/tags" Target="../tags/tag374.xml"/><Relationship Id="rId11" Type="http://schemas.openxmlformats.org/officeDocument/2006/relationships/image" Target="../media/image9.emf"/><Relationship Id="rId10" Type="http://schemas.openxmlformats.org/officeDocument/2006/relationships/tags" Target="../tags/tag373.xml"/><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380.xml"/><Relationship Id="rId7" Type="http://schemas.openxmlformats.org/officeDocument/2006/relationships/image" Target="../media/image7.emf"/><Relationship Id="rId6" Type="http://schemas.openxmlformats.org/officeDocument/2006/relationships/tags" Target="../tags/tag379.xml"/><Relationship Id="rId5" Type="http://schemas.openxmlformats.org/officeDocument/2006/relationships/image" Target="../media/image6.emf"/><Relationship Id="rId4" Type="http://schemas.openxmlformats.org/officeDocument/2006/relationships/tags" Target="../tags/tag378.xml"/><Relationship Id="rId3" Type="http://schemas.openxmlformats.org/officeDocument/2006/relationships/image" Target="../media/image12.png"/><Relationship Id="rId2" Type="http://schemas.openxmlformats.org/officeDocument/2006/relationships/tags" Target="../tags/tag377.xml"/><Relationship Id="rId14" Type="http://schemas.openxmlformats.org/officeDocument/2006/relationships/tags" Target="../tags/tag384.xml"/><Relationship Id="rId13" Type="http://schemas.openxmlformats.org/officeDocument/2006/relationships/tags" Target="../tags/tag383.xml"/><Relationship Id="rId12" Type="http://schemas.openxmlformats.org/officeDocument/2006/relationships/tags" Target="../tags/tag382.xml"/><Relationship Id="rId11" Type="http://schemas.openxmlformats.org/officeDocument/2006/relationships/image" Target="../media/image9.emf"/><Relationship Id="rId10" Type="http://schemas.openxmlformats.org/officeDocument/2006/relationships/tags" Target="../tags/tag381.xml"/><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388.xml"/><Relationship Id="rId7" Type="http://schemas.openxmlformats.org/officeDocument/2006/relationships/image" Target="../media/image7.emf"/><Relationship Id="rId6" Type="http://schemas.openxmlformats.org/officeDocument/2006/relationships/tags" Target="../tags/tag387.xml"/><Relationship Id="rId5" Type="http://schemas.openxmlformats.org/officeDocument/2006/relationships/image" Target="../media/image6.emf"/><Relationship Id="rId4" Type="http://schemas.openxmlformats.org/officeDocument/2006/relationships/tags" Target="../tags/tag386.xml"/><Relationship Id="rId3" Type="http://schemas.openxmlformats.org/officeDocument/2006/relationships/image" Target="../media/image5.png"/><Relationship Id="rId2" Type="http://schemas.openxmlformats.org/officeDocument/2006/relationships/tags" Target="../tags/tag385.xml"/><Relationship Id="rId14" Type="http://schemas.openxmlformats.org/officeDocument/2006/relationships/tags" Target="../tags/tag392.xml"/><Relationship Id="rId13" Type="http://schemas.openxmlformats.org/officeDocument/2006/relationships/tags" Target="../tags/tag391.xml"/><Relationship Id="rId12" Type="http://schemas.openxmlformats.org/officeDocument/2006/relationships/tags" Target="../tags/tag390.xml"/><Relationship Id="rId11" Type="http://schemas.openxmlformats.org/officeDocument/2006/relationships/image" Target="../media/image9.emf"/><Relationship Id="rId10" Type="http://schemas.openxmlformats.org/officeDocument/2006/relationships/tags" Target="../tags/tag389.xml"/><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9" Type="http://schemas.openxmlformats.org/officeDocument/2006/relationships/tags" Target="../tags/tag397.xml"/><Relationship Id="rId8" Type="http://schemas.openxmlformats.org/officeDocument/2006/relationships/tags" Target="../tags/tag396.xml"/><Relationship Id="rId7" Type="http://schemas.openxmlformats.org/officeDocument/2006/relationships/image" Target="../media/image1.png"/><Relationship Id="rId6" Type="http://schemas.openxmlformats.org/officeDocument/2006/relationships/tags" Target="../tags/tag395.xml"/><Relationship Id="rId5" Type="http://schemas.openxmlformats.org/officeDocument/2006/relationships/image" Target="../media/image14.png"/><Relationship Id="rId4" Type="http://schemas.openxmlformats.org/officeDocument/2006/relationships/tags" Target="../tags/tag394.xml"/><Relationship Id="rId3" Type="http://schemas.openxmlformats.org/officeDocument/2006/relationships/image" Target="../media/image13.png"/><Relationship Id="rId2" Type="http://schemas.openxmlformats.org/officeDocument/2006/relationships/tags" Target="../tags/tag393.xml"/><Relationship Id="rId19" Type="http://schemas.openxmlformats.org/officeDocument/2006/relationships/tags" Target="../tags/tag404.xml"/><Relationship Id="rId18" Type="http://schemas.openxmlformats.org/officeDocument/2006/relationships/tags" Target="../tags/tag403.xml"/><Relationship Id="rId17" Type="http://schemas.openxmlformats.org/officeDocument/2006/relationships/tags" Target="../tags/tag402.xml"/><Relationship Id="rId16" Type="http://schemas.openxmlformats.org/officeDocument/2006/relationships/tags" Target="../tags/tag401.xml"/><Relationship Id="rId15" Type="http://schemas.openxmlformats.org/officeDocument/2006/relationships/tags" Target="../tags/tag400.xml"/><Relationship Id="rId14" Type="http://schemas.openxmlformats.org/officeDocument/2006/relationships/image" Target="../media/image2.png"/><Relationship Id="rId13" Type="http://schemas.openxmlformats.org/officeDocument/2006/relationships/tags" Target="../tags/tag399.xml"/><Relationship Id="rId12" Type="http://schemas.openxmlformats.org/officeDocument/2006/relationships/image" Target="../media/image16.png"/><Relationship Id="rId11" Type="http://schemas.openxmlformats.org/officeDocument/2006/relationships/tags" Target="../tags/tag398.xml"/><Relationship Id="rId10" Type="http://schemas.openxmlformats.org/officeDocument/2006/relationships/image" Target="../media/image15.png"/><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7" Type="http://schemas.openxmlformats.org/officeDocument/2006/relationships/image" Target="../media/image9.emf"/><Relationship Id="rId6" Type="http://schemas.openxmlformats.org/officeDocument/2006/relationships/tags" Target="../tags/tag43.xml"/><Relationship Id="rId5" Type="http://schemas.openxmlformats.org/officeDocument/2006/relationships/image" Target="../media/image8.emf"/><Relationship Id="rId4" Type="http://schemas.openxmlformats.org/officeDocument/2006/relationships/tags" Target="../tags/tag42.xml"/><Relationship Id="rId3" Type="http://schemas.openxmlformats.org/officeDocument/2006/relationships/image" Target="../media/image12.png"/><Relationship Id="rId2" Type="http://schemas.openxmlformats.org/officeDocument/2006/relationships/tags" Target="../tags/tag4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47.xml"/><Relationship Id="rId7" Type="http://schemas.openxmlformats.org/officeDocument/2006/relationships/image" Target="../media/image7.emf"/><Relationship Id="rId6" Type="http://schemas.openxmlformats.org/officeDocument/2006/relationships/tags" Target="../tags/tag46.xml"/><Relationship Id="rId5" Type="http://schemas.openxmlformats.org/officeDocument/2006/relationships/image" Target="../media/image6.emf"/><Relationship Id="rId4" Type="http://schemas.openxmlformats.org/officeDocument/2006/relationships/tags" Target="../tags/tag45.xml"/><Relationship Id="rId3" Type="http://schemas.openxmlformats.org/officeDocument/2006/relationships/image" Target="../media/image5.png"/><Relationship Id="rId2" Type="http://schemas.openxmlformats.org/officeDocument/2006/relationships/tags" Target="../tags/tag44.xml"/><Relationship Id="rId11" Type="http://schemas.openxmlformats.org/officeDocument/2006/relationships/image" Target="../media/image9.emf"/><Relationship Id="rId10" Type="http://schemas.openxmlformats.org/officeDocument/2006/relationships/tags" Target="../tags/tag48.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52.xml"/><Relationship Id="rId7" Type="http://schemas.openxmlformats.org/officeDocument/2006/relationships/image" Target="../media/image7.emf"/><Relationship Id="rId6" Type="http://schemas.openxmlformats.org/officeDocument/2006/relationships/tags" Target="../tags/tag51.xml"/><Relationship Id="rId5" Type="http://schemas.openxmlformats.org/officeDocument/2006/relationships/image" Target="../media/image6.emf"/><Relationship Id="rId4" Type="http://schemas.openxmlformats.org/officeDocument/2006/relationships/tags" Target="../tags/tag50.xml"/><Relationship Id="rId3" Type="http://schemas.openxmlformats.org/officeDocument/2006/relationships/image" Target="../media/image5.png"/><Relationship Id="rId2" Type="http://schemas.openxmlformats.org/officeDocument/2006/relationships/tags" Target="../tags/tag49.xml"/><Relationship Id="rId14" Type="http://schemas.openxmlformats.org/officeDocument/2006/relationships/tags" Target="../tags/tag56.xml"/><Relationship Id="rId13" Type="http://schemas.openxmlformats.org/officeDocument/2006/relationships/tags" Target="../tags/tag55.xml"/><Relationship Id="rId12" Type="http://schemas.openxmlformats.org/officeDocument/2006/relationships/tags" Target="../tags/tag54.xml"/><Relationship Id="rId11" Type="http://schemas.openxmlformats.org/officeDocument/2006/relationships/image" Target="../media/image9.emf"/><Relationship Id="rId10" Type="http://schemas.openxmlformats.org/officeDocument/2006/relationships/tags" Target="../tags/tag53.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60.xml"/><Relationship Id="rId7" Type="http://schemas.openxmlformats.org/officeDocument/2006/relationships/image" Target="../media/image7.emf"/><Relationship Id="rId6" Type="http://schemas.openxmlformats.org/officeDocument/2006/relationships/tags" Target="../tags/tag59.xml"/><Relationship Id="rId5" Type="http://schemas.openxmlformats.org/officeDocument/2006/relationships/image" Target="../media/image6.emf"/><Relationship Id="rId4" Type="http://schemas.openxmlformats.org/officeDocument/2006/relationships/tags" Target="../tags/tag58.xml"/><Relationship Id="rId3" Type="http://schemas.openxmlformats.org/officeDocument/2006/relationships/image" Target="../media/image12.png"/><Relationship Id="rId2" Type="http://schemas.openxmlformats.org/officeDocument/2006/relationships/tags" Target="../tags/tag57.xml"/><Relationship Id="rId14" Type="http://schemas.openxmlformats.org/officeDocument/2006/relationships/tags" Target="../tags/tag64.xml"/><Relationship Id="rId13" Type="http://schemas.openxmlformats.org/officeDocument/2006/relationships/tags" Target="../tags/tag63.xml"/><Relationship Id="rId12" Type="http://schemas.openxmlformats.org/officeDocument/2006/relationships/tags" Target="../tags/tag62.xml"/><Relationship Id="rId11" Type="http://schemas.openxmlformats.org/officeDocument/2006/relationships/image" Target="../media/image9.emf"/><Relationship Id="rId10" Type="http://schemas.openxmlformats.org/officeDocument/2006/relationships/tags" Target="../tags/tag6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pic>
        <p:nvPicPr>
          <p:cNvPr id="6147" name="图片 5"/>
          <p:cNvPicPr>
            <a:picLocks noChangeAspect="1"/>
          </p:cNvPicPr>
          <p:nvPr>
            <p:custDataLst>
              <p:tags r:id="rId2"/>
            </p:custDataLst>
          </p:nvPr>
        </p:nvPicPr>
        <p:blipFill>
          <a:blip r:embed="rId3"/>
          <a:stretch>
            <a:fillRect/>
          </a:stretch>
        </p:blipFill>
        <p:spPr>
          <a:xfrm rot="-1679587">
            <a:off x="1331913" y="5761038"/>
            <a:ext cx="709612" cy="676275"/>
          </a:xfrm>
          <a:prstGeom prst="rect">
            <a:avLst/>
          </a:prstGeom>
          <a:noFill/>
          <a:ln w="9525">
            <a:noFill/>
          </a:ln>
        </p:spPr>
      </p:pic>
      <p:pic>
        <p:nvPicPr>
          <p:cNvPr id="6148" name="图片 6"/>
          <p:cNvPicPr>
            <a:picLocks noChangeAspect="1"/>
          </p:cNvPicPr>
          <p:nvPr>
            <p:custDataLst>
              <p:tags r:id="rId4"/>
            </p:custDataLst>
          </p:nvPr>
        </p:nvPicPr>
        <p:blipFill>
          <a:blip r:embed="rId3"/>
          <a:stretch>
            <a:fillRect/>
          </a:stretch>
        </p:blipFill>
        <p:spPr>
          <a:xfrm rot="-4269324">
            <a:off x="3751263" y="5589588"/>
            <a:ext cx="568325" cy="542925"/>
          </a:xfrm>
          <a:prstGeom prst="rect">
            <a:avLst/>
          </a:prstGeom>
          <a:noFill/>
          <a:ln w="9525">
            <a:noFill/>
          </a:ln>
        </p:spPr>
      </p:pic>
      <p:pic>
        <p:nvPicPr>
          <p:cNvPr id="6149" name="图片 4"/>
          <p:cNvPicPr>
            <a:picLocks noChangeAspect="1"/>
          </p:cNvPicPr>
          <p:nvPr>
            <p:custDataLst>
              <p:tags r:id="rId5"/>
            </p:custDataLst>
          </p:nvPr>
        </p:nvPicPr>
        <p:blipFill>
          <a:blip r:embed="rId3"/>
          <a:stretch>
            <a:fillRect/>
          </a:stretch>
        </p:blipFill>
        <p:spPr>
          <a:xfrm>
            <a:off x="609600" y="693738"/>
            <a:ext cx="560388" cy="534987"/>
          </a:xfrm>
          <a:prstGeom prst="rect">
            <a:avLst/>
          </a:prstGeom>
          <a:noFill/>
          <a:ln w="9525">
            <a:noFill/>
          </a:ln>
        </p:spPr>
      </p:pic>
      <p:pic>
        <p:nvPicPr>
          <p:cNvPr id="6150" name="图片 3"/>
          <p:cNvPicPr>
            <a:picLocks noChangeAspect="1"/>
          </p:cNvPicPr>
          <p:nvPr>
            <p:custDataLst>
              <p:tags r:id="rId6"/>
            </p:custDataLst>
          </p:nvPr>
        </p:nvPicPr>
        <p:blipFill>
          <a:blip r:embed="rId7"/>
          <a:stretch>
            <a:fillRect/>
          </a:stretch>
        </p:blipFill>
        <p:spPr>
          <a:xfrm>
            <a:off x="2606675" y="1195388"/>
            <a:ext cx="950913" cy="933450"/>
          </a:xfrm>
          <a:prstGeom prst="rect">
            <a:avLst/>
          </a:prstGeom>
          <a:noFill/>
          <a:ln w="9525">
            <a:noFill/>
          </a:ln>
        </p:spPr>
      </p:pic>
      <p:pic>
        <p:nvPicPr>
          <p:cNvPr id="6151" name="图片 2"/>
          <p:cNvPicPr>
            <a:picLocks noChangeAspect="1"/>
          </p:cNvPicPr>
          <p:nvPr>
            <p:custDataLst>
              <p:tags r:id="rId8"/>
            </p:custDataLst>
          </p:nvPr>
        </p:nvPicPr>
        <p:blipFill>
          <a:blip r:embed="rId9"/>
          <a:stretch>
            <a:fillRect/>
          </a:stretch>
        </p:blipFill>
        <p:spPr>
          <a:xfrm>
            <a:off x="5986463" y="1724025"/>
            <a:ext cx="5949950" cy="4987925"/>
          </a:xfrm>
          <a:prstGeom prst="rect">
            <a:avLst/>
          </a:prstGeom>
          <a:noFill/>
          <a:ln w="9525">
            <a:noFill/>
          </a:ln>
        </p:spPr>
      </p:pic>
      <p:pic>
        <p:nvPicPr>
          <p:cNvPr id="6152" name="图片 1"/>
          <p:cNvPicPr>
            <a:picLocks noChangeAspect="1"/>
          </p:cNvPicPr>
          <p:nvPr>
            <p:custDataLst>
              <p:tags r:id="rId10"/>
            </p:custDataLst>
          </p:nvPr>
        </p:nvPicPr>
        <p:blipFill>
          <a:blip r:embed="rId11"/>
          <a:stretch>
            <a:fillRect/>
          </a:stretch>
        </p:blipFill>
        <p:spPr>
          <a:xfrm>
            <a:off x="10969625" y="1963738"/>
            <a:ext cx="1012825" cy="1003300"/>
          </a:xfrm>
          <a:prstGeom prst="rect">
            <a:avLst/>
          </a:prstGeom>
          <a:noFill/>
          <a:ln w="9525">
            <a:noFill/>
          </a:ln>
        </p:spPr>
      </p:pic>
      <p:sp>
        <p:nvSpPr>
          <p:cNvPr id="2" name="标题 1"/>
          <p:cNvSpPr>
            <a:spLocks noGrp="1"/>
          </p:cNvSpPr>
          <p:nvPr>
            <p:ph type="ctrTitle" hasCustomPrompt="1"/>
          </p:nvPr>
        </p:nvSpPr>
        <p:spPr>
          <a:xfrm>
            <a:off x="297749" y="2418276"/>
            <a:ext cx="6267075" cy="1544385"/>
          </a:xfrm>
        </p:spPr>
        <p:txBody>
          <a:bodyPr lIns="90000" tIns="46800" rIns="90000" bIns="46800" anchor="b">
            <a:normAutofit/>
          </a:bodyPr>
          <a:lstStyle>
            <a:lvl1pPr algn="l">
              <a:defRPr sz="5400" u="none" strike="noStrike" kern="1200" cap="none" spc="200" normalizeH="0" baseline="0">
                <a:solidFill>
                  <a:schemeClr val="accent1"/>
                </a:solidFill>
                <a:uFillTx/>
                <a:ea typeface="汉仪旗黑-85S" pitchFamily="18" charset="-122"/>
              </a:defRPr>
            </a:lvl1pPr>
          </a:lstStyle>
          <a:p>
            <a:pPr fontAlgn="auto"/>
            <a:r>
              <a:rPr lang="zh-CN" altLang="en-US" strike="noStrike" noProof="1" dirty="0"/>
              <a:t>单击此处编辑标题</a:t>
            </a:r>
            <a:endParaRPr lang="zh-CN" altLang="en-US" strike="noStrike" noProof="1" dirty="0"/>
          </a:p>
        </p:txBody>
      </p:sp>
      <p:sp>
        <p:nvSpPr>
          <p:cNvPr id="3" name="副标题 2"/>
          <p:cNvSpPr>
            <a:spLocks noGrp="1"/>
          </p:cNvSpPr>
          <p:nvPr>
            <p:ph type="subTitle" idx="1" hasCustomPrompt="1"/>
          </p:nvPr>
        </p:nvSpPr>
        <p:spPr>
          <a:xfrm>
            <a:off x="297750" y="4045199"/>
            <a:ext cx="6267076" cy="949494"/>
          </a:xfrm>
        </p:spPr>
        <p:txBody>
          <a:bodyPr lIns="90000" tIns="46800" rIns="90000" bIns="46800">
            <a:normAutofit/>
          </a:bodyPr>
          <a:lstStyle>
            <a:lvl1pPr marL="0" indent="0" algn="l">
              <a:buNone/>
              <a:defRPr sz="2400" baseline="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dirty="0"/>
              <a:t>单击此处编辑副标题</a:t>
            </a:r>
            <a:endParaRPr lang="zh-CN" altLang="en-US" strike="noStrike" noProof="1" dirty="0"/>
          </a:p>
        </p:txBody>
      </p:sp>
      <p:sp>
        <p:nvSpPr>
          <p:cNvPr id="4" name="日期占位符 3"/>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D997B5FA-0921-464F-AAE1-844C04324D75}"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565CE74E-AB26-4998-AD42-012C4C1AD076}"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1"/>
        </a:solidFill>
        <a:effectLst/>
      </p:bgPr>
    </p:bg>
    <p:spTree>
      <p:nvGrpSpPr>
        <p:cNvPr id="1" name=""/>
        <p:cNvGrpSpPr/>
        <p:nvPr/>
      </p:nvGrpSpPr>
      <p:grpSpPr>
        <a:xfrm>
          <a:off x="0" y="0"/>
          <a:ext cx="0" cy="0"/>
          <a:chOff x="0" y="0"/>
          <a:chExt cx="0" cy="0"/>
        </a:xfrm>
      </p:grpSpPr>
      <p:pic>
        <p:nvPicPr>
          <p:cNvPr id="15363"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15364" name="图片 7"/>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15365" name="图片 8"/>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15366" name="图片 9"/>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15367" name="图片 10"/>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7" name="内容占位符 6"/>
          <p:cNvSpPr>
            <a:spLocks noGrp="1"/>
          </p:cNvSpPr>
          <p:nvPr>
            <p:ph sz="quarter" idx="13"/>
          </p:nvPr>
        </p:nvSpPr>
        <p:spPr>
          <a:xfrm>
            <a:off x="669930" y="952508"/>
            <a:ext cx="10852237" cy="5388907"/>
          </a:xfrm>
        </p:spPr>
        <p:txBody>
          <a:bodyPr/>
          <a:lstStyle>
            <a:lvl1pPr>
              <a:defRPr>
                <a:solidFill>
                  <a:schemeClr val="tx1">
                    <a:lumMod val="85000"/>
                    <a:lumOff val="15000"/>
                  </a:schemeClr>
                </a:solidFill>
                <a:latin typeface="微软雅黑" panose="020B0503020204020204" pitchFamily="34" charset="-122"/>
                <a:ea typeface="微软雅黑" panose="020B0503020204020204" pitchFamily="34" charset="-122"/>
              </a:defRPr>
            </a:lvl1pPr>
            <a:lvl2pPr>
              <a:defRPr>
                <a:solidFill>
                  <a:schemeClr val="tx1">
                    <a:lumMod val="85000"/>
                    <a:lumOff val="15000"/>
                  </a:schemeClr>
                </a:solidFill>
                <a:latin typeface="微软雅黑" panose="020B0503020204020204" pitchFamily="34" charset="-122"/>
                <a:ea typeface="微软雅黑" panose="020B0503020204020204" pitchFamily="34" charset="-122"/>
              </a:defRPr>
            </a:lvl2pPr>
            <a:lvl3pPr>
              <a:defRPr>
                <a:solidFill>
                  <a:schemeClr val="tx1">
                    <a:lumMod val="85000"/>
                    <a:lumOff val="15000"/>
                  </a:schemeClr>
                </a:solidFill>
                <a:latin typeface="微软雅黑" panose="020B0503020204020204" pitchFamily="34" charset="-122"/>
                <a:ea typeface="微软雅黑" panose="020B0503020204020204" pitchFamily="34" charset="-122"/>
              </a:defRPr>
            </a:lvl3pPr>
            <a:lvl4pPr>
              <a:defRPr>
                <a:solidFill>
                  <a:schemeClr val="tx1">
                    <a:lumMod val="85000"/>
                    <a:lumOff val="15000"/>
                  </a:schemeClr>
                </a:solidFill>
                <a:latin typeface="微软雅黑" panose="020B0503020204020204" pitchFamily="34" charset="-122"/>
                <a:ea typeface="微软雅黑" panose="020B0503020204020204" pitchFamily="34" charset="-122"/>
              </a:defRPr>
            </a:lvl4pPr>
            <a:lvl5pPr>
              <a:defRPr>
                <a:solidFill>
                  <a:schemeClr val="tx1">
                    <a:lumMod val="85000"/>
                    <a:lumOff val="15000"/>
                  </a:schemeClr>
                </a:solidFill>
                <a:latin typeface="微软雅黑" panose="020B0503020204020204" pitchFamily="34" charset="-122"/>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3" name="日期占位符 2"/>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1"/>
        </a:solidFill>
        <a:effectLst/>
      </p:bgPr>
    </p:bg>
    <p:spTree>
      <p:nvGrpSpPr>
        <p:cNvPr id="1" name=""/>
        <p:cNvGrpSpPr/>
        <p:nvPr/>
      </p:nvGrpSpPr>
      <p:grpSpPr>
        <a:xfrm>
          <a:off x="0" y="0"/>
          <a:ext cx="0" cy="0"/>
          <a:chOff x="0" y="0"/>
          <a:chExt cx="0" cy="0"/>
        </a:xfrm>
      </p:grpSpPr>
      <p:pic>
        <p:nvPicPr>
          <p:cNvPr id="16387" name="图片 5"/>
          <p:cNvPicPr>
            <a:picLocks noChangeAspect="1"/>
          </p:cNvPicPr>
          <p:nvPr>
            <p:custDataLst>
              <p:tags r:id="rId2"/>
            </p:custDataLst>
          </p:nvPr>
        </p:nvPicPr>
        <p:blipFill>
          <a:blip r:embed="rId3"/>
          <a:stretch>
            <a:fillRect/>
          </a:stretch>
        </p:blipFill>
        <p:spPr>
          <a:xfrm>
            <a:off x="2868613" y="3490913"/>
            <a:ext cx="2543175" cy="3108325"/>
          </a:xfrm>
          <a:prstGeom prst="rect">
            <a:avLst/>
          </a:prstGeom>
          <a:noFill/>
          <a:ln w="9525">
            <a:noFill/>
          </a:ln>
        </p:spPr>
      </p:pic>
      <p:pic>
        <p:nvPicPr>
          <p:cNvPr id="16388" name="图片 6"/>
          <p:cNvPicPr>
            <a:picLocks noChangeAspect="1"/>
          </p:cNvPicPr>
          <p:nvPr>
            <p:custDataLst>
              <p:tags r:id="rId4"/>
            </p:custDataLst>
          </p:nvPr>
        </p:nvPicPr>
        <p:blipFill>
          <a:blip r:embed="rId5"/>
          <a:stretch>
            <a:fillRect/>
          </a:stretch>
        </p:blipFill>
        <p:spPr>
          <a:xfrm>
            <a:off x="6350" y="1612900"/>
            <a:ext cx="3257550" cy="5243513"/>
          </a:xfrm>
          <a:prstGeom prst="rect">
            <a:avLst/>
          </a:prstGeom>
          <a:noFill/>
          <a:ln w="9525">
            <a:noFill/>
          </a:ln>
        </p:spPr>
      </p:pic>
      <p:pic>
        <p:nvPicPr>
          <p:cNvPr id="16389" name="图片 6"/>
          <p:cNvPicPr>
            <a:picLocks noChangeAspect="1"/>
          </p:cNvPicPr>
          <p:nvPr>
            <p:custDataLst>
              <p:tags r:id="rId6"/>
            </p:custDataLst>
          </p:nvPr>
        </p:nvPicPr>
        <p:blipFill>
          <a:blip r:embed="rId7"/>
          <a:stretch>
            <a:fillRect/>
          </a:stretch>
        </p:blipFill>
        <p:spPr>
          <a:xfrm rot="-4269324">
            <a:off x="3570288" y="5589588"/>
            <a:ext cx="568325" cy="542925"/>
          </a:xfrm>
          <a:prstGeom prst="rect">
            <a:avLst/>
          </a:prstGeom>
          <a:noFill/>
          <a:ln w="9525">
            <a:noFill/>
          </a:ln>
        </p:spPr>
      </p:pic>
      <p:pic>
        <p:nvPicPr>
          <p:cNvPr id="16390" name="图片 5"/>
          <p:cNvPicPr>
            <a:picLocks noChangeAspect="1"/>
          </p:cNvPicPr>
          <p:nvPr>
            <p:custDataLst>
              <p:tags r:id="rId8"/>
            </p:custDataLst>
          </p:nvPr>
        </p:nvPicPr>
        <p:blipFill>
          <a:blip r:embed="rId7"/>
          <a:stretch>
            <a:fillRect/>
          </a:stretch>
        </p:blipFill>
        <p:spPr>
          <a:xfrm rot="-1176787">
            <a:off x="1217613" y="5848350"/>
            <a:ext cx="563562" cy="536575"/>
          </a:xfrm>
          <a:prstGeom prst="rect">
            <a:avLst/>
          </a:prstGeom>
          <a:noFill/>
          <a:ln w="9525">
            <a:noFill/>
          </a:ln>
        </p:spPr>
      </p:pic>
      <p:pic>
        <p:nvPicPr>
          <p:cNvPr id="16391" name="图片 9"/>
          <p:cNvPicPr>
            <a:picLocks noChangeAspect="1"/>
          </p:cNvPicPr>
          <p:nvPr>
            <p:custDataLst>
              <p:tags r:id="rId9"/>
            </p:custDataLst>
          </p:nvPr>
        </p:nvPicPr>
        <p:blipFill>
          <a:blip r:embed="rId10"/>
          <a:stretch>
            <a:fillRect/>
          </a:stretch>
        </p:blipFill>
        <p:spPr>
          <a:xfrm>
            <a:off x="4964113" y="4621213"/>
            <a:ext cx="1830387" cy="2236787"/>
          </a:xfrm>
          <a:prstGeom prst="rect">
            <a:avLst/>
          </a:prstGeom>
          <a:noFill/>
          <a:ln w="9525">
            <a:noFill/>
          </a:ln>
        </p:spPr>
      </p:pic>
      <p:pic>
        <p:nvPicPr>
          <p:cNvPr id="16392" name="图片 10"/>
          <p:cNvPicPr>
            <a:picLocks noChangeAspect="1"/>
          </p:cNvPicPr>
          <p:nvPr>
            <p:custDataLst>
              <p:tags r:id="rId11"/>
            </p:custDataLst>
          </p:nvPr>
        </p:nvPicPr>
        <p:blipFill>
          <a:blip r:embed="rId12"/>
          <a:stretch>
            <a:fillRect/>
          </a:stretch>
        </p:blipFill>
        <p:spPr>
          <a:xfrm>
            <a:off x="3616325" y="369888"/>
            <a:ext cx="2659063" cy="3116262"/>
          </a:xfrm>
          <a:prstGeom prst="rect">
            <a:avLst/>
          </a:prstGeom>
          <a:noFill/>
          <a:ln w="9525">
            <a:noFill/>
          </a:ln>
        </p:spPr>
      </p:pic>
      <p:pic>
        <p:nvPicPr>
          <p:cNvPr id="16393" name="图片 3"/>
          <p:cNvPicPr>
            <a:picLocks noChangeAspect="1"/>
          </p:cNvPicPr>
          <p:nvPr>
            <p:custDataLst>
              <p:tags r:id="rId13"/>
            </p:custDataLst>
          </p:nvPr>
        </p:nvPicPr>
        <p:blipFill>
          <a:blip r:embed="rId14"/>
          <a:stretch>
            <a:fillRect/>
          </a:stretch>
        </p:blipFill>
        <p:spPr>
          <a:xfrm rot="-868862" flipH="1">
            <a:off x="10272713" y="1108075"/>
            <a:ext cx="1066800" cy="1046163"/>
          </a:xfrm>
          <a:prstGeom prst="rect">
            <a:avLst/>
          </a:prstGeom>
          <a:noFill/>
          <a:ln w="9525">
            <a:noFill/>
          </a:ln>
        </p:spPr>
      </p:pic>
      <p:pic>
        <p:nvPicPr>
          <p:cNvPr id="16394" name="图片 4"/>
          <p:cNvPicPr>
            <a:picLocks noChangeAspect="1"/>
          </p:cNvPicPr>
          <p:nvPr>
            <p:custDataLst>
              <p:tags r:id="rId15"/>
            </p:custDataLst>
          </p:nvPr>
        </p:nvPicPr>
        <p:blipFill>
          <a:blip r:embed="rId7"/>
          <a:stretch>
            <a:fillRect/>
          </a:stretch>
        </p:blipFill>
        <p:spPr>
          <a:xfrm>
            <a:off x="8472488" y="5543550"/>
            <a:ext cx="558800" cy="533400"/>
          </a:xfrm>
          <a:prstGeom prst="rect">
            <a:avLst/>
          </a:prstGeom>
          <a:noFill/>
          <a:ln w="9525">
            <a:noFill/>
          </a:ln>
        </p:spPr>
      </p:pic>
      <p:pic>
        <p:nvPicPr>
          <p:cNvPr id="16395" name="图片 3"/>
          <p:cNvPicPr>
            <a:picLocks noChangeAspect="1"/>
          </p:cNvPicPr>
          <p:nvPr>
            <p:custDataLst>
              <p:tags r:id="rId16"/>
            </p:custDataLst>
          </p:nvPr>
        </p:nvPicPr>
        <p:blipFill>
          <a:blip r:embed="rId14"/>
          <a:stretch>
            <a:fillRect/>
          </a:stretch>
        </p:blipFill>
        <p:spPr>
          <a:xfrm>
            <a:off x="2420938" y="1196975"/>
            <a:ext cx="950912" cy="933450"/>
          </a:xfrm>
          <a:prstGeom prst="rect">
            <a:avLst/>
          </a:prstGeom>
          <a:noFill/>
          <a:ln w="9525">
            <a:noFill/>
          </a:ln>
        </p:spPr>
      </p:pic>
      <p:sp>
        <p:nvSpPr>
          <p:cNvPr id="2" name="标题 1"/>
          <p:cNvSpPr>
            <a:spLocks noGrp="1"/>
          </p:cNvSpPr>
          <p:nvPr>
            <p:ph type="title" hasCustomPrompt="1"/>
          </p:nvPr>
        </p:nvSpPr>
        <p:spPr>
          <a:xfrm>
            <a:off x="6393201" y="2148532"/>
            <a:ext cx="5601600" cy="1544400"/>
          </a:xfrm>
        </p:spPr>
        <p:txBody>
          <a:bodyPr lIns="90000" tIns="46800" rIns="90000" bIns="46800" anchor="b"/>
          <a:lstStyle>
            <a:lvl1pPr algn="r">
              <a:defRPr sz="7200" u="none" strike="noStrike" kern="1200" cap="none" spc="200" normalizeH="0" baseline="0">
                <a:solidFill>
                  <a:schemeClr val="accent1"/>
                </a:solidFill>
                <a:uFillTx/>
                <a:ea typeface="汉仪旗黑-85S" pitchFamily="18" charset="-122"/>
              </a:defRPr>
            </a:lvl1pPr>
          </a:lstStyle>
          <a:p>
            <a:pPr fontAlgn="auto"/>
            <a:r>
              <a:rPr lang="zh-CN" altLang="en-US" strike="noStrike" noProof="1" dirty="0"/>
              <a:t>编辑标题</a:t>
            </a:r>
            <a:endParaRPr lang="zh-CN" altLang="en-US" strike="noStrike" noProof="1" dirty="0"/>
          </a:p>
        </p:txBody>
      </p:sp>
      <p:sp>
        <p:nvSpPr>
          <p:cNvPr id="16" name="副标题 2"/>
          <p:cNvSpPr>
            <a:spLocks noGrp="1"/>
          </p:cNvSpPr>
          <p:nvPr>
            <p:ph type="subTitle" idx="1" hasCustomPrompt="1"/>
          </p:nvPr>
        </p:nvSpPr>
        <p:spPr>
          <a:xfrm>
            <a:off x="6393200" y="3788152"/>
            <a:ext cx="5606253" cy="949494"/>
          </a:xfrm>
        </p:spPr>
        <p:txBody>
          <a:bodyPr lIns="90000" tIns="46800" rIns="90000" bIns="46800">
            <a:normAutofit/>
          </a:bodyPr>
          <a:lstStyle>
            <a:lvl1pPr marL="0" indent="0" algn="r">
              <a:buNone/>
              <a:defRPr sz="3600" baseline="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dirty="0"/>
              <a:t>单击此处编辑副标题</a:t>
            </a:r>
            <a:endParaRPr lang="zh-CN" altLang="en-US" strike="noStrike" noProof="1" dirty="0"/>
          </a:p>
        </p:txBody>
      </p:sp>
      <p:sp>
        <p:nvSpPr>
          <p:cNvPr id="3" name="日期占位符 2"/>
          <p:cNvSpPr>
            <a:spLocks noGrp="1"/>
          </p:cNvSpPr>
          <p:nvPr>
            <p:ph type="dt" sz="half" idx="10"/>
            <p:custDataLst>
              <p:tags r:id="rId17"/>
            </p:custDataLst>
          </p:nvPr>
        </p:nvSpPr>
        <p:spPr>
          <a:xfrm>
            <a:off x="723900" y="6356350"/>
            <a:ext cx="2743200" cy="365125"/>
          </a:xfrm>
          <a:prstGeom prst="rect">
            <a:avLst/>
          </a:prstGeom>
        </p:spPr>
        <p:txBody>
          <a:bodyPr vert="horz" lIns="91440" tIns="45720" rIns="91440" bIns="45720" rtlCol="0" anchor="ctr">
            <a:normAutofit/>
          </a:bodyPr>
          <a:lstStyle/>
          <a:p>
            <a:pPr fontAlgn="base"/>
            <a:fld id="{D997B5FA-0921-464F-AAE1-844C04324D75}"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custDataLst>
              <p:tags r:id="rId18"/>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19"/>
            </p:custDataLst>
          </p:nvPr>
        </p:nvSpPr>
        <p:spPr>
          <a:xfrm>
            <a:off x="8610600" y="6350000"/>
            <a:ext cx="2700338" cy="315913"/>
          </a:xfrm>
          <a:prstGeom prst="rect">
            <a:avLst/>
          </a:prstGeom>
        </p:spPr>
        <p:txBody>
          <a:bodyPr vert="horz" lIns="91440" tIns="45720" rIns="91440" bIns="45720" rtlCol="0" anchor="ctr">
            <a:normAutofit/>
          </a:bodyPr>
          <a:lstStyle/>
          <a:p>
            <a:pPr fontAlgn="base"/>
            <a:fld id="{565CE74E-AB26-4998-AD42-012C4C1AD076}"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9" name="矩形 8"/>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2" name="日期占位符 1"/>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4" name="灯片编号占位符 3"/>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pic>
        <p:nvPicPr>
          <p:cNvPr id="18435" name="图片 5"/>
          <p:cNvPicPr>
            <a:picLocks noChangeAspect="1"/>
          </p:cNvPicPr>
          <p:nvPr>
            <p:custDataLst>
              <p:tags r:id="rId2"/>
            </p:custDataLst>
          </p:nvPr>
        </p:nvPicPr>
        <p:blipFill>
          <a:blip r:embed="rId3"/>
          <a:stretch>
            <a:fillRect/>
          </a:stretch>
        </p:blipFill>
        <p:spPr>
          <a:xfrm rot="-1679587">
            <a:off x="1331913" y="5761038"/>
            <a:ext cx="709612" cy="676275"/>
          </a:xfrm>
          <a:prstGeom prst="rect">
            <a:avLst/>
          </a:prstGeom>
          <a:noFill/>
          <a:ln w="9525">
            <a:noFill/>
          </a:ln>
        </p:spPr>
      </p:pic>
      <p:pic>
        <p:nvPicPr>
          <p:cNvPr id="18436" name="图片 6"/>
          <p:cNvPicPr>
            <a:picLocks noChangeAspect="1"/>
          </p:cNvPicPr>
          <p:nvPr>
            <p:custDataLst>
              <p:tags r:id="rId4"/>
            </p:custDataLst>
          </p:nvPr>
        </p:nvPicPr>
        <p:blipFill>
          <a:blip r:embed="rId3"/>
          <a:stretch>
            <a:fillRect/>
          </a:stretch>
        </p:blipFill>
        <p:spPr>
          <a:xfrm rot="-4269324">
            <a:off x="3751263" y="5589588"/>
            <a:ext cx="568325" cy="542925"/>
          </a:xfrm>
          <a:prstGeom prst="rect">
            <a:avLst/>
          </a:prstGeom>
          <a:noFill/>
          <a:ln w="9525">
            <a:noFill/>
          </a:ln>
        </p:spPr>
      </p:pic>
      <p:pic>
        <p:nvPicPr>
          <p:cNvPr id="18437" name="图片 4"/>
          <p:cNvPicPr>
            <a:picLocks noChangeAspect="1"/>
          </p:cNvPicPr>
          <p:nvPr>
            <p:custDataLst>
              <p:tags r:id="rId5"/>
            </p:custDataLst>
          </p:nvPr>
        </p:nvPicPr>
        <p:blipFill>
          <a:blip r:embed="rId3"/>
          <a:stretch>
            <a:fillRect/>
          </a:stretch>
        </p:blipFill>
        <p:spPr>
          <a:xfrm>
            <a:off x="609600" y="693738"/>
            <a:ext cx="560388" cy="534987"/>
          </a:xfrm>
          <a:prstGeom prst="rect">
            <a:avLst/>
          </a:prstGeom>
          <a:noFill/>
          <a:ln w="9525">
            <a:noFill/>
          </a:ln>
        </p:spPr>
      </p:pic>
      <p:pic>
        <p:nvPicPr>
          <p:cNvPr id="18438" name="图片 3"/>
          <p:cNvPicPr>
            <a:picLocks noChangeAspect="1"/>
          </p:cNvPicPr>
          <p:nvPr>
            <p:custDataLst>
              <p:tags r:id="rId6"/>
            </p:custDataLst>
          </p:nvPr>
        </p:nvPicPr>
        <p:blipFill>
          <a:blip r:embed="rId7"/>
          <a:stretch>
            <a:fillRect/>
          </a:stretch>
        </p:blipFill>
        <p:spPr>
          <a:xfrm>
            <a:off x="2606675" y="1195388"/>
            <a:ext cx="950913" cy="933450"/>
          </a:xfrm>
          <a:prstGeom prst="rect">
            <a:avLst/>
          </a:prstGeom>
          <a:noFill/>
          <a:ln w="9525">
            <a:noFill/>
          </a:ln>
        </p:spPr>
      </p:pic>
      <p:pic>
        <p:nvPicPr>
          <p:cNvPr id="18439" name="图片 2"/>
          <p:cNvPicPr>
            <a:picLocks noChangeAspect="1"/>
          </p:cNvPicPr>
          <p:nvPr>
            <p:custDataLst>
              <p:tags r:id="rId8"/>
            </p:custDataLst>
          </p:nvPr>
        </p:nvPicPr>
        <p:blipFill>
          <a:blip r:embed="rId9"/>
          <a:stretch>
            <a:fillRect/>
          </a:stretch>
        </p:blipFill>
        <p:spPr>
          <a:xfrm>
            <a:off x="5986463" y="1724025"/>
            <a:ext cx="5949950" cy="4987925"/>
          </a:xfrm>
          <a:prstGeom prst="rect">
            <a:avLst/>
          </a:prstGeom>
          <a:noFill/>
          <a:ln w="9525">
            <a:noFill/>
          </a:ln>
        </p:spPr>
      </p:pic>
      <p:pic>
        <p:nvPicPr>
          <p:cNvPr id="18440" name="图片 1"/>
          <p:cNvPicPr>
            <a:picLocks noChangeAspect="1"/>
          </p:cNvPicPr>
          <p:nvPr>
            <p:custDataLst>
              <p:tags r:id="rId10"/>
            </p:custDataLst>
          </p:nvPr>
        </p:nvPicPr>
        <p:blipFill>
          <a:blip r:embed="rId11"/>
          <a:stretch>
            <a:fillRect/>
          </a:stretch>
        </p:blipFill>
        <p:spPr>
          <a:xfrm>
            <a:off x="10969625" y="1963738"/>
            <a:ext cx="1012825" cy="1003300"/>
          </a:xfrm>
          <a:prstGeom prst="rect">
            <a:avLst/>
          </a:prstGeom>
          <a:noFill/>
          <a:ln w="9525">
            <a:noFill/>
          </a:ln>
        </p:spPr>
      </p:pic>
      <p:sp>
        <p:nvSpPr>
          <p:cNvPr id="2" name="标题 1"/>
          <p:cNvSpPr>
            <a:spLocks noGrp="1"/>
          </p:cNvSpPr>
          <p:nvPr>
            <p:ph type="ctrTitle" hasCustomPrompt="1"/>
          </p:nvPr>
        </p:nvSpPr>
        <p:spPr>
          <a:xfrm>
            <a:off x="297749" y="2418276"/>
            <a:ext cx="6267075" cy="1544385"/>
          </a:xfrm>
        </p:spPr>
        <p:txBody>
          <a:bodyPr lIns="90000" tIns="46800" rIns="90000" bIns="46800" anchor="b">
            <a:normAutofit/>
          </a:bodyPr>
          <a:lstStyle>
            <a:lvl1pPr algn="l">
              <a:defRPr sz="5400" u="none" strike="noStrike" kern="1200" cap="none" spc="200" normalizeH="0" baseline="0">
                <a:solidFill>
                  <a:schemeClr val="accent1"/>
                </a:solidFill>
                <a:uFillTx/>
                <a:ea typeface="汉仪旗黑-85S" pitchFamily="18" charset="-122"/>
              </a:defRPr>
            </a:lvl1pPr>
          </a:lstStyle>
          <a:p>
            <a:pPr fontAlgn="auto"/>
            <a:r>
              <a:rPr lang="zh-CN" altLang="en-US" strike="noStrike" noProof="1" dirty="0"/>
              <a:t>单击此处编辑标题</a:t>
            </a:r>
            <a:endParaRPr lang="zh-CN" altLang="en-US" strike="noStrike" noProof="1" dirty="0"/>
          </a:p>
        </p:txBody>
      </p:sp>
      <p:sp>
        <p:nvSpPr>
          <p:cNvPr id="3" name="副标题 2"/>
          <p:cNvSpPr>
            <a:spLocks noGrp="1"/>
          </p:cNvSpPr>
          <p:nvPr>
            <p:ph type="subTitle" idx="1" hasCustomPrompt="1"/>
          </p:nvPr>
        </p:nvSpPr>
        <p:spPr>
          <a:xfrm>
            <a:off x="297750" y="4045199"/>
            <a:ext cx="6267076" cy="949494"/>
          </a:xfrm>
        </p:spPr>
        <p:txBody>
          <a:bodyPr lIns="90000" tIns="46800" rIns="90000" bIns="46800">
            <a:normAutofit/>
          </a:bodyPr>
          <a:lstStyle>
            <a:lvl1pPr marL="0" indent="0" algn="l">
              <a:buNone/>
              <a:defRPr sz="2400" baseline="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dirty="0"/>
              <a:t>单击此处编辑副标题</a:t>
            </a:r>
            <a:endParaRPr lang="zh-CN" altLang="en-US" strike="noStrike" noProof="1" dirty="0"/>
          </a:p>
        </p:txBody>
      </p:sp>
      <p:sp>
        <p:nvSpPr>
          <p:cNvPr id="4" name="日期占位符 3"/>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D997B5FA-0921-464F-AAE1-844C04324D75}"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565CE74E-AB26-4998-AD42-012C4C1AD076}"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pic>
        <p:nvPicPr>
          <p:cNvPr id="19459" name="图片 6"/>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19460" name="图片 7"/>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19461" name="图片 8"/>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19462" name="图片 9"/>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19463" name="图片 10"/>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a:xfrm>
            <a:off x="669882" y="443234"/>
            <a:ext cx="10852237" cy="441964"/>
          </a:xfrm>
        </p:spPr>
        <p:txBody>
          <a:bodyPr vert="horz" lIns="90000" tIns="46800" rIns="90000" bIns="468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内容占位符 2"/>
          <p:cNvSpPr>
            <a:spLocks noGrp="1"/>
          </p:cNvSpPr>
          <p:nvPr>
            <p:ph idx="1"/>
          </p:nvPr>
        </p:nvSpPr>
        <p:spPr>
          <a:xfrm>
            <a:off x="669882"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日期占位符 3"/>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pic>
        <p:nvPicPr>
          <p:cNvPr id="20483" name="图片 3"/>
          <p:cNvPicPr>
            <a:picLocks noChangeAspect="1"/>
          </p:cNvPicPr>
          <p:nvPr>
            <p:custDataLst>
              <p:tags r:id="rId2"/>
            </p:custDataLst>
          </p:nvPr>
        </p:nvPicPr>
        <p:blipFill>
          <a:blip r:embed="rId3"/>
          <a:stretch>
            <a:fillRect/>
          </a:stretch>
        </p:blipFill>
        <p:spPr>
          <a:xfrm rot="-868862" flipH="1">
            <a:off x="9334500" y="2427288"/>
            <a:ext cx="1066800" cy="1046162"/>
          </a:xfrm>
          <a:prstGeom prst="rect">
            <a:avLst/>
          </a:prstGeom>
          <a:noFill/>
          <a:ln w="9525">
            <a:noFill/>
          </a:ln>
        </p:spPr>
      </p:pic>
      <p:pic>
        <p:nvPicPr>
          <p:cNvPr id="20484" name="图片 3"/>
          <p:cNvPicPr>
            <a:picLocks noChangeAspect="1"/>
          </p:cNvPicPr>
          <p:nvPr>
            <p:custDataLst>
              <p:tags r:id="rId4"/>
            </p:custDataLst>
          </p:nvPr>
        </p:nvPicPr>
        <p:blipFill>
          <a:blip r:embed="rId3"/>
          <a:stretch>
            <a:fillRect/>
          </a:stretch>
        </p:blipFill>
        <p:spPr>
          <a:xfrm>
            <a:off x="2212975" y="2452688"/>
            <a:ext cx="950913" cy="933450"/>
          </a:xfrm>
          <a:prstGeom prst="rect">
            <a:avLst/>
          </a:prstGeom>
          <a:noFill/>
          <a:ln w="9525">
            <a:noFill/>
          </a:ln>
        </p:spPr>
      </p:pic>
      <p:pic>
        <p:nvPicPr>
          <p:cNvPr id="20485" name="图片 8"/>
          <p:cNvPicPr>
            <a:picLocks noChangeAspect="1"/>
          </p:cNvPicPr>
          <p:nvPr>
            <p:custDataLst>
              <p:tags r:id="rId5"/>
            </p:custDataLst>
          </p:nvPr>
        </p:nvPicPr>
        <p:blipFill>
          <a:blip r:embed="rId6"/>
          <a:stretch>
            <a:fillRect/>
          </a:stretch>
        </p:blipFill>
        <p:spPr>
          <a:xfrm>
            <a:off x="4859338" y="-30162"/>
            <a:ext cx="1836737" cy="2236787"/>
          </a:xfrm>
          <a:prstGeom prst="rect">
            <a:avLst/>
          </a:prstGeom>
          <a:noFill/>
          <a:ln w="9525">
            <a:noFill/>
          </a:ln>
        </p:spPr>
      </p:pic>
      <p:pic>
        <p:nvPicPr>
          <p:cNvPr id="20486" name="图片 9"/>
          <p:cNvPicPr>
            <a:picLocks noChangeAspect="1"/>
          </p:cNvPicPr>
          <p:nvPr>
            <p:custDataLst>
              <p:tags r:id="rId7"/>
            </p:custDataLst>
          </p:nvPr>
        </p:nvPicPr>
        <p:blipFill>
          <a:blip r:embed="rId8"/>
          <a:stretch>
            <a:fillRect/>
          </a:stretch>
        </p:blipFill>
        <p:spPr>
          <a:xfrm>
            <a:off x="5068888" y="4519613"/>
            <a:ext cx="2060575" cy="2325687"/>
          </a:xfrm>
          <a:prstGeom prst="rect">
            <a:avLst/>
          </a:prstGeom>
          <a:noFill/>
          <a:ln w="9525">
            <a:noFill/>
          </a:ln>
        </p:spPr>
      </p:pic>
      <p:sp>
        <p:nvSpPr>
          <p:cNvPr id="2" name="标题 1"/>
          <p:cNvSpPr>
            <a:spLocks noGrp="1"/>
          </p:cNvSpPr>
          <p:nvPr>
            <p:ph type="title" hasCustomPrompt="1"/>
          </p:nvPr>
        </p:nvSpPr>
        <p:spPr>
          <a:xfrm>
            <a:off x="3260693" y="2167556"/>
            <a:ext cx="6000814" cy="1087284"/>
          </a:xfrm>
        </p:spPr>
        <p:txBody>
          <a:bodyPr lIns="90000" tIns="46800" rIns="90000" bIns="46800" anchor="b">
            <a:normAutofit/>
          </a:bodyPr>
          <a:lstStyle>
            <a:lvl1pPr algn="ctr">
              <a:defRPr sz="4400" u="none" strike="noStrike" kern="1200" cap="none" spc="200" normalizeH="0" baseline="0">
                <a:solidFill>
                  <a:schemeClr val="accent1"/>
                </a:solidFill>
                <a:uFillTx/>
                <a:ea typeface="汉仪旗黑-85S" pitchFamily="18" charset="-122"/>
              </a:defRPr>
            </a:lvl1pPr>
          </a:lstStyle>
          <a:p>
            <a:pPr fontAlgn="auto"/>
            <a:r>
              <a:rPr lang="zh-CN" altLang="en-US" strike="noStrike" noProof="1" dirty="0"/>
              <a:t>单击此处编辑标题</a:t>
            </a:r>
            <a:endParaRPr lang="zh-CN" altLang="en-US" strike="noStrike" noProof="1" dirty="0"/>
          </a:p>
        </p:txBody>
      </p:sp>
      <p:sp>
        <p:nvSpPr>
          <p:cNvPr id="3" name="文本占位符 2"/>
          <p:cNvSpPr>
            <a:spLocks noGrp="1"/>
          </p:cNvSpPr>
          <p:nvPr>
            <p:ph type="body" idx="1"/>
          </p:nvPr>
        </p:nvSpPr>
        <p:spPr>
          <a:xfrm>
            <a:off x="3260693" y="3340566"/>
            <a:ext cx="6000814" cy="1006960"/>
          </a:xfrm>
        </p:spPr>
        <p:txBody>
          <a:bodyPr lIns="90000" tIns="46800" rIns="90000" bIns="46800">
            <a:normAutofit/>
          </a:bodyPr>
          <a:lstStyle>
            <a:lvl1pPr marL="0" indent="0" algn="ctr">
              <a:buNone/>
              <a:defRPr sz="1800"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dirty="0"/>
              <a:t>单击此处编辑母版文本样式</a:t>
            </a:r>
            <a:endParaRPr lang="zh-CN" altLang="en-US" strike="noStrike" noProof="1" dirty="0"/>
          </a:p>
        </p:txBody>
      </p:sp>
      <p:sp>
        <p:nvSpPr>
          <p:cNvPr id="4" name="日期占位符 3"/>
          <p:cNvSpPr>
            <a:spLocks noGrp="1"/>
          </p:cNvSpPr>
          <p:nvPr>
            <p:ph type="dt" sz="half" idx="10"/>
            <p:custDataLst>
              <p:tags r:id="rId9"/>
            </p:custDataLst>
          </p:nvPr>
        </p:nvSpPr>
        <p:spPr>
          <a:xfrm>
            <a:off x="879475" y="6350000"/>
            <a:ext cx="2700338" cy="315913"/>
          </a:xfrm>
          <a:prstGeom prst="rect">
            <a:avLst/>
          </a:prstGeom>
        </p:spPr>
        <p:txBody>
          <a:bodyPr vert="horz" lIns="91440" tIns="45720" rIns="91440" bIns="45720" rtlCol="0" anchor="ctr">
            <a:normAutofit/>
          </a:bodyPr>
          <a:lstStyle/>
          <a:p>
            <a:pPr fontAlgn="base"/>
            <a:fld id="{D997B5FA-0921-464F-AAE1-844C04324D75}"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10"/>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11"/>
            </p:custDataLst>
          </p:nvPr>
        </p:nvSpPr>
        <p:spPr>
          <a:xfrm>
            <a:off x="8610600" y="6350000"/>
            <a:ext cx="2700338" cy="315913"/>
          </a:xfrm>
          <a:prstGeom prst="rect">
            <a:avLst/>
          </a:prstGeom>
        </p:spPr>
        <p:txBody>
          <a:bodyPr vert="horz" lIns="91440" tIns="45720" rIns="91440" bIns="45720" rtlCol="0" anchor="ctr">
            <a:normAutofit/>
          </a:bodyPr>
          <a:lstStyle/>
          <a:p>
            <a:pPr fontAlgn="base"/>
            <a:fld id="{565CE74E-AB26-4998-AD42-012C4C1AD076}"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pic>
        <p:nvPicPr>
          <p:cNvPr id="21507" name="图片 7"/>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21508" name="图片 8"/>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21509" name="图片 9"/>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21510" name="图片 10"/>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21511" name="图片 11"/>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sz="half" idx="1"/>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内容占位符 3"/>
          <p:cNvSpPr>
            <a:spLocks noGrp="1"/>
          </p:cNvSpPr>
          <p:nvPr>
            <p:ph sz="half" idx="2"/>
          </p:nvPr>
        </p:nvSpPr>
        <p:spPr>
          <a:xfrm>
            <a:off x="6238877" y="952508"/>
            <a:ext cx="5283242" cy="5388907"/>
          </a:xfrm>
        </p:spPr>
        <p:txBody>
          <a:bodyPr>
            <a:noAutofit/>
          </a:bodyPr>
          <a:lstStyle>
            <a:lvl1pPr>
              <a:defRPr sz="1600">
                <a:solidFill>
                  <a:schemeClr val="tx1">
                    <a:lumMod val="85000"/>
                    <a:lumOff val="15000"/>
                  </a:schemeClr>
                </a:solidFill>
                <a:latin typeface="微软雅黑" panose="020B0503020204020204" pitchFamily="34" charset="-122"/>
                <a:ea typeface="微软雅黑" panose="020B0503020204020204" pitchFamily="34" charset="-122"/>
              </a:defRPr>
            </a:lvl1pPr>
            <a:lvl2pPr>
              <a:defRPr sz="1600">
                <a:solidFill>
                  <a:schemeClr val="tx1">
                    <a:lumMod val="85000"/>
                    <a:lumOff val="15000"/>
                  </a:schemeClr>
                </a:solidFill>
                <a:latin typeface="微软雅黑" panose="020B0503020204020204" pitchFamily="34" charset="-122"/>
                <a:ea typeface="微软雅黑" panose="020B0503020204020204" pitchFamily="34" charset="-122"/>
              </a:defRPr>
            </a:lvl2pPr>
            <a:lvl3pPr>
              <a:defRPr sz="1600">
                <a:solidFill>
                  <a:schemeClr val="tx1">
                    <a:lumMod val="85000"/>
                    <a:lumOff val="15000"/>
                  </a:schemeClr>
                </a:solidFill>
                <a:latin typeface="微软雅黑" panose="020B0503020204020204" pitchFamily="34" charset="-122"/>
                <a:ea typeface="微软雅黑" panose="020B0503020204020204" pitchFamily="34" charset="-122"/>
              </a:defRPr>
            </a:lvl3pPr>
            <a:lvl4pPr>
              <a:defRPr sz="1600">
                <a:solidFill>
                  <a:schemeClr val="tx1">
                    <a:lumMod val="85000"/>
                    <a:lumOff val="15000"/>
                  </a:schemeClr>
                </a:solidFill>
                <a:latin typeface="微软雅黑" panose="020B0503020204020204" pitchFamily="34" charset="-122"/>
                <a:ea typeface="微软雅黑" panose="020B0503020204020204" pitchFamily="34" charset="-122"/>
              </a:defRPr>
            </a:lvl4pPr>
            <a:lvl5pPr>
              <a:defRPr sz="1600">
                <a:solidFill>
                  <a:schemeClr val="tx1">
                    <a:lumMod val="85000"/>
                    <a:lumOff val="15000"/>
                  </a:schemeClr>
                </a:solidFill>
                <a:latin typeface="微软雅黑" panose="020B0503020204020204" pitchFamily="34" charset="-122"/>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日期占位符 4"/>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7" name="灯片编号占位符 6"/>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pic>
        <p:nvPicPr>
          <p:cNvPr id="22531" name="图片 9"/>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22532" name="图片 10"/>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22533" name="图片 11"/>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22534" name="图片 12"/>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22535" name="图片 13"/>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文本占位符 2"/>
          <p:cNvSpPr>
            <a:spLocks noGrp="1"/>
          </p:cNvSpPr>
          <p:nvPr>
            <p:ph type="body" idx="1" hasCustomPrompt="1"/>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dirty="0"/>
              <a:t>单击此处编辑文本</a:t>
            </a:r>
            <a:endParaRPr lang="zh-CN" altLang="en-US" strike="noStrike" noProof="1" dirty="0"/>
          </a:p>
        </p:txBody>
      </p:sp>
      <p:sp>
        <p:nvSpPr>
          <p:cNvPr id="4" name="内容占位符 3"/>
          <p:cNvSpPr>
            <a:spLocks noGrp="1"/>
          </p:cNvSpPr>
          <p:nvPr>
            <p:ph sz="half" idx="2"/>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strike="noStrike" noProof="1">
                <a:sym typeface="+mn-ea"/>
              </a:rPr>
              <a:t>单击此处编辑文本</a:t>
            </a:r>
            <a:endParaRPr strike="noStrike" noProof="1">
              <a:sym typeface="+mn-ea"/>
            </a:endParaRPr>
          </a:p>
        </p:txBody>
      </p:sp>
      <p:sp>
        <p:nvSpPr>
          <p:cNvPr id="6" name="内容占位符 5"/>
          <p:cNvSpPr>
            <a:spLocks noGrp="1"/>
          </p:cNvSpPr>
          <p:nvPr>
            <p:ph sz="quarter" idx="4"/>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7" name="日期占位符 6"/>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8" name="页脚占位符 7"/>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9" name="灯片编号占位符 8"/>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23555"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23556"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23557"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pic>
        <p:nvPicPr>
          <p:cNvPr id="24579" name="图片 7"/>
          <p:cNvPicPr>
            <a:picLocks noChangeAspect="1"/>
          </p:cNvPicPr>
          <p:nvPr userDrawn="1">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24580" name="图片 8"/>
          <p:cNvPicPr>
            <a:picLocks noChangeAspect="1"/>
          </p:cNvPicPr>
          <p:nvPr userDrawn="1">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24581" name="图片 9"/>
          <p:cNvPicPr>
            <a:picLocks noChangeAspect="1"/>
          </p:cNvPicPr>
          <p:nvPr userDrawn="1">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24582" name="图片 10"/>
          <p:cNvPicPr>
            <a:picLocks noChangeAspect="1"/>
          </p:cNvPicPr>
          <p:nvPr userDrawn="1">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24583" name="图片 11"/>
          <p:cNvPicPr>
            <a:picLocks noChangeAspect="1"/>
          </p:cNvPicPr>
          <p:nvPr userDrawn="1">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5" name="标题 4"/>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2" name="日期占位符 1"/>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4" name="灯片编号占位符 3"/>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pic>
        <p:nvPicPr>
          <p:cNvPr id="7171" name="图片 6"/>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7172" name="图片 7"/>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7173" name="图片 8"/>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7174" name="图片 9"/>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7175" name="图片 10"/>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a:xfrm>
            <a:off x="669882" y="443234"/>
            <a:ext cx="10852237" cy="441964"/>
          </a:xfrm>
        </p:spPr>
        <p:txBody>
          <a:bodyPr vert="horz" lIns="90000" tIns="46800" rIns="90000" bIns="468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内容占位符 2"/>
          <p:cNvSpPr>
            <a:spLocks noGrp="1"/>
          </p:cNvSpPr>
          <p:nvPr>
            <p:ph idx="1"/>
          </p:nvPr>
        </p:nvSpPr>
        <p:spPr>
          <a:xfrm>
            <a:off x="669882"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日期占位符 3"/>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1"/>
        </a:solidFill>
        <a:effectLst/>
      </p:bgPr>
    </p:bg>
    <p:spTree>
      <p:nvGrpSpPr>
        <p:cNvPr id="1" name=""/>
        <p:cNvGrpSpPr/>
        <p:nvPr/>
      </p:nvGrpSpPr>
      <p:grpSpPr>
        <a:xfrm>
          <a:off x="0" y="0"/>
          <a:ext cx="0" cy="0"/>
          <a:chOff x="0" y="0"/>
          <a:chExt cx="0" cy="0"/>
        </a:xfrm>
      </p:grpSpPr>
      <p:pic>
        <p:nvPicPr>
          <p:cNvPr id="25603" name="图片 7"/>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25604" name="图片 8"/>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25605" name="图片 9"/>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25606" name="图片 10"/>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25607" name="图片 11"/>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图片占位符 2"/>
          <p:cNvSpPr>
            <a:spLocks noGrp="1"/>
          </p:cNvSpPr>
          <p:nvPr>
            <p:ph type="pic" idx="1"/>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2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fontAlgn="auto"/>
            <a:endParaRPr strike="noStrike" noProof="1" dirty="0">
              <a:sym typeface="+mn-ea"/>
            </a:endParaRPr>
          </a:p>
        </p:txBody>
      </p:sp>
      <p:sp>
        <p:nvSpPr>
          <p:cNvPr id="4" name="文本占位符 3"/>
          <p:cNvSpPr>
            <a:spLocks noGrp="1"/>
          </p:cNvSpPr>
          <p:nvPr>
            <p:ph type="body" sz="half" idx="2"/>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fontAlgn="auto"/>
            <a:r>
              <a:rPr strike="noStrike" noProof="1">
                <a:sym typeface="+mn-ea"/>
              </a:rPr>
              <a:t>单击此处编辑母版文本样式</a:t>
            </a:r>
            <a:endParaRPr strike="noStrike" noProof="1">
              <a:sym typeface="+mn-ea"/>
            </a:endParaRPr>
          </a:p>
        </p:txBody>
      </p:sp>
      <p:sp>
        <p:nvSpPr>
          <p:cNvPr id="5" name="日期占位符 4"/>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lvl1pPr>
              <a:lnSpc>
                <a:spcPct val="120000"/>
              </a:lnSpc>
              <a:defRPr/>
            </a:lvl1pPr>
          </a:lstStyle>
          <a:p>
            <a:pPr fontAlgn="base"/>
            <a:fld id="{9EFD9D74-47D9-4702-A33C-335B63B48DBF}"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
        <p:nvSpPr>
          <p:cNvPr id="6" name="页脚占位符 5"/>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lvl1pPr>
              <a:lnSpc>
                <a:spcPct val="120000"/>
              </a:lnSpc>
              <a:defRPr/>
            </a:lvl1pPr>
          </a:lstStyle>
          <a:p>
            <a:pPr fontAlgn="base"/>
            <a:endParaRPr lang="zh-CN" altLang="en-US" strike="noStrike" noProof="1" dirty="0"/>
          </a:p>
        </p:txBody>
      </p:sp>
      <p:sp>
        <p:nvSpPr>
          <p:cNvPr id="7" name="灯片编号占位符 6"/>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lvl1pPr>
              <a:lnSpc>
                <a:spcPct val="120000"/>
              </a:lnSpc>
              <a:defRPr/>
            </a:lvl1pPr>
          </a:lstStyle>
          <a:p>
            <a:pPr fontAlgn="base"/>
            <a:fld id="{FABC47A4-756D-490B-A52F-7D9E2C9FC05F}"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1"/>
        </a:solidFill>
        <a:effectLst/>
      </p:bgPr>
    </p:bg>
    <p:spTree>
      <p:nvGrpSpPr>
        <p:cNvPr id="1" name=""/>
        <p:cNvGrpSpPr/>
        <p:nvPr/>
      </p:nvGrpSpPr>
      <p:grpSpPr>
        <a:xfrm>
          <a:off x="0" y="0"/>
          <a:ext cx="0" cy="0"/>
          <a:chOff x="0" y="0"/>
          <a:chExt cx="0" cy="0"/>
        </a:xfrm>
      </p:grpSpPr>
      <p:pic>
        <p:nvPicPr>
          <p:cNvPr id="26627" name="图片 6"/>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26628" name="图片 7"/>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26629" name="图片 8"/>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26630" name="图片 9"/>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26631" name="图片 10"/>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2" name="竖排标题 1"/>
          <p:cNvSpPr>
            <a:spLocks noGrp="1"/>
          </p:cNvSpPr>
          <p:nvPr>
            <p:ph type="title" orient="ver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1pPr>
            <a:lvl2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2pPr>
            <a:lvl3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3pPr>
            <a:lvl4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4pPr>
            <a:lvl5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日期占位符 3"/>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1"/>
        </a:solidFill>
        <a:effectLst/>
      </p:bgPr>
    </p:bg>
    <p:spTree>
      <p:nvGrpSpPr>
        <p:cNvPr id="1" name=""/>
        <p:cNvGrpSpPr/>
        <p:nvPr/>
      </p:nvGrpSpPr>
      <p:grpSpPr>
        <a:xfrm>
          <a:off x="0" y="0"/>
          <a:ext cx="0" cy="0"/>
          <a:chOff x="0" y="0"/>
          <a:chExt cx="0" cy="0"/>
        </a:xfrm>
      </p:grpSpPr>
      <p:pic>
        <p:nvPicPr>
          <p:cNvPr id="27651"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27652" name="图片 7"/>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27653" name="图片 8"/>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27654" name="图片 9"/>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27655" name="图片 10"/>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7" name="内容占位符 6"/>
          <p:cNvSpPr>
            <a:spLocks noGrp="1"/>
          </p:cNvSpPr>
          <p:nvPr>
            <p:ph sz="quarter" idx="13"/>
          </p:nvPr>
        </p:nvSpPr>
        <p:spPr>
          <a:xfrm>
            <a:off x="669930" y="952508"/>
            <a:ext cx="10852237" cy="5388907"/>
          </a:xfrm>
        </p:spPr>
        <p:txBody>
          <a:bodyPr/>
          <a:lstStyle>
            <a:lvl1pPr>
              <a:defRPr>
                <a:solidFill>
                  <a:schemeClr val="tx1">
                    <a:lumMod val="85000"/>
                    <a:lumOff val="15000"/>
                  </a:schemeClr>
                </a:solidFill>
                <a:latin typeface="微软雅黑" panose="020B0503020204020204" pitchFamily="34" charset="-122"/>
                <a:ea typeface="微软雅黑" panose="020B0503020204020204" pitchFamily="34" charset="-122"/>
              </a:defRPr>
            </a:lvl1pPr>
            <a:lvl2pPr>
              <a:defRPr>
                <a:solidFill>
                  <a:schemeClr val="tx1">
                    <a:lumMod val="85000"/>
                    <a:lumOff val="15000"/>
                  </a:schemeClr>
                </a:solidFill>
                <a:latin typeface="微软雅黑" panose="020B0503020204020204" pitchFamily="34" charset="-122"/>
                <a:ea typeface="微软雅黑" panose="020B0503020204020204" pitchFamily="34" charset="-122"/>
              </a:defRPr>
            </a:lvl2pPr>
            <a:lvl3pPr>
              <a:defRPr>
                <a:solidFill>
                  <a:schemeClr val="tx1">
                    <a:lumMod val="85000"/>
                    <a:lumOff val="15000"/>
                  </a:schemeClr>
                </a:solidFill>
                <a:latin typeface="微软雅黑" panose="020B0503020204020204" pitchFamily="34" charset="-122"/>
                <a:ea typeface="微软雅黑" panose="020B0503020204020204" pitchFamily="34" charset="-122"/>
              </a:defRPr>
            </a:lvl3pPr>
            <a:lvl4pPr>
              <a:defRPr>
                <a:solidFill>
                  <a:schemeClr val="tx1">
                    <a:lumMod val="85000"/>
                    <a:lumOff val="15000"/>
                  </a:schemeClr>
                </a:solidFill>
                <a:latin typeface="微软雅黑" panose="020B0503020204020204" pitchFamily="34" charset="-122"/>
                <a:ea typeface="微软雅黑" panose="020B0503020204020204" pitchFamily="34" charset="-122"/>
              </a:defRPr>
            </a:lvl4pPr>
            <a:lvl5pPr>
              <a:defRPr>
                <a:solidFill>
                  <a:schemeClr val="tx1">
                    <a:lumMod val="85000"/>
                    <a:lumOff val="15000"/>
                  </a:schemeClr>
                </a:solidFill>
                <a:latin typeface="微软雅黑" panose="020B0503020204020204" pitchFamily="34" charset="-122"/>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3" name="日期占位符 2"/>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1"/>
        </a:solidFill>
        <a:effectLst/>
      </p:bgPr>
    </p:bg>
    <p:spTree>
      <p:nvGrpSpPr>
        <p:cNvPr id="1" name=""/>
        <p:cNvGrpSpPr/>
        <p:nvPr/>
      </p:nvGrpSpPr>
      <p:grpSpPr>
        <a:xfrm>
          <a:off x="0" y="0"/>
          <a:ext cx="0" cy="0"/>
          <a:chOff x="0" y="0"/>
          <a:chExt cx="0" cy="0"/>
        </a:xfrm>
      </p:grpSpPr>
      <p:pic>
        <p:nvPicPr>
          <p:cNvPr id="28675" name="图片 5"/>
          <p:cNvPicPr>
            <a:picLocks noChangeAspect="1"/>
          </p:cNvPicPr>
          <p:nvPr>
            <p:custDataLst>
              <p:tags r:id="rId2"/>
            </p:custDataLst>
          </p:nvPr>
        </p:nvPicPr>
        <p:blipFill>
          <a:blip r:embed="rId3"/>
          <a:stretch>
            <a:fillRect/>
          </a:stretch>
        </p:blipFill>
        <p:spPr>
          <a:xfrm>
            <a:off x="2868613" y="3490913"/>
            <a:ext cx="2543175" cy="3108325"/>
          </a:xfrm>
          <a:prstGeom prst="rect">
            <a:avLst/>
          </a:prstGeom>
          <a:noFill/>
          <a:ln w="9525">
            <a:noFill/>
          </a:ln>
        </p:spPr>
      </p:pic>
      <p:pic>
        <p:nvPicPr>
          <p:cNvPr id="28676" name="图片 6"/>
          <p:cNvPicPr>
            <a:picLocks noChangeAspect="1"/>
          </p:cNvPicPr>
          <p:nvPr>
            <p:custDataLst>
              <p:tags r:id="rId4"/>
            </p:custDataLst>
          </p:nvPr>
        </p:nvPicPr>
        <p:blipFill>
          <a:blip r:embed="rId5"/>
          <a:stretch>
            <a:fillRect/>
          </a:stretch>
        </p:blipFill>
        <p:spPr>
          <a:xfrm>
            <a:off x="6350" y="1612900"/>
            <a:ext cx="3257550" cy="5243513"/>
          </a:xfrm>
          <a:prstGeom prst="rect">
            <a:avLst/>
          </a:prstGeom>
          <a:noFill/>
          <a:ln w="9525">
            <a:noFill/>
          </a:ln>
        </p:spPr>
      </p:pic>
      <p:pic>
        <p:nvPicPr>
          <p:cNvPr id="28677" name="图片 6"/>
          <p:cNvPicPr>
            <a:picLocks noChangeAspect="1"/>
          </p:cNvPicPr>
          <p:nvPr>
            <p:custDataLst>
              <p:tags r:id="rId6"/>
            </p:custDataLst>
          </p:nvPr>
        </p:nvPicPr>
        <p:blipFill>
          <a:blip r:embed="rId7"/>
          <a:stretch>
            <a:fillRect/>
          </a:stretch>
        </p:blipFill>
        <p:spPr>
          <a:xfrm rot="-4269324">
            <a:off x="3570288" y="5589588"/>
            <a:ext cx="568325" cy="542925"/>
          </a:xfrm>
          <a:prstGeom prst="rect">
            <a:avLst/>
          </a:prstGeom>
          <a:noFill/>
          <a:ln w="9525">
            <a:noFill/>
          </a:ln>
        </p:spPr>
      </p:pic>
      <p:pic>
        <p:nvPicPr>
          <p:cNvPr id="28678" name="图片 5"/>
          <p:cNvPicPr>
            <a:picLocks noChangeAspect="1"/>
          </p:cNvPicPr>
          <p:nvPr>
            <p:custDataLst>
              <p:tags r:id="rId8"/>
            </p:custDataLst>
          </p:nvPr>
        </p:nvPicPr>
        <p:blipFill>
          <a:blip r:embed="rId7"/>
          <a:stretch>
            <a:fillRect/>
          </a:stretch>
        </p:blipFill>
        <p:spPr>
          <a:xfrm rot="-1176787">
            <a:off x="1217613" y="5848350"/>
            <a:ext cx="563562" cy="536575"/>
          </a:xfrm>
          <a:prstGeom prst="rect">
            <a:avLst/>
          </a:prstGeom>
          <a:noFill/>
          <a:ln w="9525">
            <a:noFill/>
          </a:ln>
        </p:spPr>
      </p:pic>
      <p:pic>
        <p:nvPicPr>
          <p:cNvPr id="28679" name="图片 9"/>
          <p:cNvPicPr>
            <a:picLocks noChangeAspect="1"/>
          </p:cNvPicPr>
          <p:nvPr>
            <p:custDataLst>
              <p:tags r:id="rId9"/>
            </p:custDataLst>
          </p:nvPr>
        </p:nvPicPr>
        <p:blipFill>
          <a:blip r:embed="rId10"/>
          <a:stretch>
            <a:fillRect/>
          </a:stretch>
        </p:blipFill>
        <p:spPr>
          <a:xfrm>
            <a:off x="4964113" y="4621213"/>
            <a:ext cx="1830387" cy="2236787"/>
          </a:xfrm>
          <a:prstGeom prst="rect">
            <a:avLst/>
          </a:prstGeom>
          <a:noFill/>
          <a:ln w="9525">
            <a:noFill/>
          </a:ln>
        </p:spPr>
      </p:pic>
      <p:pic>
        <p:nvPicPr>
          <p:cNvPr id="28680" name="图片 10"/>
          <p:cNvPicPr>
            <a:picLocks noChangeAspect="1"/>
          </p:cNvPicPr>
          <p:nvPr>
            <p:custDataLst>
              <p:tags r:id="rId11"/>
            </p:custDataLst>
          </p:nvPr>
        </p:nvPicPr>
        <p:blipFill>
          <a:blip r:embed="rId12"/>
          <a:stretch>
            <a:fillRect/>
          </a:stretch>
        </p:blipFill>
        <p:spPr>
          <a:xfrm>
            <a:off x="3616325" y="369888"/>
            <a:ext cx="2659063" cy="3116262"/>
          </a:xfrm>
          <a:prstGeom prst="rect">
            <a:avLst/>
          </a:prstGeom>
          <a:noFill/>
          <a:ln w="9525">
            <a:noFill/>
          </a:ln>
        </p:spPr>
      </p:pic>
      <p:pic>
        <p:nvPicPr>
          <p:cNvPr id="28681" name="图片 3"/>
          <p:cNvPicPr>
            <a:picLocks noChangeAspect="1"/>
          </p:cNvPicPr>
          <p:nvPr>
            <p:custDataLst>
              <p:tags r:id="rId13"/>
            </p:custDataLst>
          </p:nvPr>
        </p:nvPicPr>
        <p:blipFill>
          <a:blip r:embed="rId14"/>
          <a:stretch>
            <a:fillRect/>
          </a:stretch>
        </p:blipFill>
        <p:spPr>
          <a:xfrm rot="-868862" flipH="1">
            <a:off x="10272713" y="1108075"/>
            <a:ext cx="1066800" cy="1046163"/>
          </a:xfrm>
          <a:prstGeom prst="rect">
            <a:avLst/>
          </a:prstGeom>
          <a:noFill/>
          <a:ln w="9525">
            <a:noFill/>
          </a:ln>
        </p:spPr>
      </p:pic>
      <p:pic>
        <p:nvPicPr>
          <p:cNvPr id="28682" name="图片 4"/>
          <p:cNvPicPr>
            <a:picLocks noChangeAspect="1"/>
          </p:cNvPicPr>
          <p:nvPr>
            <p:custDataLst>
              <p:tags r:id="rId15"/>
            </p:custDataLst>
          </p:nvPr>
        </p:nvPicPr>
        <p:blipFill>
          <a:blip r:embed="rId7"/>
          <a:stretch>
            <a:fillRect/>
          </a:stretch>
        </p:blipFill>
        <p:spPr>
          <a:xfrm>
            <a:off x="8472488" y="5543550"/>
            <a:ext cx="558800" cy="533400"/>
          </a:xfrm>
          <a:prstGeom prst="rect">
            <a:avLst/>
          </a:prstGeom>
          <a:noFill/>
          <a:ln w="9525">
            <a:noFill/>
          </a:ln>
        </p:spPr>
      </p:pic>
      <p:pic>
        <p:nvPicPr>
          <p:cNvPr id="28683" name="图片 3"/>
          <p:cNvPicPr>
            <a:picLocks noChangeAspect="1"/>
          </p:cNvPicPr>
          <p:nvPr>
            <p:custDataLst>
              <p:tags r:id="rId16"/>
            </p:custDataLst>
          </p:nvPr>
        </p:nvPicPr>
        <p:blipFill>
          <a:blip r:embed="rId14"/>
          <a:stretch>
            <a:fillRect/>
          </a:stretch>
        </p:blipFill>
        <p:spPr>
          <a:xfrm>
            <a:off x="2420938" y="1196975"/>
            <a:ext cx="950912" cy="933450"/>
          </a:xfrm>
          <a:prstGeom prst="rect">
            <a:avLst/>
          </a:prstGeom>
          <a:noFill/>
          <a:ln w="9525">
            <a:noFill/>
          </a:ln>
        </p:spPr>
      </p:pic>
      <p:sp>
        <p:nvSpPr>
          <p:cNvPr id="2" name="标题 1"/>
          <p:cNvSpPr>
            <a:spLocks noGrp="1"/>
          </p:cNvSpPr>
          <p:nvPr>
            <p:ph type="title" hasCustomPrompt="1"/>
          </p:nvPr>
        </p:nvSpPr>
        <p:spPr>
          <a:xfrm>
            <a:off x="6393201" y="2148532"/>
            <a:ext cx="5601600" cy="1544400"/>
          </a:xfrm>
        </p:spPr>
        <p:txBody>
          <a:bodyPr lIns="90000" tIns="46800" rIns="90000" bIns="46800" anchor="b"/>
          <a:lstStyle>
            <a:lvl1pPr algn="r">
              <a:defRPr sz="7200" u="none" strike="noStrike" kern="1200" cap="none" spc="200" normalizeH="0" baseline="0">
                <a:solidFill>
                  <a:schemeClr val="accent1"/>
                </a:solidFill>
                <a:uFillTx/>
                <a:ea typeface="汉仪旗黑-85S" pitchFamily="18" charset="-122"/>
              </a:defRPr>
            </a:lvl1pPr>
          </a:lstStyle>
          <a:p>
            <a:pPr fontAlgn="auto"/>
            <a:r>
              <a:rPr lang="zh-CN" altLang="en-US" strike="noStrike" noProof="1" dirty="0"/>
              <a:t>编辑标题</a:t>
            </a:r>
            <a:endParaRPr lang="zh-CN" altLang="en-US" strike="noStrike" noProof="1" dirty="0"/>
          </a:p>
        </p:txBody>
      </p:sp>
      <p:sp>
        <p:nvSpPr>
          <p:cNvPr id="16" name="副标题 2"/>
          <p:cNvSpPr>
            <a:spLocks noGrp="1"/>
          </p:cNvSpPr>
          <p:nvPr>
            <p:ph type="subTitle" idx="1" hasCustomPrompt="1"/>
          </p:nvPr>
        </p:nvSpPr>
        <p:spPr>
          <a:xfrm>
            <a:off x="6393200" y="3788152"/>
            <a:ext cx="5606253" cy="949494"/>
          </a:xfrm>
        </p:spPr>
        <p:txBody>
          <a:bodyPr lIns="90000" tIns="46800" rIns="90000" bIns="46800">
            <a:normAutofit/>
          </a:bodyPr>
          <a:lstStyle>
            <a:lvl1pPr marL="0" indent="0" algn="r">
              <a:buNone/>
              <a:defRPr sz="3600" baseline="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dirty="0"/>
              <a:t>单击此处编辑副标题</a:t>
            </a:r>
            <a:endParaRPr lang="zh-CN" altLang="en-US" strike="noStrike" noProof="1" dirty="0"/>
          </a:p>
        </p:txBody>
      </p:sp>
      <p:sp>
        <p:nvSpPr>
          <p:cNvPr id="3" name="日期占位符 2"/>
          <p:cNvSpPr>
            <a:spLocks noGrp="1"/>
          </p:cNvSpPr>
          <p:nvPr>
            <p:ph type="dt" sz="half" idx="10"/>
            <p:custDataLst>
              <p:tags r:id="rId17"/>
            </p:custDataLst>
          </p:nvPr>
        </p:nvSpPr>
        <p:spPr>
          <a:xfrm>
            <a:off x="723900" y="6356350"/>
            <a:ext cx="2743200" cy="365125"/>
          </a:xfrm>
          <a:prstGeom prst="rect">
            <a:avLst/>
          </a:prstGeom>
        </p:spPr>
        <p:txBody>
          <a:bodyPr vert="horz" lIns="91440" tIns="45720" rIns="91440" bIns="45720" rtlCol="0" anchor="ctr">
            <a:normAutofit/>
          </a:bodyPr>
          <a:lstStyle/>
          <a:p>
            <a:pPr fontAlgn="base"/>
            <a:fld id="{D997B5FA-0921-464F-AAE1-844C04324D75}"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custDataLst>
              <p:tags r:id="rId18"/>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19"/>
            </p:custDataLst>
          </p:nvPr>
        </p:nvSpPr>
        <p:spPr>
          <a:xfrm>
            <a:off x="8610600" y="6350000"/>
            <a:ext cx="2700338" cy="315913"/>
          </a:xfrm>
          <a:prstGeom prst="rect">
            <a:avLst/>
          </a:prstGeom>
        </p:spPr>
        <p:txBody>
          <a:bodyPr vert="horz" lIns="91440" tIns="45720" rIns="91440" bIns="45720" rtlCol="0" anchor="ctr">
            <a:normAutofit/>
          </a:bodyPr>
          <a:lstStyle/>
          <a:p>
            <a:pPr fontAlgn="base"/>
            <a:fld id="{565CE74E-AB26-4998-AD42-012C4C1AD076}"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9" name="矩形 8"/>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800" strike="noStrike" noProof="1"/>
          </a:p>
        </p:txBody>
      </p:sp>
      <p:sp>
        <p:nvSpPr>
          <p:cNvPr id="2" name="日期占位符 1"/>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4" name="灯片编号占位符 3"/>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4" name="KSO_TEMPLATE" hidden="1"/>
          <p:cNvSpPr/>
          <p:nvPr>
            <p:custDataLst>
              <p:tags r:id="rId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2" name="标题 1"/>
          <p:cNvSpPr>
            <a:spLocks noGrp="1"/>
          </p:cNvSpPr>
          <p:nvPr>
            <p:ph type="ctrTitle" hasCustomPrompt="1"/>
          </p:nvPr>
        </p:nvSpPr>
        <p:spPr>
          <a:xfrm>
            <a:off x="669882" y="2588281"/>
            <a:ext cx="10852237" cy="899167"/>
          </a:xfrm>
        </p:spPr>
        <p:txBody>
          <a:bodyPr lIns="101600" tIns="38100" rIns="25400" bIns="38100" anchor="t" anchorCtr="0">
            <a:noAutofit/>
          </a:bodyPr>
          <a:lstStyle>
            <a:lvl1pPr algn="ctr">
              <a:defRPr sz="5400" spc="600"/>
            </a:lvl1pPr>
          </a:lstStyle>
          <a:p>
            <a:pPr fontAlgn="auto"/>
            <a:r>
              <a:rPr lang="zh-CN" altLang="en-US" strike="noStrike" noProof="1" dirty="0"/>
              <a:t>单击此处编辑标题</a:t>
            </a:r>
            <a:endParaRPr lang="zh-CN" altLang="en-US" strike="noStrike" noProof="1" dirty="0"/>
          </a:p>
        </p:txBody>
      </p:sp>
      <p:sp>
        <p:nvSpPr>
          <p:cNvPr id="3" name="副标题 2"/>
          <p:cNvSpPr>
            <a:spLocks noGrp="1"/>
          </p:cNvSpPr>
          <p:nvPr>
            <p:ph type="subTitle" idx="1" hasCustomPrompt="1"/>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dirty="0"/>
              <a:t>单击此处编辑副标题</a:t>
            </a:r>
            <a:endParaRPr lang="zh-CN" altLang="en-US" strike="noStrike" noProof="1" dirty="0"/>
          </a:p>
        </p:txBody>
      </p:sp>
      <p:sp>
        <p:nvSpPr>
          <p:cNvPr id="16" name="日期占位符 15"/>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17" name="页脚占位符 16"/>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dirty="0"/>
          </a:p>
        </p:txBody>
      </p:sp>
      <p:sp>
        <p:nvSpPr>
          <p:cNvPr id="18" name="灯片编号占位符 17"/>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7" name="KSO_TEMPLATE" hidden="1"/>
          <p:cNvSpPr/>
          <p:nvPr>
            <p:custDataLst>
              <p:tags r:id="rId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内容占位符 2"/>
          <p:cNvSpPr>
            <a:spLocks noGrp="1"/>
          </p:cNvSpPr>
          <p:nvPr>
            <p:ph idx="1"/>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4" name="日期占位符 3"/>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7" name="KSO_TEMPLATE" hidden="1"/>
          <p:cNvSpPr/>
          <p:nvPr>
            <p:custDataLst>
              <p:tags r:id="rId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2" name="标题 1"/>
          <p:cNvSpPr>
            <a:spLocks noGrp="1"/>
          </p:cNvSpPr>
          <p:nvPr>
            <p:ph type="title"/>
          </p:nvPr>
        </p:nvSpPr>
        <p:spPr>
          <a:xfrm>
            <a:off x="669930" y="3808730"/>
            <a:ext cx="10852237" cy="624845"/>
          </a:xfrm>
        </p:spPr>
        <p:txBody>
          <a:bodyPr lIns="101600" tIns="38100" rIns="63500" bIns="38100" anchor="t" anchorCtr="0">
            <a:noAutofit/>
          </a:bodyPr>
          <a:lstStyle>
            <a:lvl1pPr>
              <a:defRPr sz="3600" u="none" strike="noStrike" kern="1200" cap="none" spc="300" normalizeH="0">
                <a:solidFill>
                  <a:schemeClr val="tx1"/>
                </a:solidFill>
                <a:uFillTx/>
                <a:latin typeface="微软雅黑" panose="020B0503020204020204" pitchFamily="34" charset="-122"/>
                <a:ea typeface="微软雅黑" panose="020B0503020204020204" pitchFamily="34" charset="-122"/>
              </a:defRPr>
            </a:lvl1pPr>
          </a:lstStyle>
          <a:p>
            <a:pPr fontAlgn="auto"/>
            <a:r>
              <a:rPr lang="zh-CN" altLang="en-US" strike="noStrike" noProof="1" dirty="0"/>
              <a:t>单击此处编辑母版标题样式</a:t>
            </a:r>
            <a:endParaRPr lang="zh-CN" altLang="en-US" strike="noStrike" noProof="1" dirty="0"/>
          </a:p>
        </p:txBody>
      </p:sp>
      <p:sp>
        <p:nvSpPr>
          <p:cNvPr id="3" name="文本占位符 2"/>
          <p:cNvSpPr>
            <a:spLocks noGrp="1"/>
          </p:cNvSpPr>
          <p:nvPr>
            <p:ph type="body" idx="1"/>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dirty="0"/>
              <a:t>单击此处编辑母版文本样式</a:t>
            </a:r>
            <a:endParaRPr lang="zh-CN" altLang="en-US" strike="noStrike" noProof="1" dirty="0"/>
          </a:p>
        </p:txBody>
      </p:sp>
      <p:sp>
        <p:nvSpPr>
          <p:cNvPr id="4" name="日期占位符 3"/>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8" name="KSO_TEMPLATE" hidden="1"/>
          <p:cNvSpPr/>
          <p:nvPr>
            <p:custDataLst>
              <p:tags r:id="rId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sz="half" idx="1"/>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内容占位符 3"/>
          <p:cNvSpPr>
            <a:spLocks noGrp="1"/>
          </p:cNvSpPr>
          <p:nvPr>
            <p:ph sz="half" idx="2"/>
          </p:nvPr>
        </p:nvSpPr>
        <p:spPr>
          <a:xfrm>
            <a:off x="6238877" y="952508"/>
            <a:ext cx="5283242" cy="5388907"/>
          </a:xfrm>
        </p:spPr>
        <p:txBody>
          <a:bodyPr>
            <a:noAutofit/>
          </a:bodyPr>
          <a:lstStyle>
            <a:lvl1pPr>
              <a:defRPr sz="1600">
                <a:latin typeface="微软雅黑" panose="020B0503020204020204" pitchFamily="34" charset="-122"/>
                <a:ea typeface="微软雅黑" panose="020B0503020204020204" pitchFamily="34" charset="-122"/>
              </a:defRPr>
            </a:lvl1pPr>
            <a:lvl2pPr>
              <a:defRPr sz="16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600">
                <a:latin typeface="微软雅黑" panose="020B0503020204020204" pitchFamily="34" charset="-122"/>
                <a:ea typeface="微软雅黑" panose="020B0503020204020204" pitchFamily="34" charset="-122"/>
              </a:defRPr>
            </a:lvl4pPr>
            <a:lvl5pPr>
              <a:defRPr sz="1600">
                <a:latin typeface="微软雅黑" panose="020B0503020204020204" pitchFamily="34" charset="-122"/>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日期占位符 4"/>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7" name="灯片编号占位符 6"/>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10" name="KSO_TEMPLATE" hidden="1"/>
          <p:cNvSpPr/>
          <p:nvPr>
            <p:custDataLst>
              <p:tags r:id="rId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文本占位符 2"/>
          <p:cNvSpPr>
            <a:spLocks noGrp="1"/>
          </p:cNvSpPr>
          <p:nvPr>
            <p:ph type="body" idx="1" hasCustomPrompt="1"/>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dirty="0"/>
              <a:t>单击此处编辑文本</a:t>
            </a:r>
            <a:endParaRPr lang="zh-CN" altLang="en-US" strike="noStrike" noProof="1" dirty="0"/>
          </a:p>
        </p:txBody>
      </p:sp>
      <p:sp>
        <p:nvSpPr>
          <p:cNvPr id="4" name="内容占位符 3"/>
          <p:cNvSpPr>
            <a:spLocks noGrp="1"/>
          </p:cNvSpPr>
          <p:nvPr>
            <p:ph sz="half" idx="2"/>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strike="noStrike" noProof="1">
                <a:sym typeface="+mn-ea"/>
              </a:rPr>
              <a:t>单击此处编辑文本</a:t>
            </a:r>
            <a:endParaRPr strike="noStrike" noProof="1">
              <a:sym typeface="+mn-ea"/>
            </a:endParaRPr>
          </a:p>
        </p:txBody>
      </p:sp>
      <p:sp>
        <p:nvSpPr>
          <p:cNvPr id="6" name="内容占位符 5"/>
          <p:cNvSpPr>
            <a:spLocks noGrp="1"/>
          </p:cNvSpPr>
          <p:nvPr>
            <p:ph sz="quarter" idx="4"/>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7" name="日期占位符 6"/>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8" name="页脚占位符 7"/>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9" name="灯片编号占位符 8"/>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pic>
        <p:nvPicPr>
          <p:cNvPr id="8195" name="图片 3"/>
          <p:cNvPicPr>
            <a:picLocks noChangeAspect="1"/>
          </p:cNvPicPr>
          <p:nvPr>
            <p:custDataLst>
              <p:tags r:id="rId2"/>
            </p:custDataLst>
          </p:nvPr>
        </p:nvPicPr>
        <p:blipFill>
          <a:blip r:embed="rId3"/>
          <a:stretch>
            <a:fillRect/>
          </a:stretch>
        </p:blipFill>
        <p:spPr>
          <a:xfrm rot="-868862" flipH="1">
            <a:off x="9334500" y="2427288"/>
            <a:ext cx="1066800" cy="1046162"/>
          </a:xfrm>
          <a:prstGeom prst="rect">
            <a:avLst/>
          </a:prstGeom>
          <a:noFill/>
          <a:ln w="9525">
            <a:noFill/>
          </a:ln>
        </p:spPr>
      </p:pic>
      <p:pic>
        <p:nvPicPr>
          <p:cNvPr id="8196" name="图片 3"/>
          <p:cNvPicPr>
            <a:picLocks noChangeAspect="1"/>
          </p:cNvPicPr>
          <p:nvPr>
            <p:custDataLst>
              <p:tags r:id="rId4"/>
            </p:custDataLst>
          </p:nvPr>
        </p:nvPicPr>
        <p:blipFill>
          <a:blip r:embed="rId3"/>
          <a:stretch>
            <a:fillRect/>
          </a:stretch>
        </p:blipFill>
        <p:spPr>
          <a:xfrm>
            <a:off x="2212975" y="2452688"/>
            <a:ext cx="950913" cy="933450"/>
          </a:xfrm>
          <a:prstGeom prst="rect">
            <a:avLst/>
          </a:prstGeom>
          <a:noFill/>
          <a:ln w="9525">
            <a:noFill/>
          </a:ln>
        </p:spPr>
      </p:pic>
      <p:pic>
        <p:nvPicPr>
          <p:cNvPr id="8197" name="图片 8"/>
          <p:cNvPicPr>
            <a:picLocks noChangeAspect="1"/>
          </p:cNvPicPr>
          <p:nvPr>
            <p:custDataLst>
              <p:tags r:id="rId5"/>
            </p:custDataLst>
          </p:nvPr>
        </p:nvPicPr>
        <p:blipFill>
          <a:blip r:embed="rId6"/>
          <a:stretch>
            <a:fillRect/>
          </a:stretch>
        </p:blipFill>
        <p:spPr>
          <a:xfrm>
            <a:off x="4859338" y="-30162"/>
            <a:ext cx="1836737" cy="2236787"/>
          </a:xfrm>
          <a:prstGeom prst="rect">
            <a:avLst/>
          </a:prstGeom>
          <a:noFill/>
          <a:ln w="9525">
            <a:noFill/>
          </a:ln>
        </p:spPr>
      </p:pic>
      <p:pic>
        <p:nvPicPr>
          <p:cNvPr id="8198" name="图片 9"/>
          <p:cNvPicPr>
            <a:picLocks noChangeAspect="1"/>
          </p:cNvPicPr>
          <p:nvPr>
            <p:custDataLst>
              <p:tags r:id="rId7"/>
            </p:custDataLst>
          </p:nvPr>
        </p:nvPicPr>
        <p:blipFill>
          <a:blip r:embed="rId8"/>
          <a:stretch>
            <a:fillRect/>
          </a:stretch>
        </p:blipFill>
        <p:spPr>
          <a:xfrm>
            <a:off x="5068888" y="4519613"/>
            <a:ext cx="2060575" cy="2325687"/>
          </a:xfrm>
          <a:prstGeom prst="rect">
            <a:avLst/>
          </a:prstGeom>
          <a:noFill/>
          <a:ln w="9525">
            <a:noFill/>
          </a:ln>
        </p:spPr>
      </p:pic>
      <p:sp>
        <p:nvSpPr>
          <p:cNvPr id="2" name="标题 1"/>
          <p:cNvSpPr>
            <a:spLocks noGrp="1"/>
          </p:cNvSpPr>
          <p:nvPr>
            <p:ph type="title" hasCustomPrompt="1"/>
          </p:nvPr>
        </p:nvSpPr>
        <p:spPr>
          <a:xfrm>
            <a:off x="3260693" y="2167556"/>
            <a:ext cx="6000814" cy="1087284"/>
          </a:xfrm>
        </p:spPr>
        <p:txBody>
          <a:bodyPr lIns="90000" tIns="46800" rIns="90000" bIns="46800" anchor="b">
            <a:normAutofit/>
          </a:bodyPr>
          <a:lstStyle>
            <a:lvl1pPr algn="ctr">
              <a:defRPr sz="4400" u="none" strike="noStrike" kern="1200" cap="none" spc="200" normalizeH="0" baseline="0">
                <a:solidFill>
                  <a:schemeClr val="accent1"/>
                </a:solidFill>
                <a:uFillTx/>
                <a:ea typeface="汉仪旗黑-85S" pitchFamily="18" charset="-122"/>
              </a:defRPr>
            </a:lvl1pPr>
          </a:lstStyle>
          <a:p>
            <a:pPr fontAlgn="auto"/>
            <a:r>
              <a:rPr lang="zh-CN" altLang="en-US" strike="noStrike" noProof="1" dirty="0"/>
              <a:t>单击此处编辑标题</a:t>
            </a:r>
            <a:endParaRPr lang="zh-CN" altLang="en-US" strike="noStrike" noProof="1" dirty="0"/>
          </a:p>
        </p:txBody>
      </p:sp>
      <p:sp>
        <p:nvSpPr>
          <p:cNvPr id="3" name="文本占位符 2"/>
          <p:cNvSpPr>
            <a:spLocks noGrp="1"/>
          </p:cNvSpPr>
          <p:nvPr>
            <p:ph type="body" idx="1"/>
          </p:nvPr>
        </p:nvSpPr>
        <p:spPr>
          <a:xfrm>
            <a:off x="3260693" y="3340566"/>
            <a:ext cx="6000814" cy="1006960"/>
          </a:xfrm>
        </p:spPr>
        <p:txBody>
          <a:bodyPr lIns="90000" tIns="46800" rIns="90000" bIns="46800">
            <a:normAutofit/>
          </a:bodyPr>
          <a:lstStyle>
            <a:lvl1pPr marL="0" indent="0" algn="ctr">
              <a:buNone/>
              <a:defRPr sz="1800"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dirty="0"/>
              <a:t>单击此处编辑母版文本样式</a:t>
            </a:r>
            <a:endParaRPr lang="zh-CN" altLang="en-US" strike="noStrike" noProof="1" dirty="0"/>
          </a:p>
        </p:txBody>
      </p:sp>
      <p:sp>
        <p:nvSpPr>
          <p:cNvPr id="4" name="日期占位符 3"/>
          <p:cNvSpPr>
            <a:spLocks noGrp="1"/>
          </p:cNvSpPr>
          <p:nvPr>
            <p:ph type="dt" sz="half" idx="10"/>
            <p:custDataLst>
              <p:tags r:id="rId9"/>
            </p:custDataLst>
          </p:nvPr>
        </p:nvSpPr>
        <p:spPr>
          <a:xfrm>
            <a:off x="879475" y="6350000"/>
            <a:ext cx="2700338" cy="315913"/>
          </a:xfrm>
          <a:prstGeom prst="rect">
            <a:avLst/>
          </a:prstGeom>
        </p:spPr>
        <p:txBody>
          <a:bodyPr vert="horz" lIns="91440" tIns="45720" rIns="91440" bIns="45720" rtlCol="0" anchor="ctr">
            <a:normAutofit/>
          </a:bodyPr>
          <a:lstStyle/>
          <a:p>
            <a:pPr fontAlgn="base"/>
            <a:fld id="{D997B5FA-0921-464F-AAE1-844C04324D75}"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10"/>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11"/>
            </p:custDataLst>
          </p:nvPr>
        </p:nvSpPr>
        <p:spPr>
          <a:xfrm>
            <a:off x="8610600" y="6350000"/>
            <a:ext cx="2700338" cy="315913"/>
          </a:xfrm>
          <a:prstGeom prst="rect">
            <a:avLst/>
          </a:prstGeom>
        </p:spPr>
        <p:txBody>
          <a:bodyPr vert="horz" lIns="91440" tIns="45720" rIns="91440" bIns="45720" rtlCol="0" anchor="ctr">
            <a:normAutofit/>
          </a:bodyPr>
          <a:lstStyle/>
          <a:p>
            <a:pPr fontAlgn="base"/>
            <a:fld id="{565CE74E-AB26-4998-AD42-012C4C1AD076}"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6" name="KSO_TEMPLATE" hidden="1"/>
          <p:cNvSpPr/>
          <p:nvPr>
            <p:custDataLst>
              <p:tags r:id="rId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5" name="KSO_TEMPLATE" hidden="1"/>
          <p:cNvSpPr/>
          <p:nvPr>
            <p:custDataLst>
              <p:tags r:id="rId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2" name="日期占位符 1"/>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4" name="灯片编号占位符 3"/>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1"/>
        </a:solidFill>
        <a:effectLst/>
      </p:bgPr>
    </p:bg>
    <p:spTree>
      <p:nvGrpSpPr>
        <p:cNvPr id="1" name=""/>
        <p:cNvGrpSpPr/>
        <p:nvPr/>
      </p:nvGrpSpPr>
      <p:grpSpPr>
        <a:xfrm>
          <a:off x="0" y="0"/>
          <a:ext cx="0" cy="0"/>
          <a:chOff x="0" y="0"/>
          <a:chExt cx="0" cy="0"/>
        </a:xfrm>
      </p:grpSpPr>
      <p:sp>
        <p:nvSpPr>
          <p:cNvPr id="8" name="KSO_TEMPLATE" hidden="1"/>
          <p:cNvSpPr/>
          <p:nvPr>
            <p:custDataLst>
              <p:tags r:id="rId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2" name="标题 1"/>
          <p:cNvSpPr>
            <a:spLocks noGrp="1"/>
          </p:cNvSpPr>
          <p:nvPr>
            <p:ph type="title"/>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图片占位符 2"/>
          <p:cNvSpPr>
            <a:spLocks noGrp="1"/>
          </p:cNvSpPr>
          <p:nvPr>
            <p:ph type="pic" idx="1"/>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fontAlgn="auto"/>
            <a:endParaRPr strike="noStrike" noProof="1" dirty="0">
              <a:sym typeface="+mn-ea"/>
            </a:endParaRPr>
          </a:p>
        </p:txBody>
      </p:sp>
      <p:sp>
        <p:nvSpPr>
          <p:cNvPr id="4" name="文本占位符 3"/>
          <p:cNvSpPr>
            <a:spLocks noGrp="1"/>
          </p:cNvSpPr>
          <p:nvPr>
            <p:ph type="body" sz="half" idx="2"/>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stStyle>
          <a:p>
            <a:pPr lvl="0" fontAlgn="auto"/>
            <a:r>
              <a:rPr strike="noStrike" noProof="1">
                <a:sym typeface="+mn-ea"/>
              </a:rPr>
              <a:t>单击此处编辑母版文本样式</a:t>
            </a:r>
            <a:endParaRPr strike="noStrike" noProof="1">
              <a:sym typeface="+mn-ea"/>
            </a:endParaRPr>
          </a:p>
        </p:txBody>
      </p:sp>
      <p:sp>
        <p:nvSpPr>
          <p:cNvPr id="5" name="日期占位符 4"/>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5720" rtlCol="0" anchor="ctr">
            <a:normAutofit/>
          </a:bodyPr>
          <a:lstStyle/>
          <a:p>
            <a:pPr fontAlgn="base"/>
            <a:fld id="{9EFD9D74-47D9-4702-A33C-335B63B48DBF}"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
        <p:nvSpPr>
          <p:cNvPr id="6" name="页脚占位符 5"/>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dirty="0"/>
          </a:p>
        </p:txBody>
      </p:sp>
      <p:sp>
        <p:nvSpPr>
          <p:cNvPr id="7" name="灯片编号占位符 6"/>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5720" rtlCol="0" anchor="ctr">
            <a:normAutofit/>
          </a:bodyPr>
          <a:lstStyle/>
          <a:p>
            <a:pPr fontAlgn="base"/>
            <a:fld id="{FABC47A4-756D-490B-A52F-7D9E2C9FC05F}"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1"/>
        </a:solidFill>
        <a:effectLst/>
      </p:bgPr>
    </p:bg>
    <p:spTree>
      <p:nvGrpSpPr>
        <p:cNvPr id="1" name=""/>
        <p:cNvGrpSpPr/>
        <p:nvPr/>
      </p:nvGrpSpPr>
      <p:grpSpPr>
        <a:xfrm>
          <a:off x="0" y="0"/>
          <a:ext cx="0" cy="0"/>
          <a:chOff x="0" y="0"/>
          <a:chExt cx="0" cy="0"/>
        </a:xfrm>
      </p:grpSpPr>
      <p:sp>
        <p:nvSpPr>
          <p:cNvPr id="7" name="KSO_TEMPLATE" hidden="1"/>
          <p:cNvSpPr/>
          <p:nvPr>
            <p:custDataLst>
              <p:tags r:id="rId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2" name="竖排标题 1"/>
          <p:cNvSpPr>
            <a:spLocks noGrp="1"/>
          </p:cNvSpPr>
          <p:nvPr>
            <p:ph type="title" orient="ver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latin typeface="微软雅黑" panose="020B0503020204020204" pitchFamily="34" charset="-122"/>
                <a:ea typeface="微软雅黑" panose="020B0503020204020204" pitchFamily="34" charset="-122"/>
              </a:defRPr>
            </a:lvl1pPr>
            <a:lvl2pPr indent="0" eaLnBrk="1" fontAlgn="auto" latinLnBrk="0" hangingPunct="1">
              <a:defRPr>
                <a:latin typeface="微软雅黑" panose="020B0503020204020204" pitchFamily="34" charset="-122"/>
                <a:ea typeface="微软雅黑" panose="020B0503020204020204" pitchFamily="34" charset="-122"/>
              </a:defRPr>
            </a:lvl2pPr>
            <a:lvl3pPr indent="0" eaLnBrk="1" fontAlgn="auto" latinLnBrk="0" hangingPunct="1">
              <a:defRPr>
                <a:latin typeface="微软雅黑" panose="020B0503020204020204" pitchFamily="34" charset="-122"/>
                <a:ea typeface="微软雅黑" panose="020B0503020204020204" pitchFamily="34" charset="-122"/>
              </a:defRPr>
            </a:lvl3pPr>
            <a:lvl4pPr indent="0" eaLnBrk="1" fontAlgn="auto" latinLnBrk="0" hangingPunct="1">
              <a:defRPr>
                <a:latin typeface="微软雅黑" panose="020B0503020204020204" pitchFamily="34" charset="-122"/>
                <a:ea typeface="微软雅黑" panose="020B0503020204020204" pitchFamily="34" charset="-122"/>
              </a:defRPr>
            </a:lvl4pPr>
            <a:lvl5pPr indent="0" eaLnBrk="1" fontAlgn="auto" latinLnBrk="0" hangingPunct="1">
              <a:defRPr>
                <a:latin typeface="微软雅黑" panose="020B0503020204020204" pitchFamily="34" charset="-122"/>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日期占位符 3"/>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1"/>
        </a:solidFill>
        <a:effectLst/>
      </p:bgPr>
    </p:bg>
    <p:spTree>
      <p:nvGrpSpPr>
        <p:cNvPr id="1" name=""/>
        <p:cNvGrpSpPr/>
        <p:nvPr/>
      </p:nvGrpSpPr>
      <p:grpSpPr>
        <a:xfrm>
          <a:off x="0" y="0"/>
          <a:ext cx="0" cy="0"/>
          <a:chOff x="0" y="0"/>
          <a:chExt cx="0" cy="0"/>
        </a:xfrm>
      </p:grpSpPr>
      <p:sp>
        <p:nvSpPr>
          <p:cNvPr id="2" name="KSO_TEMPLATE" hidden="1"/>
          <p:cNvSpPr/>
          <p:nvPr>
            <p:custDataLst>
              <p:tags r:id="rId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7" name="内容占位符 6"/>
          <p:cNvSpPr>
            <a:spLocks noGrp="1"/>
          </p:cNvSpPr>
          <p:nvPr>
            <p:ph sz="quarter" idx="13"/>
          </p:nvPr>
        </p:nvSpPr>
        <p:spPr>
          <a:xfrm>
            <a:off x="669930" y="952508"/>
            <a:ext cx="10852237" cy="5388907"/>
          </a:xfrm>
        </p:spPr>
        <p:txBody>
          <a:body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3" name="日期占位符 2"/>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1"/>
        </a:solidFill>
        <a:effectLst/>
      </p:bgPr>
    </p:bg>
    <p:spTree>
      <p:nvGrpSpPr>
        <p:cNvPr id="1" name=""/>
        <p:cNvGrpSpPr/>
        <p:nvPr/>
      </p:nvGrpSpPr>
      <p:grpSpPr>
        <a:xfrm>
          <a:off x="0" y="0"/>
          <a:ext cx="0" cy="0"/>
          <a:chOff x="0" y="0"/>
          <a:chExt cx="0" cy="0"/>
        </a:xfrm>
      </p:grpSpPr>
      <p:sp>
        <p:nvSpPr>
          <p:cNvPr id="6" name="KSO_TEMPLATE" hidden="1"/>
          <p:cNvSpPr/>
          <p:nvPr>
            <p:custDataLst>
              <p:tags r:id="rId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2" name="标题 1"/>
          <p:cNvSpPr>
            <a:spLocks noGrp="1"/>
          </p:cNvSpPr>
          <p:nvPr>
            <p:ph type="title" hasCustomPrompt="1"/>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1" i="0" u="none" strike="noStrike" kern="1200" cap="none" spc="6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单击此处编辑标题</a:t>
            </a:r>
            <a:endParaRPr strike="noStrike" noProof="1">
              <a:sym typeface="+mn-ea"/>
            </a:endParaRPr>
          </a:p>
        </p:txBody>
      </p:sp>
      <p:sp>
        <p:nvSpPr>
          <p:cNvPr id="3" name="日期占位符 2"/>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pic>
        <p:nvPicPr>
          <p:cNvPr id="54275" name="图片 5"/>
          <p:cNvPicPr>
            <a:picLocks noChangeAspect="1"/>
          </p:cNvPicPr>
          <p:nvPr>
            <p:custDataLst>
              <p:tags r:id="rId2"/>
            </p:custDataLst>
          </p:nvPr>
        </p:nvPicPr>
        <p:blipFill>
          <a:blip r:embed="rId3"/>
          <a:stretch>
            <a:fillRect/>
          </a:stretch>
        </p:blipFill>
        <p:spPr>
          <a:xfrm rot="-1679587">
            <a:off x="1331913" y="5761038"/>
            <a:ext cx="709612" cy="676275"/>
          </a:xfrm>
          <a:prstGeom prst="rect">
            <a:avLst/>
          </a:prstGeom>
          <a:noFill/>
          <a:ln w="9525">
            <a:noFill/>
          </a:ln>
        </p:spPr>
      </p:pic>
      <p:pic>
        <p:nvPicPr>
          <p:cNvPr id="54276" name="图片 6"/>
          <p:cNvPicPr>
            <a:picLocks noChangeAspect="1"/>
          </p:cNvPicPr>
          <p:nvPr>
            <p:custDataLst>
              <p:tags r:id="rId4"/>
            </p:custDataLst>
          </p:nvPr>
        </p:nvPicPr>
        <p:blipFill>
          <a:blip r:embed="rId3"/>
          <a:stretch>
            <a:fillRect/>
          </a:stretch>
        </p:blipFill>
        <p:spPr>
          <a:xfrm rot="-4269324">
            <a:off x="3751263" y="5589588"/>
            <a:ext cx="568325" cy="542925"/>
          </a:xfrm>
          <a:prstGeom prst="rect">
            <a:avLst/>
          </a:prstGeom>
          <a:noFill/>
          <a:ln w="9525">
            <a:noFill/>
          </a:ln>
        </p:spPr>
      </p:pic>
      <p:pic>
        <p:nvPicPr>
          <p:cNvPr id="54277" name="图片 4"/>
          <p:cNvPicPr>
            <a:picLocks noChangeAspect="1"/>
          </p:cNvPicPr>
          <p:nvPr>
            <p:custDataLst>
              <p:tags r:id="rId5"/>
            </p:custDataLst>
          </p:nvPr>
        </p:nvPicPr>
        <p:blipFill>
          <a:blip r:embed="rId3"/>
          <a:stretch>
            <a:fillRect/>
          </a:stretch>
        </p:blipFill>
        <p:spPr>
          <a:xfrm>
            <a:off x="609600" y="693738"/>
            <a:ext cx="560388" cy="534987"/>
          </a:xfrm>
          <a:prstGeom prst="rect">
            <a:avLst/>
          </a:prstGeom>
          <a:noFill/>
          <a:ln w="9525">
            <a:noFill/>
          </a:ln>
        </p:spPr>
      </p:pic>
      <p:pic>
        <p:nvPicPr>
          <p:cNvPr id="54278" name="图片 3"/>
          <p:cNvPicPr>
            <a:picLocks noChangeAspect="1"/>
          </p:cNvPicPr>
          <p:nvPr>
            <p:custDataLst>
              <p:tags r:id="rId6"/>
            </p:custDataLst>
          </p:nvPr>
        </p:nvPicPr>
        <p:blipFill>
          <a:blip r:embed="rId7"/>
          <a:stretch>
            <a:fillRect/>
          </a:stretch>
        </p:blipFill>
        <p:spPr>
          <a:xfrm>
            <a:off x="2606675" y="1195388"/>
            <a:ext cx="950913" cy="933450"/>
          </a:xfrm>
          <a:prstGeom prst="rect">
            <a:avLst/>
          </a:prstGeom>
          <a:noFill/>
          <a:ln w="9525">
            <a:noFill/>
          </a:ln>
        </p:spPr>
      </p:pic>
      <p:pic>
        <p:nvPicPr>
          <p:cNvPr id="54279" name="图片 2"/>
          <p:cNvPicPr>
            <a:picLocks noChangeAspect="1"/>
          </p:cNvPicPr>
          <p:nvPr>
            <p:custDataLst>
              <p:tags r:id="rId8"/>
            </p:custDataLst>
          </p:nvPr>
        </p:nvPicPr>
        <p:blipFill>
          <a:blip r:embed="rId9"/>
          <a:stretch>
            <a:fillRect/>
          </a:stretch>
        </p:blipFill>
        <p:spPr>
          <a:xfrm>
            <a:off x="5986463" y="1724025"/>
            <a:ext cx="5949950" cy="4987925"/>
          </a:xfrm>
          <a:prstGeom prst="rect">
            <a:avLst/>
          </a:prstGeom>
          <a:noFill/>
          <a:ln w="9525">
            <a:noFill/>
          </a:ln>
        </p:spPr>
      </p:pic>
      <p:pic>
        <p:nvPicPr>
          <p:cNvPr id="54280" name="图片 1"/>
          <p:cNvPicPr>
            <a:picLocks noChangeAspect="1"/>
          </p:cNvPicPr>
          <p:nvPr>
            <p:custDataLst>
              <p:tags r:id="rId10"/>
            </p:custDataLst>
          </p:nvPr>
        </p:nvPicPr>
        <p:blipFill>
          <a:blip r:embed="rId11"/>
          <a:stretch>
            <a:fillRect/>
          </a:stretch>
        </p:blipFill>
        <p:spPr>
          <a:xfrm>
            <a:off x="10969625" y="1963738"/>
            <a:ext cx="1012825" cy="1003300"/>
          </a:xfrm>
          <a:prstGeom prst="rect">
            <a:avLst/>
          </a:prstGeom>
          <a:noFill/>
          <a:ln w="9525">
            <a:noFill/>
          </a:ln>
        </p:spPr>
      </p:pic>
      <p:sp>
        <p:nvSpPr>
          <p:cNvPr id="2" name="标题 1"/>
          <p:cNvSpPr>
            <a:spLocks noGrp="1"/>
          </p:cNvSpPr>
          <p:nvPr>
            <p:ph type="ctrTitle" hasCustomPrompt="1"/>
          </p:nvPr>
        </p:nvSpPr>
        <p:spPr>
          <a:xfrm>
            <a:off x="297749" y="2418276"/>
            <a:ext cx="6267075" cy="1544385"/>
          </a:xfrm>
        </p:spPr>
        <p:txBody>
          <a:bodyPr lIns="90000" tIns="46800" rIns="90000" bIns="46800" anchor="b">
            <a:normAutofit/>
          </a:bodyPr>
          <a:lstStyle>
            <a:lvl1pPr algn="l">
              <a:defRPr sz="5400" u="none" strike="noStrike" kern="1200" cap="none" spc="200" normalizeH="0" baseline="0">
                <a:solidFill>
                  <a:schemeClr val="accent1"/>
                </a:solidFill>
                <a:uFillTx/>
                <a:ea typeface="汉仪旗黑-85S" pitchFamily="18" charset="-122"/>
              </a:defRPr>
            </a:lvl1pPr>
          </a:lstStyle>
          <a:p>
            <a:pPr fontAlgn="auto"/>
            <a:r>
              <a:rPr lang="zh-CN" altLang="en-US" strike="noStrike" noProof="1" dirty="0"/>
              <a:t>单击此处编辑标题</a:t>
            </a:r>
            <a:endParaRPr lang="zh-CN" altLang="en-US" strike="noStrike" noProof="1" dirty="0"/>
          </a:p>
        </p:txBody>
      </p:sp>
      <p:sp>
        <p:nvSpPr>
          <p:cNvPr id="3" name="副标题 2"/>
          <p:cNvSpPr>
            <a:spLocks noGrp="1"/>
          </p:cNvSpPr>
          <p:nvPr>
            <p:ph type="subTitle" idx="1" hasCustomPrompt="1"/>
          </p:nvPr>
        </p:nvSpPr>
        <p:spPr>
          <a:xfrm>
            <a:off x="297750" y="4045199"/>
            <a:ext cx="6267076" cy="949494"/>
          </a:xfrm>
        </p:spPr>
        <p:txBody>
          <a:bodyPr lIns="90000" tIns="46800" rIns="90000" bIns="46800">
            <a:normAutofit/>
          </a:bodyPr>
          <a:lstStyle>
            <a:lvl1pPr marL="0" indent="0" algn="l">
              <a:buNone/>
              <a:defRPr sz="2400" baseline="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dirty="0"/>
              <a:t>单击此处编辑副标题</a:t>
            </a:r>
            <a:endParaRPr lang="zh-CN" altLang="en-US" strike="noStrike" noProof="1" dirty="0"/>
          </a:p>
        </p:txBody>
      </p:sp>
      <p:sp>
        <p:nvSpPr>
          <p:cNvPr id="4" name="日期占位符 3"/>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D997B5FA-0921-464F-AAE1-844C04324D75}"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565CE74E-AB26-4998-AD42-012C4C1AD076}"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pic>
        <p:nvPicPr>
          <p:cNvPr id="55299" name="图片 6"/>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55300" name="图片 7"/>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55301" name="图片 8"/>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55302" name="图片 9"/>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55303" name="图片 10"/>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a:xfrm>
            <a:off x="669882" y="443234"/>
            <a:ext cx="10852237" cy="441964"/>
          </a:xfrm>
        </p:spPr>
        <p:txBody>
          <a:bodyPr vert="horz" lIns="90000" tIns="46800" rIns="90000" bIns="468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内容占位符 2"/>
          <p:cNvSpPr>
            <a:spLocks noGrp="1"/>
          </p:cNvSpPr>
          <p:nvPr>
            <p:ph idx="1"/>
          </p:nvPr>
        </p:nvSpPr>
        <p:spPr>
          <a:xfrm>
            <a:off x="669882"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日期占位符 3"/>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pic>
        <p:nvPicPr>
          <p:cNvPr id="56323" name="图片 3"/>
          <p:cNvPicPr>
            <a:picLocks noChangeAspect="1"/>
          </p:cNvPicPr>
          <p:nvPr>
            <p:custDataLst>
              <p:tags r:id="rId2"/>
            </p:custDataLst>
          </p:nvPr>
        </p:nvPicPr>
        <p:blipFill>
          <a:blip r:embed="rId3"/>
          <a:stretch>
            <a:fillRect/>
          </a:stretch>
        </p:blipFill>
        <p:spPr>
          <a:xfrm rot="-868862" flipH="1">
            <a:off x="9334500" y="2427288"/>
            <a:ext cx="1066800" cy="1046162"/>
          </a:xfrm>
          <a:prstGeom prst="rect">
            <a:avLst/>
          </a:prstGeom>
          <a:noFill/>
          <a:ln w="9525">
            <a:noFill/>
          </a:ln>
        </p:spPr>
      </p:pic>
      <p:pic>
        <p:nvPicPr>
          <p:cNvPr id="56324" name="图片 3"/>
          <p:cNvPicPr>
            <a:picLocks noChangeAspect="1"/>
          </p:cNvPicPr>
          <p:nvPr>
            <p:custDataLst>
              <p:tags r:id="rId4"/>
            </p:custDataLst>
          </p:nvPr>
        </p:nvPicPr>
        <p:blipFill>
          <a:blip r:embed="rId3"/>
          <a:stretch>
            <a:fillRect/>
          </a:stretch>
        </p:blipFill>
        <p:spPr>
          <a:xfrm>
            <a:off x="2212975" y="2452688"/>
            <a:ext cx="950913" cy="933450"/>
          </a:xfrm>
          <a:prstGeom prst="rect">
            <a:avLst/>
          </a:prstGeom>
          <a:noFill/>
          <a:ln w="9525">
            <a:noFill/>
          </a:ln>
        </p:spPr>
      </p:pic>
      <p:pic>
        <p:nvPicPr>
          <p:cNvPr id="56325" name="图片 8"/>
          <p:cNvPicPr>
            <a:picLocks noChangeAspect="1"/>
          </p:cNvPicPr>
          <p:nvPr>
            <p:custDataLst>
              <p:tags r:id="rId5"/>
            </p:custDataLst>
          </p:nvPr>
        </p:nvPicPr>
        <p:blipFill>
          <a:blip r:embed="rId6"/>
          <a:stretch>
            <a:fillRect/>
          </a:stretch>
        </p:blipFill>
        <p:spPr>
          <a:xfrm>
            <a:off x="4859338" y="-30162"/>
            <a:ext cx="1836737" cy="2236787"/>
          </a:xfrm>
          <a:prstGeom prst="rect">
            <a:avLst/>
          </a:prstGeom>
          <a:noFill/>
          <a:ln w="9525">
            <a:noFill/>
          </a:ln>
        </p:spPr>
      </p:pic>
      <p:pic>
        <p:nvPicPr>
          <p:cNvPr id="56326" name="图片 9"/>
          <p:cNvPicPr>
            <a:picLocks noChangeAspect="1"/>
          </p:cNvPicPr>
          <p:nvPr>
            <p:custDataLst>
              <p:tags r:id="rId7"/>
            </p:custDataLst>
          </p:nvPr>
        </p:nvPicPr>
        <p:blipFill>
          <a:blip r:embed="rId8"/>
          <a:stretch>
            <a:fillRect/>
          </a:stretch>
        </p:blipFill>
        <p:spPr>
          <a:xfrm>
            <a:off x="5068888" y="4519613"/>
            <a:ext cx="2060575" cy="2325687"/>
          </a:xfrm>
          <a:prstGeom prst="rect">
            <a:avLst/>
          </a:prstGeom>
          <a:noFill/>
          <a:ln w="9525">
            <a:noFill/>
          </a:ln>
        </p:spPr>
      </p:pic>
      <p:sp>
        <p:nvSpPr>
          <p:cNvPr id="2" name="标题 1"/>
          <p:cNvSpPr>
            <a:spLocks noGrp="1"/>
          </p:cNvSpPr>
          <p:nvPr>
            <p:ph type="title" hasCustomPrompt="1"/>
          </p:nvPr>
        </p:nvSpPr>
        <p:spPr>
          <a:xfrm>
            <a:off x="3260693" y="2167556"/>
            <a:ext cx="6000814" cy="1087284"/>
          </a:xfrm>
        </p:spPr>
        <p:txBody>
          <a:bodyPr lIns="90000" tIns="46800" rIns="90000" bIns="46800" anchor="b">
            <a:normAutofit/>
          </a:bodyPr>
          <a:lstStyle>
            <a:lvl1pPr algn="ctr">
              <a:defRPr sz="4400" u="none" strike="noStrike" kern="1200" cap="none" spc="200" normalizeH="0" baseline="0">
                <a:solidFill>
                  <a:schemeClr val="accent1"/>
                </a:solidFill>
                <a:uFillTx/>
                <a:ea typeface="汉仪旗黑-85S" pitchFamily="18" charset="-122"/>
              </a:defRPr>
            </a:lvl1pPr>
          </a:lstStyle>
          <a:p>
            <a:pPr fontAlgn="auto"/>
            <a:r>
              <a:rPr lang="zh-CN" altLang="en-US" strike="noStrike" noProof="1" dirty="0"/>
              <a:t>单击此处编辑标题</a:t>
            </a:r>
            <a:endParaRPr lang="zh-CN" altLang="en-US" strike="noStrike" noProof="1" dirty="0"/>
          </a:p>
        </p:txBody>
      </p:sp>
      <p:sp>
        <p:nvSpPr>
          <p:cNvPr id="3" name="文本占位符 2"/>
          <p:cNvSpPr>
            <a:spLocks noGrp="1"/>
          </p:cNvSpPr>
          <p:nvPr>
            <p:ph type="body" idx="1"/>
          </p:nvPr>
        </p:nvSpPr>
        <p:spPr>
          <a:xfrm>
            <a:off x="3260693" y="3340566"/>
            <a:ext cx="6000814" cy="1006960"/>
          </a:xfrm>
        </p:spPr>
        <p:txBody>
          <a:bodyPr lIns="90000" tIns="46800" rIns="90000" bIns="46800">
            <a:normAutofit/>
          </a:bodyPr>
          <a:lstStyle>
            <a:lvl1pPr marL="0" indent="0" algn="ctr">
              <a:buNone/>
              <a:defRPr sz="1800"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dirty="0"/>
              <a:t>单击此处编辑母版文本样式</a:t>
            </a:r>
            <a:endParaRPr lang="zh-CN" altLang="en-US" strike="noStrike" noProof="1" dirty="0"/>
          </a:p>
        </p:txBody>
      </p:sp>
      <p:sp>
        <p:nvSpPr>
          <p:cNvPr id="4" name="日期占位符 3"/>
          <p:cNvSpPr>
            <a:spLocks noGrp="1"/>
          </p:cNvSpPr>
          <p:nvPr>
            <p:ph type="dt" sz="half" idx="10"/>
            <p:custDataLst>
              <p:tags r:id="rId9"/>
            </p:custDataLst>
          </p:nvPr>
        </p:nvSpPr>
        <p:spPr>
          <a:xfrm>
            <a:off x="879475" y="6350000"/>
            <a:ext cx="2700338" cy="315913"/>
          </a:xfrm>
          <a:prstGeom prst="rect">
            <a:avLst/>
          </a:prstGeom>
        </p:spPr>
        <p:txBody>
          <a:bodyPr vert="horz" lIns="91440" tIns="45720" rIns="91440" bIns="45720" rtlCol="0" anchor="ctr">
            <a:normAutofit/>
          </a:bodyPr>
          <a:lstStyle/>
          <a:p>
            <a:pPr fontAlgn="base"/>
            <a:fld id="{D997B5FA-0921-464F-AAE1-844C04324D75}"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10"/>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11"/>
            </p:custDataLst>
          </p:nvPr>
        </p:nvSpPr>
        <p:spPr>
          <a:xfrm>
            <a:off x="8610600" y="6350000"/>
            <a:ext cx="2700338" cy="315913"/>
          </a:xfrm>
          <a:prstGeom prst="rect">
            <a:avLst/>
          </a:prstGeom>
        </p:spPr>
        <p:txBody>
          <a:bodyPr vert="horz" lIns="91440" tIns="45720" rIns="91440" bIns="45720" rtlCol="0" anchor="ctr">
            <a:normAutofit/>
          </a:bodyPr>
          <a:lstStyle/>
          <a:p>
            <a:pPr fontAlgn="base"/>
            <a:fld id="{565CE74E-AB26-4998-AD42-012C4C1AD076}"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pic>
        <p:nvPicPr>
          <p:cNvPr id="57347" name="图片 7"/>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57348" name="图片 8"/>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57349" name="图片 9"/>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57350" name="图片 10"/>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57351" name="图片 11"/>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sz="half" idx="1"/>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内容占位符 3"/>
          <p:cNvSpPr>
            <a:spLocks noGrp="1"/>
          </p:cNvSpPr>
          <p:nvPr>
            <p:ph sz="half" idx="2"/>
          </p:nvPr>
        </p:nvSpPr>
        <p:spPr>
          <a:xfrm>
            <a:off x="6238877" y="952508"/>
            <a:ext cx="5283242" cy="5388907"/>
          </a:xfrm>
        </p:spPr>
        <p:txBody>
          <a:bodyPr>
            <a:noAutofit/>
          </a:bodyPr>
          <a:lstStyle>
            <a:lvl1pPr>
              <a:defRPr sz="1600">
                <a:solidFill>
                  <a:schemeClr val="tx1">
                    <a:lumMod val="85000"/>
                    <a:lumOff val="15000"/>
                  </a:schemeClr>
                </a:solidFill>
                <a:latin typeface="微软雅黑" panose="020B0503020204020204" pitchFamily="34" charset="-122"/>
                <a:ea typeface="微软雅黑" panose="020B0503020204020204" pitchFamily="34" charset="-122"/>
              </a:defRPr>
            </a:lvl1pPr>
            <a:lvl2pPr>
              <a:defRPr sz="1600">
                <a:solidFill>
                  <a:schemeClr val="tx1">
                    <a:lumMod val="85000"/>
                    <a:lumOff val="15000"/>
                  </a:schemeClr>
                </a:solidFill>
                <a:latin typeface="微软雅黑" panose="020B0503020204020204" pitchFamily="34" charset="-122"/>
                <a:ea typeface="微软雅黑" panose="020B0503020204020204" pitchFamily="34" charset="-122"/>
              </a:defRPr>
            </a:lvl2pPr>
            <a:lvl3pPr>
              <a:defRPr sz="1600">
                <a:solidFill>
                  <a:schemeClr val="tx1">
                    <a:lumMod val="85000"/>
                    <a:lumOff val="15000"/>
                  </a:schemeClr>
                </a:solidFill>
                <a:latin typeface="微软雅黑" panose="020B0503020204020204" pitchFamily="34" charset="-122"/>
                <a:ea typeface="微软雅黑" panose="020B0503020204020204" pitchFamily="34" charset="-122"/>
              </a:defRPr>
            </a:lvl3pPr>
            <a:lvl4pPr>
              <a:defRPr sz="1600">
                <a:solidFill>
                  <a:schemeClr val="tx1">
                    <a:lumMod val="85000"/>
                    <a:lumOff val="15000"/>
                  </a:schemeClr>
                </a:solidFill>
                <a:latin typeface="微软雅黑" panose="020B0503020204020204" pitchFamily="34" charset="-122"/>
                <a:ea typeface="微软雅黑" panose="020B0503020204020204" pitchFamily="34" charset="-122"/>
              </a:defRPr>
            </a:lvl4pPr>
            <a:lvl5pPr>
              <a:defRPr sz="1600">
                <a:solidFill>
                  <a:schemeClr val="tx1">
                    <a:lumMod val="85000"/>
                    <a:lumOff val="15000"/>
                  </a:schemeClr>
                </a:solidFill>
                <a:latin typeface="微软雅黑" panose="020B0503020204020204" pitchFamily="34" charset="-122"/>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日期占位符 4"/>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7" name="灯片编号占位符 6"/>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pic>
        <p:nvPicPr>
          <p:cNvPr id="9219" name="图片 7"/>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9220" name="图片 8"/>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9221" name="图片 9"/>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9222" name="图片 10"/>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9223" name="图片 11"/>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sz="half" idx="1"/>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内容占位符 3"/>
          <p:cNvSpPr>
            <a:spLocks noGrp="1"/>
          </p:cNvSpPr>
          <p:nvPr>
            <p:ph sz="half" idx="2"/>
          </p:nvPr>
        </p:nvSpPr>
        <p:spPr>
          <a:xfrm>
            <a:off x="6238877" y="952508"/>
            <a:ext cx="5283242" cy="5388907"/>
          </a:xfrm>
        </p:spPr>
        <p:txBody>
          <a:bodyPr>
            <a:noAutofit/>
          </a:bodyPr>
          <a:lstStyle>
            <a:lvl1pPr>
              <a:defRPr sz="1600">
                <a:solidFill>
                  <a:schemeClr val="tx1">
                    <a:lumMod val="85000"/>
                    <a:lumOff val="15000"/>
                  </a:schemeClr>
                </a:solidFill>
                <a:latin typeface="微软雅黑" panose="020B0503020204020204" pitchFamily="34" charset="-122"/>
                <a:ea typeface="微软雅黑" panose="020B0503020204020204" pitchFamily="34" charset="-122"/>
              </a:defRPr>
            </a:lvl1pPr>
            <a:lvl2pPr>
              <a:defRPr sz="1600">
                <a:solidFill>
                  <a:schemeClr val="tx1">
                    <a:lumMod val="85000"/>
                    <a:lumOff val="15000"/>
                  </a:schemeClr>
                </a:solidFill>
                <a:latin typeface="微软雅黑" panose="020B0503020204020204" pitchFamily="34" charset="-122"/>
                <a:ea typeface="微软雅黑" panose="020B0503020204020204" pitchFamily="34" charset="-122"/>
              </a:defRPr>
            </a:lvl2pPr>
            <a:lvl3pPr>
              <a:defRPr sz="1600">
                <a:solidFill>
                  <a:schemeClr val="tx1">
                    <a:lumMod val="85000"/>
                    <a:lumOff val="15000"/>
                  </a:schemeClr>
                </a:solidFill>
                <a:latin typeface="微软雅黑" panose="020B0503020204020204" pitchFamily="34" charset="-122"/>
                <a:ea typeface="微软雅黑" panose="020B0503020204020204" pitchFamily="34" charset="-122"/>
              </a:defRPr>
            </a:lvl3pPr>
            <a:lvl4pPr>
              <a:defRPr sz="1600">
                <a:solidFill>
                  <a:schemeClr val="tx1">
                    <a:lumMod val="85000"/>
                    <a:lumOff val="15000"/>
                  </a:schemeClr>
                </a:solidFill>
                <a:latin typeface="微软雅黑" panose="020B0503020204020204" pitchFamily="34" charset="-122"/>
                <a:ea typeface="微软雅黑" panose="020B0503020204020204" pitchFamily="34" charset="-122"/>
              </a:defRPr>
            </a:lvl4pPr>
            <a:lvl5pPr>
              <a:defRPr sz="1600">
                <a:solidFill>
                  <a:schemeClr val="tx1">
                    <a:lumMod val="85000"/>
                    <a:lumOff val="15000"/>
                  </a:schemeClr>
                </a:solidFill>
                <a:latin typeface="微软雅黑" panose="020B0503020204020204" pitchFamily="34" charset="-122"/>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日期占位符 4"/>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7" name="灯片编号占位符 6"/>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pic>
        <p:nvPicPr>
          <p:cNvPr id="58371" name="图片 9"/>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58372" name="图片 10"/>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58373" name="图片 11"/>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58374" name="图片 12"/>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58375" name="图片 13"/>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文本占位符 2"/>
          <p:cNvSpPr>
            <a:spLocks noGrp="1"/>
          </p:cNvSpPr>
          <p:nvPr>
            <p:ph type="body" idx="1" hasCustomPrompt="1"/>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dirty="0"/>
              <a:t>单击此处编辑文本</a:t>
            </a:r>
            <a:endParaRPr lang="zh-CN" altLang="en-US" strike="noStrike" noProof="1" dirty="0"/>
          </a:p>
        </p:txBody>
      </p:sp>
      <p:sp>
        <p:nvSpPr>
          <p:cNvPr id="4" name="内容占位符 3"/>
          <p:cNvSpPr>
            <a:spLocks noGrp="1"/>
          </p:cNvSpPr>
          <p:nvPr>
            <p:ph sz="half" idx="2"/>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strike="noStrike" noProof="1">
                <a:sym typeface="+mn-ea"/>
              </a:rPr>
              <a:t>单击此处编辑文本</a:t>
            </a:r>
            <a:endParaRPr strike="noStrike" noProof="1">
              <a:sym typeface="+mn-ea"/>
            </a:endParaRPr>
          </a:p>
        </p:txBody>
      </p:sp>
      <p:sp>
        <p:nvSpPr>
          <p:cNvPr id="6" name="内容占位符 5"/>
          <p:cNvSpPr>
            <a:spLocks noGrp="1"/>
          </p:cNvSpPr>
          <p:nvPr>
            <p:ph sz="quarter" idx="4"/>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7" name="日期占位符 6"/>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8" name="页脚占位符 7"/>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9" name="灯片编号占位符 8"/>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59395"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59396"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59397"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pic>
        <p:nvPicPr>
          <p:cNvPr id="60419" name="图片 7"/>
          <p:cNvPicPr>
            <a:picLocks noChangeAspect="1"/>
          </p:cNvPicPr>
          <p:nvPr userDrawn="1">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60420" name="图片 8"/>
          <p:cNvPicPr>
            <a:picLocks noChangeAspect="1"/>
          </p:cNvPicPr>
          <p:nvPr userDrawn="1">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60421" name="图片 9"/>
          <p:cNvPicPr>
            <a:picLocks noChangeAspect="1"/>
          </p:cNvPicPr>
          <p:nvPr userDrawn="1">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60422" name="图片 10"/>
          <p:cNvPicPr>
            <a:picLocks noChangeAspect="1"/>
          </p:cNvPicPr>
          <p:nvPr userDrawn="1">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60423" name="图片 11"/>
          <p:cNvPicPr>
            <a:picLocks noChangeAspect="1"/>
          </p:cNvPicPr>
          <p:nvPr userDrawn="1">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5" name="标题 4"/>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2" name="日期占位符 1"/>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4" name="灯片编号占位符 3"/>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1"/>
        </a:solidFill>
        <a:effectLst/>
      </p:bgPr>
    </p:bg>
    <p:spTree>
      <p:nvGrpSpPr>
        <p:cNvPr id="1" name=""/>
        <p:cNvGrpSpPr/>
        <p:nvPr/>
      </p:nvGrpSpPr>
      <p:grpSpPr>
        <a:xfrm>
          <a:off x="0" y="0"/>
          <a:ext cx="0" cy="0"/>
          <a:chOff x="0" y="0"/>
          <a:chExt cx="0" cy="0"/>
        </a:xfrm>
      </p:grpSpPr>
      <p:pic>
        <p:nvPicPr>
          <p:cNvPr id="61443" name="图片 7"/>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61444" name="图片 8"/>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61445" name="图片 9"/>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61446" name="图片 10"/>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61447" name="图片 11"/>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图片占位符 2"/>
          <p:cNvSpPr>
            <a:spLocks noGrp="1"/>
          </p:cNvSpPr>
          <p:nvPr>
            <p:ph type="pic" idx="1"/>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2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fontAlgn="auto"/>
            <a:endParaRPr strike="noStrike" noProof="1" dirty="0">
              <a:sym typeface="+mn-ea"/>
            </a:endParaRPr>
          </a:p>
        </p:txBody>
      </p:sp>
      <p:sp>
        <p:nvSpPr>
          <p:cNvPr id="4" name="文本占位符 3"/>
          <p:cNvSpPr>
            <a:spLocks noGrp="1"/>
          </p:cNvSpPr>
          <p:nvPr>
            <p:ph type="body" sz="half" idx="2"/>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fontAlgn="auto"/>
            <a:r>
              <a:rPr strike="noStrike" noProof="1">
                <a:sym typeface="+mn-ea"/>
              </a:rPr>
              <a:t>单击此处编辑母版文本样式</a:t>
            </a:r>
            <a:endParaRPr strike="noStrike" noProof="1">
              <a:sym typeface="+mn-ea"/>
            </a:endParaRPr>
          </a:p>
        </p:txBody>
      </p:sp>
      <p:sp>
        <p:nvSpPr>
          <p:cNvPr id="5" name="日期占位符 4"/>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lvl1pPr>
              <a:lnSpc>
                <a:spcPct val="120000"/>
              </a:lnSpc>
              <a:defRPr/>
            </a:lvl1pPr>
          </a:lstStyle>
          <a:p>
            <a:pPr fontAlgn="base"/>
            <a:fld id="{9EFD9D74-47D9-4702-A33C-335B63B48DBF}"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
        <p:nvSpPr>
          <p:cNvPr id="6" name="页脚占位符 5"/>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lvl1pPr>
              <a:lnSpc>
                <a:spcPct val="120000"/>
              </a:lnSpc>
              <a:defRPr/>
            </a:lvl1pPr>
          </a:lstStyle>
          <a:p>
            <a:pPr fontAlgn="base"/>
            <a:endParaRPr lang="zh-CN" altLang="en-US" strike="noStrike" noProof="1" dirty="0"/>
          </a:p>
        </p:txBody>
      </p:sp>
      <p:sp>
        <p:nvSpPr>
          <p:cNvPr id="7" name="灯片编号占位符 6"/>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lvl1pPr>
              <a:lnSpc>
                <a:spcPct val="120000"/>
              </a:lnSpc>
              <a:defRPr/>
            </a:lvl1pPr>
          </a:lstStyle>
          <a:p>
            <a:pPr fontAlgn="base"/>
            <a:fld id="{FABC47A4-756D-490B-A52F-7D9E2C9FC05F}"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1"/>
        </a:solidFill>
        <a:effectLst/>
      </p:bgPr>
    </p:bg>
    <p:spTree>
      <p:nvGrpSpPr>
        <p:cNvPr id="1" name=""/>
        <p:cNvGrpSpPr/>
        <p:nvPr/>
      </p:nvGrpSpPr>
      <p:grpSpPr>
        <a:xfrm>
          <a:off x="0" y="0"/>
          <a:ext cx="0" cy="0"/>
          <a:chOff x="0" y="0"/>
          <a:chExt cx="0" cy="0"/>
        </a:xfrm>
      </p:grpSpPr>
      <p:pic>
        <p:nvPicPr>
          <p:cNvPr id="62467" name="图片 6"/>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62468" name="图片 7"/>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62469" name="图片 8"/>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62470" name="图片 9"/>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62471" name="图片 10"/>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2" name="竖排标题 1"/>
          <p:cNvSpPr>
            <a:spLocks noGrp="1"/>
          </p:cNvSpPr>
          <p:nvPr>
            <p:ph type="title" orient="ver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1pPr>
            <a:lvl2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2pPr>
            <a:lvl3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3pPr>
            <a:lvl4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4pPr>
            <a:lvl5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日期占位符 3"/>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1"/>
        </a:solidFill>
        <a:effectLst/>
      </p:bgPr>
    </p:bg>
    <p:spTree>
      <p:nvGrpSpPr>
        <p:cNvPr id="1" name=""/>
        <p:cNvGrpSpPr/>
        <p:nvPr/>
      </p:nvGrpSpPr>
      <p:grpSpPr>
        <a:xfrm>
          <a:off x="0" y="0"/>
          <a:ext cx="0" cy="0"/>
          <a:chOff x="0" y="0"/>
          <a:chExt cx="0" cy="0"/>
        </a:xfrm>
      </p:grpSpPr>
      <p:pic>
        <p:nvPicPr>
          <p:cNvPr id="63491"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63492" name="图片 7"/>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63493" name="图片 8"/>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63494" name="图片 9"/>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63495" name="图片 10"/>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7" name="内容占位符 6"/>
          <p:cNvSpPr>
            <a:spLocks noGrp="1"/>
          </p:cNvSpPr>
          <p:nvPr>
            <p:ph sz="quarter" idx="13"/>
          </p:nvPr>
        </p:nvSpPr>
        <p:spPr>
          <a:xfrm>
            <a:off x="669930" y="952508"/>
            <a:ext cx="10852237" cy="5388907"/>
          </a:xfrm>
        </p:spPr>
        <p:txBody>
          <a:bodyPr/>
          <a:lstStyle>
            <a:lvl1pPr>
              <a:defRPr>
                <a:solidFill>
                  <a:schemeClr val="tx1">
                    <a:lumMod val="85000"/>
                    <a:lumOff val="15000"/>
                  </a:schemeClr>
                </a:solidFill>
                <a:latin typeface="微软雅黑" panose="020B0503020204020204" pitchFamily="34" charset="-122"/>
                <a:ea typeface="微软雅黑" panose="020B0503020204020204" pitchFamily="34" charset="-122"/>
              </a:defRPr>
            </a:lvl1pPr>
            <a:lvl2pPr>
              <a:defRPr>
                <a:solidFill>
                  <a:schemeClr val="tx1">
                    <a:lumMod val="85000"/>
                    <a:lumOff val="15000"/>
                  </a:schemeClr>
                </a:solidFill>
                <a:latin typeface="微软雅黑" panose="020B0503020204020204" pitchFamily="34" charset="-122"/>
                <a:ea typeface="微软雅黑" panose="020B0503020204020204" pitchFamily="34" charset="-122"/>
              </a:defRPr>
            </a:lvl2pPr>
            <a:lvl3pPr>
              <a:defRPr>
                <a:solidFill>
                  <a:schemeClr val="tx1">
                    <a:lumMod val="85000"/>
                    <a:lumOff val="15000"/>
                  </a:schemeClr>
                </a:solidFill>
                <a:latin typeface="微软雅黑" panose="020B0503020204020204" pitchFamily="34" charset="-122"/>
                <a:ea typeface="微软雅黑" panose="020B0503020204020204" pitchFamily="34" charset="-122"/>
              </a:defRPr>
            </a:lvl3pPr>
            <a:lvl4pPr>
              <a:defRPr>
                <a:solidFill>
                  <a:schemeClr val="tx1">
                    <a:lumMod val="85000"/>
                    <a:lumOff val="15000"/>
                  </a:schemeClr>
                </a:solidFill>
                <a:latin typeface="微软雅黑" panose="020B0503020204020204" pitchFamily="34" charset="-122"/>
                <a:ea typeface="微软雅黑" panose="020B0503020204020204" pitchFamily="34" charset="-122"/>
              </a:defRPr>
            </a:lvl4pPr>
            <a:lvl5pPr>
              <a:defRPr>
                <a:solidFill>
                  <a:schemeClr val="tx1">
                    <a:lumMod val="85000"/>
                    <a:lumOff val="15000"/>
                  </a:schemeClr>
                </a:solidFill>
                <a:latin typeface="微软雅黑" panose="020B0503020204020204" pitchFamily="34" charset="-122"/>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3" name="日期占位符 2"/>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1"/>
        </a:solidFill>
        <a:effectLst/>
      </p:bgPr>
    </p:bg>
    <p:spTree>
      <p:nvGrpSpPr>
        <p:cNvPr id="1" name=""/>
        <p:cNvGrpSpPr/>
        <p:nvPr/>
      </p:nvGrpSpPr>
      <p:grpSpPr>
        <a:xfrm>
          <a:off x="0" y="0"/>
          <a:ext cx="0" cy="0"/>
          <a:chOff x="0" y="0"/>
          <a:chExt cx="0" cy="0"/>
        </a:xfrm>
      </p:grpSpPr>
      <p:pic>
        <p:nvPicPr>
          <p:cNvPr id="64515" name="图片 5"/>
          <p:cNvPicPr>
            <a:picLocks noChangeAspect="1"/>
          </p:cNvPicPr>
          <p:nvPr>
            <p:custDataLst>
              <p:tags r:id="rId2"/>
            </p:custDataLst>
          </p:nvPr>
        </p:nvPicPr>
        <p:blipFill>
          <a:blip r:embed="rId3"/>
          <a:stretch>
            <a:fillRect/>
          </a:stretch>
        </p:blipFill>
        <p:spPr>
          <a:xfrm>
            <a:off x="2868613" y="3490913"/>
            <a:ext cx="2543175" cy="3108325"/>
          </a:xfrm>
          <a:prstGeom prst="rect">
            <a:avLst/>
          </a:prstGeom>
          <a:noFill/>
          <a:ln w="9525">
            <a:noFill/>
          </a:ln>
        </p:spPr>
      </p:pic>
      <p:pic>
        <p:nvPicPr>
          <p:cNvPr id="64516" name="图片 6"/>
          <p:cNvPicPr>
            <a:picLocks noChangeAspect="1"/>
          </p:cNvPicPr>
          <p:nvPr>
            <p:custDataLst>
              <p:tags r:id="rId4"/>
            </p:custDataLst>
          </p:nvPr>
        </p:nvPicPr>
        <p:blipFill>
          <a:blip r:embed="rId5"/>
          <a:stretch>
            <a:fillRect/>
          </a:stretch>
        </p:blipFill>
        <p:spPr>
          <a:xfrm>
            <a:off x="6350" y="1612900"/>
            <a:ext cx="3257550" cy="5243513"/>
          </a:xfrm>
          <a:prstGeom prst="rect">
            <a:avLst/>
          </a:prstGeom>
          <a:noFill/>
          <a:ln w="9525">
            <a:noFill/>
          </a:ln>
        </p:spPr>
      </p:pic>
      <p:pic>
        <p:nvPicPr>
          <p:cNvPr id="64517" name="图片 6"/>
          <p:cNvPicPr>
            <a:picLocks noChangeAspect="1"/>
          </p:cNvPicPr>
          <p:nvPr>
            <p:custDataLst>
              <p:tags r:id="rId6"/>
            </p:custDataLst>
          </p:nvPr>
        </p:nvPicPr>
        <p:blipFill>
          <a:blip r:embed="rId7"/>
          <a:stretch>
            <a:fillRect/>
          </a:stretch>
        </p:blipFill>
        <p:spPr>
          <a:xfrm rot="-4269324">
            <a:off x="3570288" y="5589588"/>
            <a:ext cx="568325" cy="542925"/>
          </a:xfrm>
          <a:prstGeom prst="rect">
            <a:avLst/>
          </a:prstGeom>
          <a:noFill/>
          <a:ln w="9525">
            <a:noFill/>
          </a:ln>
        </p:spPr>
      </p:pic>
      <p:pic>
        <p:nvPicPr>
          <p:cNvPr id="64518" name="图片 5"/>
          <p:cNvPicPr>
            <a:picLocks noChangeAspect="1"/>
          </p:cNvPicPr>
          <p:nvPr>
            <p:custDataLst>
              <p:tags r:id="rId8"/>
            </p:custDataLst>
          </p:nvPr>
        </p:nvPicPr>
        <p:blipFill>
          <a:blip r:embed="rId7"/>
          <a:stretch>
            <a:fillRect/>
          </a:stretch>
        </p:blipFill>
        <p:spPr>
          <a:xfrm rot="-1176787">
            <a:off x="1217613" y="5848350"/>
            <a:ext cx="563562" cy="536575"/>
          </a:xfrm>
          <a:prstGeom prst="rect">
            <a:avLst/>
          </a:prstGeom>
          <a:noFill/>
          <a:ln w="9525">
            <a:noFill/>
          </a:ln>
        </p:spPr>
      </p:pic>
      <p:pic>
        <p:nvPicPr>
          <p:cNvPr id="64519" name="图片 9"/>
          <p:cNvPicPr>
            <a:picLocks noChangeAspect="1"/>
          </p:cNvPicPr>
          <p:nvPr>
            <p:custDataLst>
              <p:tags r:id="rId9"/>
            </p:custDataLst>
          </p:nvPr>
        </p:nvPicPr>
        <p:blipFill>
          <a:blip r:embed="rId10"/>
          <a:stretch>
            <a:fillRect/>
          </a:stretch>
        </p:blipFill>
        <p:spPr>
          <a:xfrm>
            <a:off x="4964113" y="4621213"/>
            <a:ext cx="1830387" cy="2236787"/>
          </a:xfrm>
          <a:prstGeom prst="rect">
            <a:avLst/>
          </a:prstGeom>
          <a:noFill/>
          <a:ln w="9525">
            <a:noFill/>
          </a:ln>
        </p:spPr>
      </p:pic>
      <p:pic>
        <p:nvPicPr>
          <p:cNvPr id="64520" name="图片 10"/>
          <p:cNvPicPr>
            <a:picLocks noChangeAspect="1"/>
          </p:cNvPicPr>
          <p:nvPr>
            <p:custDataLst>
              <p:tags r:id="rId11"/>
            </p:custDataLst>
          </p:nvPr>
        </p:nvPicPr>
        <p:blipFill>
          <a:blip r:embed="rId12"/>
          <a:stretch>
            <a:fillRect/>
          </a:stretch>
        </p:blipFill>
        <p:spPr>
          <a:xfrm>
            <a:off x="3616325" y="369888"/>
            <a:ext cx="2659063" cy="3116262"/>
          </a:xfrm>
          <a:prstGeom prst="rect">
            <a:avLst/>
          </a:prstGeom>
          <a:noFill/>
          <a:ln w="9525">
            <a:noFill/>
          </a:ln>
        </p:spPr>
      </p:pic>
      <p:pic>
        <p:nvPicPr>
          <p:cNvPr id="64521" name="图片 3"/>
          <p:cNvPicPr>
            <a:picLocks noChangeAspect="1"/>
          </p:cNvPicPr>
          <p:nvPr>
            <p:custDataLst>
              <p:tags r:id="rId13"/>
            </p:custDataLst>
          </p:nvPr>
        </p:nvPicPr>
        <p:blipFill>
          <a:blip r:embed="rId14"/>
          <a:stretch>
            <a:fillRect/>
          </a:stretch>
        </p:blipFill>
        <p:spPr>
          <a:xfrm rot="-868862" flipH="1">
            <a:off x="10272713" y="1108075"/>
            <a:ext cx="1066800" cy="1046163"/>
          </a:xfrm>
          <a:prstGeom prst="rect">
            <a:avLst/>
          </a:prstGeom>
          <a:noFill/>
          <a:ln w="9525">
            <a:noFill/>
          </a:ln>
        </p:spPr>
      </p:pic>
      <p:pic>
        <p:nvPicPr>
          <p:cNvPr id="64522" name="图片 4"/>
          <p:cNvPicPr>
            <a:picLocks noChangeAspect="1"/>
          </p:cNvPicPr>
          <p:nvPr>
            <p:custDataLst>
              <p:tags r:id="rId15"/>
            </p:custDataLst>
          </p:nvPr>
        </p:nvPicPr>
        <p:blipFill>
          <a:blip r:embed="rId7"/>
          <a:stretch>
            <a:fillRect/>
          </a:stretch>
        </p:blipFill>
        <p:spPr>
          <a:xfrm>
            <a:off x="8472488" y="5543550"/>
            <a:ext cx="558800" cy="533400"/>
          </a:xfrm>
          <a:prstGeom prst="rect">
            <a:avLst/>
          </a:prstGeom>
          <a:noFill/>
          <a:ln w="9525">
            <a:noFill/>
          </a:ln>
        </p:spPr>
      </p:pic>
      <p:pic>
        <p:nvPicPr>
          <p:cNvPr id="64523" name="图片 3"/>
          <p:cNvPicPr>
            <a:picLocks noChangeAspect="1"/>
          </p:cNvPicPr>
          <p:nvPr>
            <p:custDataLst>
              <p:tags r:id="rId16"/>
            </p:custDataLst>
          </p:nvPr>
        </p:nvPicPr>
        <p:blipFill>
          <a:blip r:embed="rId14"/>
          <a:stretch>
            <a:fillRect/>
          </a:stretch>
        </p:blipFill>
        <p:spPr>
          <a:xfrm>
            <a:off x="2420938" y="1196975"/>
            <a:ext cx="950912" cy="933450"/>
          </a:xfrm>
          <a:prstGeom prst="rect">
            <a:avLst/>
          </a:prstGeom>
          <a:noFill/>
          <a:ln w="9525">
            <a:noFill/>
          </a:ln>
        </p:spPr>
      </p:pic>
      <p:sp>
        <p:nvSpPr>
          <p:cNvPr id="2" name="标题 1"/>
          <p:cNvSpPr>
            <a:spLocks noGrp="1"/>
          </p:cNvSpPr>
          <p:nvPr>
            <p:ph type="title" hasCustomPrompt="1"/>
          </p:nvPr>
        </p:nvSpPr>
        <p:spPr>
          <a:xfrm>
            <a:off x="6393201" y="2148532"/>
            <a:ext cx="5601600" cy="1544400"/>
          </a:xfrm>
        </p:spPr>
        <p:txBody>
          <a:bodyPr lIns="90000" tIns="46800" rIns="90000" bIns="46800" anchor="b"/>
          <a:lstStyle>
            <a:lvl1pPr algn="r">
              <a:defRPr sz="7200" u="none" strike="noStrike" kern="1200" cap="none" spc="200" normalizeH="0" baseline="0">
                <a:solidFill>
                  <a:schemeClr val="accent1"/>
                </a:solidFill>
                <a:uFillTx/>
                <a:ea typeface="汉仪旗黑-85S" pitchFamily="18" charset="-122"/>
              </a:defRPr>
            </a:lvl1pPr>
          </a:lstStyle>
          <a:p>
            <a:pPr fontAlgn="auto"/>
            <a:r>
              <a:rPr lang="zh-CN" altLang="en-US" strike="noStrike" noProof="1" dirty="0"/>
              <a:t>编辑标题</a:t>
            </a:r>
            <a:endParaRPr lang="zh-CN" altLang="en-US" strike="noStrike" noProof="1" dirty="0"/>
          </a:p>
        </p:txBody>
      </p:sp>
      <p:sp>
        <p:nvSpPr>
          <p:cNvPr id="16" name="副标题 2"/>
          <p:cNvSpPr>
            <a:spLocks noGrp="1"/>
          </p:cNvSpPr>
          <p:nvPr>
            <p:ph type="subTitle" idx="1" hasCustomPrompt="1"/>
          </p:nvPr>
        </p:nvSpPr>
        <p:spPr>
          <a:xfrm>
            <a:off x="6393200" y="3788152"/>
            <a:ext cx="5606253" cy="949494"/>
          </a:xfrm>
        </p:spPr>
        <p:txBody>
          <a:bodyPr lIns="90000" tIns="46800" rIns="90000" bIns="46800">
            <a:normAutofit/>
          </a:bodyPr>
          <a:lstStyle>
            <a:lvl1pPr marL="0" indent="0" algn="r">
              <a:buNone/>
              <a:defRPr sz="3600" baseline="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dirty="0"/>
              <a:t>单击此处编辑副标题</a:t>
            </a:r>
            <a:endParaRPr lang="zh-CN" altLang="en-US" strike="noStrike" noProof="1" dirty="0"/>
          </a:p>
        </p:txBody>
      </p:sp>
      <p:sp>
        <p:nvSpPr>
          <p:cNvPr id="3" name="日期占位符 2"/>
          <p:cNvSpPr>
            <a:spLocks noGrp="1"/>
          </p:cNvSpPr>
          <p:nvPr>
            <p:ph type="dt" sz="half" idx="10"/>
            <p:custDataLst>
              <p:tags r:id="rId17"/>
            </p:custDataLst>
          </p:nvPr>
        </p:nvSpPr>
        <p:spPr>
          <a:xfrm>
            <a:off x="723900" y="6356350"/>
            <a:ext cx="2743200" cy="365125"/>
          </a:xfrm>
          <a:prstGeom prst="rect">
            <a:avLst/>
          </a:prstGeom>
        </p:spPr>
        <p:txBody>
          <a:bodyPr vert="horz" lIns="91440" tIns="45720" rIns="91440" bIns="45720" rtlCol="0" anchor="ctr">
            <a:normAutofit/>
          </a:bodyPr>
          <a:lstStyle/>
          <a:p>
            <a:pPr fontAlgn="base"/>
            <a:fld id="{D997B5FA-0921-464F-AAE1-844C04324D75}"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custDataLst>
              <p:tags r:id="rId18"/>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19"/>
            </p:custDataLst>
          </p:nvPr>
        </p:nvSpPr>
        <p:spPr>
          <a:xfrm>
            <a:off x="8610600" y="6350000"/>
            <a:ext cx="2700338" cy="315913"/>
          </a:xfrm>
          <a:prstGeom prst="rect">
            <a:avLst/>
          </a:prstGeom>
        </p:spPr>
        <p:txBody>
          <a:bodyPr vert="horz" lIns="91440" tIns="45720" rIns="91440" bIns="45720" rtlCol="0" anchor="ctr">
            <a:normAutofit/>
          </a:bodyPr>
          <a:lstStyle/>
          <a:p>
            <a:pPr fontAlgn="base"/>
            <a:fld id="{565CE74E-AB26-4998-AD42-012C4C1AD076}"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9" name="矩形 8"/>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800" strike="noStrike" noProof="1"/>
          </a:p>
        </p:txBody>
      </p:sp>
      <p:sp>
        <p:nvSpPr>
          <p:cNvPr id="2" name="日期占位符 1"/>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4" name="灯片编号占位符 3"/>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pic>
        <p:nvPicPr>
          <p:cNvPr id="31747" name="图片 5"/>
          <p:cNvPicPr>
            <a:picLocks noChangeAspect="1"/>
          </p:cNvPicPr>
          <p:nvPr>
            <p:custDataLst>
              <p:tags r:id="rId2"/>
            </p:custDataLst>
          </p:nvPr>
        </p:nvPicPr>
        <p:blipFill>
          <a:blip r:embed="rId3"/>
          <a:stretch>
            <a:fillRect/>
          </a:stretch>
        </p:blipFill>
        <p:spPr>
          <a:xfrm rot="-1679587">
            <a:off x="1331913" y="5761038"/>
            <a:ext cx="709612" cy="676275"/>
          </a:xfrm>
          <a:prstGeom prst="rect">
            <a:avLst/>
          </a:prstGeom>
          <a:noFill/>
          <a:ln w="9525">
            <a:noFill/>
          </a:ln>
        </p:spPr>
      </p:pic>
      <p:pic>
        <p:nvPicPr>
          <p:cNvPr id="31748" name="图片 6"/>
          <p:cNvPicPr>
            <a:picLocks noChangeAspect="1"/>
          </p:cNvPicPr>
          <p:nvPr>
            <p:custDataLst>
              <p:tags r:id="rId4"/>
            </p:custDataLst>
          </p:nvPr>
        </p:nvPicPr>
        <p:blipFill>
          <a:blip r:embed="rId3"/>
          <a:stretch>
            <a:fillRect/>
          </a:stretch>
        </p:blipFill>
        <p:spPr>
          <a:xfrm rot="-4269324">
            <a:off x="3751263" y="5589588"/>
            <a:ext cx="568325" cy="542925"/>
          </a:xfrm>
          <a:prstGeom prst="rect">
            <a:avLst/>
          </a:prstGeom>
          <a:noFill/>
          <a:ln w="9525">
            <a:noFill/>
          </a:ln>
        </p:spPr>
      </p:pic>
      <p:pic>
        <p:nvPicPr>
          <p:cNvPr id="31749" name="图片 4"/>
          <p:cNvPicPr>
            <a:picLocks noChangeAspect="1"/>
          </p:cNvPicPr>
          <p:nvPr>
            <p:custDataLst>
              <p:tags r:id="rId5"/>
            </p:custDataLst>
          </p:nvPr>
        </p:nvPicPr>
        <p:blipFill>
          <a:blip r:embed="rId3"/>
          <a:stretch>
            <a:fillRect/>
          </a:stretch>
        </p:blipFill>
        <p:spPr>
          <a:xfrm>
            <a:off x="609600" y="693738"/>
            <a:ext cx="560388" cy="534987"/>
          </a:xfrm>
          <a:prstGeom prst="rect">
            <a:avLst/>
          </a:prstGeom>
          <a:noFill/>
          <a:ln w="9525">
            <a:noFill/>
          </a:ln>
        </p:spPr>
      </p:pic>
      <p:pic>
        <p:nvPicPr>
          <p:cNvPr id="31750" name="图片 3"/>
          <p:cNvPicPr>
            <a:picLocks noChangeAspect="1"/>
          </p:cNvPicPr>
          <p:nvPr>
            <p:custDataLst>
              <p:tags r:id="rId6"/>
            </p:custDataLst>
          </p:nvPr>
        </p:nvPicPr>
        <p:blipFill>
          <a:blip r:embed="rId7"/>
          <a:stretch>
            <a:fillRect/>
          </a:stretch>
        </p:blipFill>
        <p:spPr>
          <a:xfrm>
            <a:off x="2606675" y="1195388"/>
            <a:ext cx="950913" cy="933450"/>
          </a:xfrm>
          <a:prstGeom prst="rect">
            <a:avLst/>
          </a:prstGeom>
          <a:noFill/>
          <a:ln w="9525">
            <a:noFill/>
          </a:ln>
        </p:spPr>
      </p:pic>
      <p:pic>
        <p:nvPicPr>
          <p:cNvPr id="31751" name="图片 2"/>
          <p:cNvPicPr>
            <a:picLocks noChangeAspect="1"/>
          </p:cNvPicPr>
          <p:nvPr>
            <p:custDataLst>
              <p:tags r:id="rId8"/>
            </p:custDataLst>
          </p:nvPr>
        </p:nvPicPr>
        <p:blipFill>
          <a:blip r:embed="rId9"/>
          <a:stretch>
            <a:fillRect/>
          </a:stretch>
        </p:blipFill>
        <p:spPr>
          <a:xfrm>
            <a:off x="5986463" y="1724025"/>
            <a:ext cx="5949950" cy="4987925"/>
          </a:xfrm>
          <a:prstGeom prst="rect">
            <a:avLst/>
          </a:prstGeom>
          <a:noFill/>
          <a:ln w="9525">
            <a:noFill/>
          </a:ln>
        </p:spPr>
      </p:pic>
      <p:pic>
        <p:nvPicPr>
          <p:cNvPr id="31752" name="图片 1"/>
          <p:cNvPicPr>
            <a:picLocks noChangeAspect="1"/>
          </p:cNvPicPr>
          <p:nvPr>
            <p:custDataLst>
              <p:tags r:id="rId10"/>
            </p:custDataLst>
          </p:nvPr>
        </p:nvPicPr>
        <p:blipFill>
          <a:blip r:embed="rId11"/>
          <a:stretch>
            <a:fillRect/>
          </a:stretch>
        </p:blipFill>
        <p:spPr>
          <a:xfrm>
            <a:off x="10969625" y="1963738"/>
            <a:ext cx="1012825" cy="1003300"/>
          </a:xfrm>
          <a:prstGeom prst="rect">
            <a:avLst/>
          </a:prstGeom>
          <a:noFill/>
          <a:ln w="9525">
            <a:noFill/>
          </a:ln>
        </p:spPr>
      </p:pic>
      <p:sp>
        <p:nvSpPr>
          <p:cNvPr id="2" name="标题 1"/>
          <p:cNvSpPr>
            <a:spLocks noGrp="1"/>
          </p:cNvSpPr>
          <p:nvPr>
            <p:ph type="ctrTitle" hasCustomPrompt="1"/>
          </p:nvPr>
        </p:nvSpPr>
        <p:spPr>
          <a:xfrm>
            <a:off x="297749" y="2418276"/>
            <a:ext cx="6267075" cy="1544385"/>
          </a:xfrm>
        </p:spPr>
        <p:txBody>
          <a:bodyPr lIns="90000" tIns="46800" rIns="90000" bIns="46800" anchor="b">
            <a:normAutofit/>
          </a:bodyPr>
          <a:lstStyle>
            <a:lvl1pPr algn="l">
              <a:defRPr sz="5400" u="none" strike="noStrike" kern="1200" cap="none" spc="200" normalizeH="0" baseline="0">
                <a:solidFill>
                  <a:schemeClr val="accent1"/>
                </a:solidFill>
                <a:uFillTx/>
                <a:ea typeface="汉仪旗黑-85S" pitchFamily="18" charset="-122"/>
              </a:defRPr>
            </a:lvl1pPr>
          </a:lstStyle>
          <a:p>
            <a:pPr fontAlgn="auto"/>
            <a:r>
              <a:rPr lang="zh-CN" altLang="en-US" strike="noStrike" noProof="1" dirty="0"/>
              <a:t>单击此处编辑标题</a:t>
            </a:r>
            <a:endParaRPr lang="zh-CN" altLang="en-US" strike="noStrike" noProof="1" dirty="0"/>
          </a:p>
        </p:txBody>
      </p:sp>
      <p:sp>
        <p:nvSpPr>
          <p:cNvPr id="3" name="副标题 2"/>
          <p:cNvSpPr>
            <a:spLocks noGrp="1"/>
          </p:cNvSpPr>
          <p:nvPr>
            <p:ph type="subTitle" idx="1" hasCustomPrompt="1"/>
          </p:nvPr>
        </p:nvSpPr>
        <p:spPr>
          <a:xfrm>
            <a:off x="297750" y="4045199"/>
            <a:ext cx="6267076" cy="949494"/>
          </a:xfrm>
        </p:spPr>
        <p:txBody>
          <a:bodyPr lIns="90000" tIns="46800" rIns="90000" bIns="46800">
            <a:normAutofit/>
          </a:bodyPr>
          <a:lstStyle>
            <a:lvl1pPr marL="0" indent="0" algn="l">
              <a:buNone/>
              <a:defRPr sz="2400" baseline="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dirty="0"/>
              <a:t>单击此处编辑副标题</a:t>
            </a:r>
            <a:endParaRPr lang="zh-CN" altLang="en-US" strike="noStrike" noProof="1" dirty="0"/>
          </a:p>
        </p:txBody>
      </p:sp>
      <p:sp>
        <p:nvSpPr>
          <p:cNvPr id="4" name="日期占位符 3"/>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D997B5FA-0921-464F-AAE1-844C04324D75}"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565CE74E-AB26-4998-AD42-012C4C1AD076}"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pic>
        <p:nvPicPr>
          <p:cNvPr id="32771" name="图片 6"/>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32772" name="图片 7"/>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32773" name="图片 8"/>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32774" name="图片 9"/>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32775" name="图片 10"/>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a:xfrm>
            <a:off x="669882" y="443234"/>
            <a:ext cx="10852237" cy="441964"/>
          </a:xfrm>
        </p:spPr>
        <p:txBody>
          <a:bodyPr vert="horz" lIns="90000" tIns="46800" rIns="90000" bIns="468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内容占位符 2"/>
          <p:cNvSpPr>
            <a:spLocks noGrp="1"/>
          </p:cNvSpPr>
          <p:nvPr>
            <p:ph idx="1"/>
          </p:nvPr>
        </p:nvSpPr>
        <p:spPr>
          <a:xfrm>
            <a:off x="669882"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日期占位符 3"/>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pic>
        <p:nvPicPr>
          <p:cNvPr id="10243" name="图片 9"/>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10244" name="图片 10"/>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10245" name="图片 11"/>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10246" name="图片 12"/>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10247" name="图片 13"/>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文本占位符 2"/>
          <p:cNvSpPr>
            <a:spLocks noGrp="1"/>
          </p:cNvSpPr>
          <p:nvPr>
            <p:ph type="body" idx="1" hasCustomPrompt="1"/>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dirty="0"/>
              <a:t>单击此处编辑文本</a:t>
            </a:r>
            <a:endParaRPr lang="zh-CN" altLang="en-US" strike="noStrike" noProof="1" dirty="0"/>
          </a:p>
        </p:txBody>
      </p:sp>
      <p:sp>
        <p:nvSpPr>
          <p:cNvPr id="4" name="内容占位符 3"/>
          <p:cNvSpPr>
            <a:spLocks noGrp="1"/>
          </p:cNvSpPr>
          <p:nvPr>
            <p:ph sz="half" idx="2"/>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strike="noStrike" noProof="1">
                <a:sym typeface="+mn-ea"/>
              </a:rPr>
              <a:t>单击此处编辑文本</a:t>
            </a:r>
            <a:endParaRPr strike="noStrike" noProof="1">
              <a:sym typeface="+mn-ea"/>
            </a:endParaRPr>
          </a:p>
        </p:txBody>
      </p:sp>
      <p:sp>
        <p:nvSpPr>
          <p:cNvPr id="6" name="内容占位符 5"/>
          <p:cNvSpPr>
            <a:spLocks noGrp="1"/>
          </p:cNvSpPr>
          <p:nvPr>
            <p:ph sz="quarter" idx="4"/>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7" name="日期占位符 6"/>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8" name="页脚占位符 7"/>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9" name="灯片编号占位符 8"/>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pic>
        <p:nvPicPr>
          <p:cNvPr id="33795" name="图片 3"/>
          <p:cNvPicPr>
            <a:picLocks noChangeAspect="1"/>
          </p:cNvPicPr>
          <p:nvPr>
            <p:custDataLst>
              <p:tags r:id="rId2"/>
            </p:custDataLst>
          </p:nvPr>
        </p:nvPicPr>
        <p:blipFill>
          <a:blip r:embed="rId3"/>
          <a:stretch>
            <a:fillRect/>
          </a:stretch>
        </p:blipFill>
        <p:spPr>
          <a:xfrm rot="-868862" flipH="1">
            <a:off x="9334500" y="2427288"/>
            <a:ext cx="1066800" cy="1046162"/>
          </a:xfrm>
          <a:prstGeom prst="rect">
            <a:avLst/>
          </a:prstGeom>
          <a:noFill/>
          <a:ln w="9525">
            <a:noFill/>
          </a:ln>
        </p:spPr>
      </p:pic>
      <p:pic>
        <p:nvPicPr>
          <p:cNvPr id="33796" name="图片 3"/>
          <p:cNvPicPr>
            <a:picLocks noChangeAspect="1"/>
          </p:cNvPicPr>
          <p:nvPr>
            <p:custDataLst>
              <p:tags r:id="rId4"/>
            </p:custDataLst>
          </p:nvPr>
        </p:nvPicPr>
        <p:blipFill>
          <a:blip r:embed="rId3"/>
          <a:stretch>
            <a:fillRect/>
          </a:stretch>
        </p:blipFill>
        <p:spPr>
          <a:xfrm>
            <a:off x="2212975" y="2452688"/>
            <a:ext cx="950913" cy="933450"/>
          </a:xfrm>
          <a:prstGeom prst="rect">
            <a:avLst/>
          </a:prstGeom>
          <a:noFill/>
          <a:ln w="9525">
            <a:noFill/>
          </a:ln>
        </p:spPr>
      </p:pic>
      <p:pic>
        <p:nvPicPr>
          <p:cNvPr id="33797" name="图片 8"/>
          <p:cNvPicPr>
            <a:picLocks noChangeAspect="1"/>
          </p:cNvPicPr>
          <p:nvPr>
            <p:custDataLst>
              <p:tags r:id="rId5"/>
            </p:custDataLst>
          </p:nvPr>
        </p:nvPicPr>
        <p:blipFill>
          <a:blip r:embed="rId6"/>
          <a:stretch>
            <a:fillRect/>
          </a:stretch>
        </p:blipFill>
        <p:spPr>
          <a:xfrm>
            <a:off x="4859338" y="-30162"/>
            <a:ext cx="1836737" cy="2236787"/>
          </a:xfrm>
          <a:prstGeom prst="rect">
            <a:avLst/>
          </a:prstGeom>
          <a:noFill/>
          <a:ln w="9525">
            <a:noFill/>
          </a:ln>
        </p:spPr>
      </p:pic>
      <p:pic>
        <p:nvPicPr>
          <p:cNvPr id="33798" name="图片 9"/>
          <p:cNvPicPr>
            <a:picLocks noChangeAspect="1"/>
          </p:cNvPicPr>
          <p:nvPr>
            <p:custDataLst>
              <p:tags r:id="rId7"/>
            </p:custDataLst>
          </p:nvPr>
        </p:nvPicPr>
        <p:blipFill>
          <a:blip r:embed="rId8"/>
          <a:stretch>
            <a:fillRect/>
          </a:stretch>
        </p:blipFill>
        <p:spPr>
          <a:xfrm>
            <a:off x="5068888" y="4519613"/>
            <a:ext cx="2060575" cy="2325687"/>
          </a:xfrm>
          <a:prstGeom prst="rect">
            <a:avLst/>
          </a:prstGeom>
          <a:noFill/>
          <a:ln w="9525">
            <a:noFill/>
          </a:ln>
        </p:spPr>
      </p:pic>
      <p:sp>
        <p:nvSpPr>
          <p:cNvPr id="2" name="标题 1"/>
          <p:cNvSpPr>
            <a:spLocks noGrp="1"/>
          </p:cNvSpPr>
          <p:nvPr>
            <p:ph type="title" hasCustomPrompt="1"/>
          </p:nvPr>
        </p:nvSpPr>
        <p:spPr>
          <a:xfrm>
            <a:off x="3260693" y="2167556"/>
            <a:ext cx="6000814" cy="1087284"/>
          </a:xfrm>
        </p:spPr>
        <p:txBody>
          <a:bodyPr lIns="90000" tIns="46800" rIns="90000" bIns="46800" anchor="b">
            <a:normAutofit/>
          </a:bodyPr>
          <a:lstStyle>
            <a:lvl1pPr algn="ctr">
              <a:defRPr sz="4400" u="none" strike="noStrike" kern="1200" cap="none" spc="200" normalizeH="0" baseline="0">
                <a:solidFill>
                  <a:schemeClr val="accent1"/>
                </a:solidFill>
                <a:uFillTx/>
                <a:ea typeface="汉仪旗黑-85S" pitchFamily="18" charset="-122"/>
              </a:defRPr>
            </a:lvl1pPr>
          </a:lstStyle>
          <a:p>
            <a:pPr fontAlgn="auto"/>
            <a:r>
              <a:rPr lang="zh-CN" altLang="en-US" strike="noStrike" noProof="1" dirty="0"/>
              <a:t>单击此处编辑标题</a:t>
            </a:r>
            <a:endParaRPr lang="zh-CN" altLang="en-US" strike="noStrike" noProof="1" dirty="0"/>
          </a:p>
        </p:txBody>
      </p:sp>
      <p:sp>
        <p:nvSpPr>
          <p:cNvPr id="3" name="文本占位符 2"/>
          <p:cNvSpPr>
            <a:spLocks noGrp="1"/>
          </p:cNvSpPr>
          <p:nvPr>
            <p:ph type="body" idx="1"/>
          </p:nvPr>
        </p:nvSpPr>
        <p:spPr>
          <a:xfrm>
            <a:off x="3260693" y="3340566"/>
            <a:ext cx="6000814" cy="1006960"/>
          </a:xfrm>
        </p:spPr>
        <p:txBody>
          <a:bodyPr lIns="90000" tIns="46800" rIns="90000" bIns="46800">
            <a:normAutofit/>
          </a:bodyPr>
          <a:lstStyle>
            <a:lvl1pPr marL="0" indent="0" algn="ctr">
              <a:buNone/>
              <a:defRPr sz="1800"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dirty="0"/>
              <a:t>单击此处编辑母版文本样式</a:t>
            </a:r>
            <a:endParaRPr lang="zh-CN" altLang="en-US" strike="noStrike" noProof="1" dirty="0"/>
          </a:p>
        </p:txBody>
      </p:sp>
      <p:sp>
        <p:nvSpPr>
          <p:cNvPr id="4" name="日期占位符 3"/>
          <p:cNvSpPr>
            <a:spLocks noGrp="1"/>
          </p:cNvSpPr>
          <p:nvPr>
            <p:ph type="dt" sz="half" idx="10"/>
            <p:custDataLst>
              <p:tags r:id="rId9"/>
            </p:custDataLst>
          </p:nvPr>
        </p:nvSpPr>
        <p:spPr>
          <a:xfrm>
            <a:off x="879475" y="6350000"/>
            <a:ext cx="2700338" cy="315913"/>
          </a:xfrm>
          <a:prstGeom prst="rect">
            <a:avLst/>
          </a:prstGeom>
        </p:spPr>
        <p:txBody>
          <a:bodyPr vert="horz" lIns="91440" tIns="45720" rIns="91440" bIns="45720" rtlCol="0" anchor="ctr">
            <a:normAutofit/>
          </a:bodyPr>
          <a:lstStyle/>
          <a:p>
            <a:pPr fontAlgn="base"/>
            <a:fld id="{D997B5FA-0921-464F-AAE1-844C04324D75}"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10"/>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11"/>
            </p:custDataLst>
          </p:nvPr>
        </p:nvSpPr>
        <p:spPr>
          <a:xfrm>
            <a:off x="8610600" y="6350000"/>
            <a:ext cx="2700338" cy="315913"/>
          </a:xfrm>
          <a:prstGeom prst="rect">
            <a:avLst/>
          </a:prstGeom>
        </p:spPr>
        <p:txBody>
          <a:bodyPr vert="horz" lIns="91440" tIns="45720" rIns="91440" bIns="45720" rtlCol="0" anchor="ctr">
            <a:normAutofit/>
          </a:bodyPr>
          <a:lstStyle/>
          <a:p>
            <a:pPr fontAlgn="base"/>
            <a:fld id="{565CE74E-AB26-4998-AD42-012C4C1AD076}"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pic>
        <p:nvPicPr>
          <p:cNvPr id="34819" name="图片 7"/>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34820" name="图片 8"/>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34821" name="图片 9"/>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34822" name="图片 10"/>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34823" name="图片 11"/>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sz="half" idx="1"/>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内容占位符 3"/>
          <p:cNvSpPr>
            <a:spLocks noGrp="1"/>
          </p:cNvSpPr>
          <p:nvPr>
            <p:ph sz="half" idx="2"/>
          </p:nvPr>
        </p:nvSpPr>
        <p:spPr>
          <a:xfrm>
            <a:off x="6238877" y="952508"/>
            <a:ext cx="5283242" cy="5388907"/>
          </a:xfrm>
        </p:spPr>
        <p:txBody>
          <a:bodyPr>
            <a:noAutofit/>
          </a:bodyPr>
          <a:lstStyle>
            <a:lvl1pPr>
              <a:defRPr sz="1600">
                <a:solidFill>
                  <a:schemeClr val="tx1">
                    <a:lumMod val="85000"/>
                    <a:lumOff val="15000"/>
                  </a:schemeClr>
                </a:solidFill>
                <a:latin typeface="微软雅黑" panose="020B0503020204020204" pitchFamily="34" charset="-122"/>
                <a:ea typeface="微软雅黑" panose="020B0503020204020204" pitchFamily="34" charset="-122"/>
              </a:defRPr>
            </a:lvl1pPr>
            <a:lvl2pPr>
              <a:defRPr sz="1600">
                <a:solidFill>
                  <a:schemeClr val="tx1">
                    <a:lumMod val="85000"/>
                    <a:lumOff val="15000"/>
                  </a:schemeClr>
                </a:solidFill>
                <a:latin typeface="微软雅黑" panose="020B0503020204020204" pitchFamily="34" charset="-122"/>
                <a:ea typeface="微软雅黑" panose="020B0503020204020204" pitchFamily="34" charset="-122"/>
              </a:defRPr>
            </a:lvl2pPr>
            <a:lvl3pPr>
              <a:defRPr sz="1600">
                <a:solidFill>
                  <a:schemeClr val="tx1">
                    <a:lumMod val="85000"/>
                    <a:lumOff val="15000"/>
                  </a:schemeClr>
                </a:solidFill>
                <a:latin typeface="微软雅黑" panose="020B0503020204020204" pitchFamily="34" charset="-122"/>
                <a:ea typeface="微软雅黑" panose="020B0503020204020204" pitchFamily="34" charset="-122"/>
              </a:defRPr>
            </a:lvl3pPr>
            <a:lvl4pPr>
              <a:defRPr sz="1600">
                <a:solidFill>
                  <a:schemeClr val="tx1">
                    <a:lumMod val="85000"/>
                    <a:lumOff val="15000"/>
                  </a:schemeClr>
                </a:solidFill>
                <a:latin typeface="微软雅黑" panose="020B0503020204020204" pitchFamily="34" charset="-122"/>
                <a:ea typeface="微软雅黑" panose="020B0503020204020204" pitchFamily="34" charset="-122"/>
              </a:defRPr>
            </a:lvl4pPr>
            <a:lvl5pPr>
              <a:defRPr sz="1600">
                <a:solidFill>
                  <a:schemeClr val="tx1">
                    <a:lumMod val="85000"/>
                    <a:lumOff val="15000"/>
                  </a:schemeClr>
                </a:solidFill>
                <a:latin typeface="微软雅黑" panose="020B0503020204020204" pitchFamily="34" charset="-122"/>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日期占位符 4"/>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7" name="灯片编号占位符 6"/>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pic>
        <p:nvPicPr>
          <p:cNvPr id="35843" name="图片 9"/>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35844" name="图片 10"/>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35845" name="图片 11"/>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35846" name="图片 12"/>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35847" name="图片 13"/>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文本占位符 2"/>
          <p:cNvSpPr>
            <a:spLocks noGrp="1"/>
          </p:cNvSpPr>
          <p:nvPr>
            <p:ph type="body" idx="1" hasCustomPrompt="1"/>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dirty="0"/>
              <a:t>单击此处编辑文本</a:t>
            </a:r>
            <a:endParaRPr lang="zh-CN" altLang="en-US" strike="noStrike" noProof="1" dirty="0"/>
          </a:p>
        </p:txBody>
      </p:sp>
      <p:sp>
        <p:nvSpPr>
          <p:cNvPr id="4" name="内容占位符 3"/>
          <p:cNvSpPr>
            <a:spLocks noGrp="1"/>
          </p:cNvSpPr>
          <p:nvPr>
            <p:ph sz="half" idx="2"/>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strike="noStrike" noProof="1">
                <a:sym typeface="+mn-ea"/>
              </a:rPr>
              <a:t>单击此处编辑文本</a:t>
            </a:r>
            <a:endParaRPr strike="noStrike" noProof="1">
              <a:sym typeface="+mn-ea"/>
            </a:endParaRPr>
          </a:p>
        </p:txBody>
      </p:sp>
      <p:sp>
        <p:nvSpPr>
          <p:cNvPr id="6" name="内容占位符 5"/>
          <p:cNvSpPr>
            <a:spLocks noGrp="1"/>
          </p:cNvSpPr>
          <p:nvPr>
            <p:ph sz="quarter" idx="4"/>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7" name="日期占位符 6"/>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8" name="页脚占位符 7"/>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9" name="灯片编号占位符 8"/>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36867"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36868"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36869"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pic>
        <p:nvPicPr>
          <p:cNvPr id="37891" name="图片 7"/>
          <p:cNvPicPr>
            <a:picLocks noChangeAspect="1"/>
          </p:cNvPicPr>
          <p:nvPr userDrawn="1">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37892" name="图片 8"/>
          <p:cNvPicPr>
            <a:picLocks noChangeAspect="1"/>
          </p:cNvPicPr>
          <p:nvPr userDrawn="1">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37893" name="图片 9"/>
          <p:cNvPicPr>
            <a:picLocks noChangeAspect="1"/>
          </p:cNvPicPr>
          <p:nvPr userDrawn="1">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37894" name="图片 10"/>
          <p:cNvPicPr>
            <a:picLocks noChangeAspect="1"/>
          </p:cNvPicPr>
          <p:nvPr userDrawn="1">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37895" name="图片 11"/>
          <p:cNvPicPr>
            <a:picLocks noChangeAspect="1"/>
          </p:cNvPicPr>
          <p:nvPr userDrawn="1">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5" name="标题 4"/>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2" name="日期占位符 1"/>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4" name="灯片编号占位符 3"/>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1"/>
        </a:solidFill>
        <a:effectLst/>
      </p:bgPr>
    </p:bg>
    <p:spTree>
      <p:nvGrpSpPr>
        <p:cNvPr id="1" name=""/>
        <p:cNvGrpSpPr/>
        <p:nvPr/>
      </p:nvGrpSpPr>
      <p:grpSpPr>
        <a:xfrm>
          <a:off x="0" y="0"/>
          <a:ext cx="0" cy="0"/>
          <a:chOff x="0" y="0"/>
          <a:chExt cx="0" cy="0"/>
        </a:xfrm>
      </p:grpSpPr>
      <p:pic>
        <p:nvPicPr>
          <p:cNvPr id="38915" name="图片 7"/>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38916" name="图片 8"/>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38917" name="图片 9"/>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38918" name="图片 10"/>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38919" name="图片 11"/>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图片占位符 2"/>
          <p:cNvSpPr>
            <a:spLocks noGrp="1"/>
          </p:cNvSpPr>
          <p:nvPr>
            <p:ph type="pic" idx="1"/>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2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fontAlgn="auto"/>
            <a:endParaRPr strike="noStrike" noProof="1" dirty="0">
              <a:sym typeface="+mn-ea"/>
            </a:endParaRPr>
          </a:p>
        </p:txBody>
      </p:sp>
      <p:sp>
        <p:nvSpPr>
          <p:cNvPr id="4" name="文本占位符 3"/>
          <p:cNvSpPr>
            <a:spLocks noGrp="1"/>
          </p:cNvSpPr>
          <p:nvPr>
            <p:ph type="body" sz="half" idx="2"/>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fontAlgn="auto"/>
            <a:r>
              <a:rPr strike="noStrike" noProof="1">
                <a:sym typeface="+mn-ea"/>
              </a:rPr>
              <a:t>单击此处编辑母版文本样式</a:t>
            </a:r>
            <a:endParaRPr strike="noStrike" noProof="1">
              <a:sym typeface="+mn-ea"/>
            </a:endParaRPr>
          </a:p>
        </p:txBody>
      </p:sp>
      <p:sp>
        <p:nvSpPr>
          <p:cNvPr id="5" name="日期占位符 4"/>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lvl1pPr>
              <a:lnSpc>
                <a:spcPct val="120000"/>
              </a:lnSpc>
              <a:defRPr/>
            </a:lvl1pPr>
          </a:lstStyle>
          <a:p>
            <a:pPr fontAlgn="base"/>
            <a:fld id="{9EFD9D74-47D9-4702-A33C-335B63B48DBF}"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
        <p:nvSpPr>
          <p:cNvPr id="6" name="页脚占位符 5"/>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lvl1pPr>
              <a:lnSpc>
                <a:spcPct val="120000"/>
              </a:lnSpc>
              <a:defRPr/>
            </a:lvl1pPr>
          </a:lstStyle>
          <a:p>
            <a:pPr fontAlgn="base"/>
            <a:endParaRPr lang="zh-CN" altLang="en-US" strike="noStrike" noProof="1" dirty="0"/>
          </a:p>
        </p:txBody>
      </p:sp>
      <p:sp>
        <p:nvSpPr>
          <p:cNvPr id="7" name="灯片编号占位符 6"/>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lvl1pPr>
              <a:lnSpc>
                <a:spcPct val="120000"/>
              </a:lnSpc>
              <a:defRPr/>
            </a:lvl1pPr>
          </a:lstStyle>
          <a:p>
            <a:pPr fontAlgn="base"/>
            <a:fld id="{FABC47A4-756D-490B-A52F-7D9E2C9FC05F}"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1"/>
        </a:solidFill>
        <a:effectLst/>
      </p:bgPr>
    </p:bg>
    <p:spTree>
      <p:nvGrpSpPr>
        <p:cNvPr id="1" name=""/>
        <p:cNvGrpSpPr/>
        <p:nvPr/>
      </p:nvGrpSpPr>
      <p:grpSpPr>
        <a:xfrm>
          <a:off x="0" y="0"/>
          <a:ext cx="0" cy="0"/>
          <a:chOff x="0" y="0"/>
          <a:chExt cx="0" cy="0"/>
        </a:xfrm>
      </p:grpSpPr>
      <p:pic>
        <p:nvPicPr>
          <p:cNvPr id="39939" name="图片 6"/>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39940" name="图片 7"/>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39941" name="图片 8"/>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39942" name="图片 9"/>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39943" name="图片 10"/>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2" name="竖排标题 1"/>
          <p:cNvSpPr>
            <a:spLocks noGrp="1"/>
          </p:cNvSpPr>
          <p:nvPr>
            <p:ph type="title" orient="ver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1pPr>
            <a:lvl2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2pPr>
            <a:lvl3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3pPr>
            <a:lvl4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4pPr>
            <a:lvl5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日期占位符 3"/>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1"/>
        </a:solidFill>
        <a:effectLst/>
      </p:bgPr>
    </p:bg>
    <p:spTree>
      <p:nvGrpSpPr>
        <p:cNvPr id="1" name=""/>
        <p:cNvGrpSpPr/>
        <p:nvPr/>
      </p:nvGrpSpPr>
      <p:grpSpPr>
        <a:xfrm>
          <a:off x="0" y="0"/>
          <a:ext cx="0" cy="0"/>
          <a:chOff x="0" y="0"/>
          <a:chExt cx="0" cy="0"/>
        </a:xfrm>
      </p:grpSpPr>
      <p:pic>
        <p:nvPicPr>
          <p:cNvPr id="40963"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40964" name="图片 7"/>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40965" name="图片 8"/>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40966" name="图片 9"/>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40967" name="图片 10"/>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7" name="内容占位符 6"/>
          <p:cNvSpPr>
            <a:spLocks noGrp="1"/>
          </p:cNvSpPr>
          <p:nvPr>
            <p:ph sz="quarter" idx="13"/>
          </p:nvPr>
        </p:nvSpPr>
        <p:spPr>
          <a:xfrm>
            <a:off x="669930" y="952508"/>
            <a:ext cx="10852237" cy="5388907"/>
          </a:xfrm>
        </p:spPr>
        <p:txBody>
          <a:bodyPr/>
          <a:lstStyle>
            <a:lvl1pPr>
              <a:defRPr>
                <a:solidFill>
                  <a:schemeClr val="tx1">
                    <a:lumMod val="85000"/>
                    <a:lumOff val="15000"/>
                  </a:schemeClr>
                </a:solidFill>
                <a:latin typeface="微软雅黑" panose="020B0503020204020204" pitchFamily="34" charset="-122"/>
                <a:ea typeface="微软雅黑" panose="020B0503020204020204" pitchFamily="34" charset="-122"/>
              </a:defRPr>
            </a:lvl1pPr>
            <a:lvl2pPr>
              <a:defRPr>
                <a:solidFill>
                  <a:schemeClr val="tx1">
                    <a:lumMod val="85000"/>
                    <a:lumOff val="15000"/>
                  </a:schemeClr>
                </a:solidFill>
                <a:latin typeface="微软雅黑" panose="020B0503020204020204" pitchFamily="34" charset="-122"/>
                <a:ea typeface="微软雅黑" panose="020B0503020204020204" pitchFamily="34" charset="-122"/>
              </a:defRPr>
            </a:lvl2pPr>
            <a:lvl3pPr>
              <a:defRPr>
                <a:solidFill>
                  <a:schemeClr val="tx1">
                    <a:lumMod val="85000"/>
                    <a:lumOff val="15000"/>
                  </a:schemeClr>
                </a:solidFill>
                <a:latin typeface="微软雅黑" panose="020B0503020204020204" pitchFamily="34" charset="-122"/>
                <a:ea typeface="微软雅黑" panose="020B0503020204020204" pitchFamily="34" charset="-122"/>
              </a:defRPr>
            </a:lvl3pPr>
            <a:lvl4pPr>
              <a:defRPr>
                <a:solidFill>
                  <a:schemeClr val="tx1">
                    <a:lumMod val="85000"/>
                    <a:lumOff val="15000"/>
                  </a:schemeClr>
                </a:solidFill>
                <a:latin typeface="微软雅黑" panose="020B0503020204020204" pitchFamily="34" charset="-122"/>
                <a:ea typeface="微软雅黑" panose="020B0503020204020204" pitchFamily="34" charset="-122"/>
              </a:defRPr>
            </a:lvl4pPr>
            <a:lvl5pPr>
              <a:defRPr>
                <a:solidFill>
                  <a:schemeClr val="tx1">
                    <a:lumMod val="85000"/>
                    <a:lumOff val="15000"/>
                  </a:schemeClr>
                </a:solidFill>
                <a:latin typeface="微软雅黑" panose="020B0503020204020204" pitchFamily="34" charset="-122"/>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3" name="日期占位符 2"/>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1"/>
        </a:solidFill>
        <a:effectLst/>
      </p:bgPr>
    </p:bg>
    <p:spTree>
      <p:nvGrpSpPr>
        <p:cNvPr id="1" name=""/>
        <p:cNvGrpSpPr/>
        <p:nvPr/>
      </p:nvGrpSpPr>
      <p:grpSpPr>
        <a:xfrm>
          <a:off x="0" y="0"/>
          <a:ext cx="0" cy="0"/>
          <a:chOff x="0" y="0"/>
          <a:chExt cx="0" cy="0"/>
        </a:xfrm>
      </p:grpSpPr>
      <p:pic>
        <p:nvPicPr>
          <p:cNvPr id="41987" name="图片 5"/>
          <p:cNvPicPr>
            <a:picLocks noChangeAspect="1"/>
          </p:cNvPicPr>
          <p:nvPr>
            <p:custDataLst>
              <p:tags r:id="rId2"/>
            </p:custDataLst>
          </p:nvPr>
        </p:nvPicPr>
        <p:blipFill>
          <a:blip r:embed="rId3"/>
          <a:stretch>
            <a:fillRect/>
          </a:stretch>
        </p:blipFill>
        <p:spPr>
          <a:xfrm>
            <a:off x="2868613" y="3490913"/>
            <a:ext cx="2543175" cy="3108325"/>
          </a:xfrm>
          <a:prstGeom prst="rect">
            <a:avLst/>
          </a:prstGeom>
          <a:noFill/>
          <a:ln w="9525">
            <a:noFill/>
          </a:ln>
        </p:spPr>
      </p:pic>
      <p:pic>
        <p:nvPicPr>
          <p:cNvPr id="41988" name="图片 6"/>
          <p:cNvPicPr>
            <a:picLocks noChangeAspect="1"/>
          </p:cNvPicPr>
          <p:nvPr>
            <p:custDataLst>
              <p:tags r:id="rId4"/>
            </p:custDataLst>
          </p:nvPr>
        </p:nvPicPr>
        <p:blipFill>
          <a:blip r:embed="rId5"/>
          <a:stretch>
            <a:fillRect/>
          </a:stretch>
        </p:blipFill>
        <p:spPr>
          <a:xfrm>
            <a:off x="6350" y="1612900"/>
            <a:ext cx="3257550" cy="5243513"/>
          </a:xfrm>
          <a:prstGeom prst="rect">
            <a:avLst/>
          </a:prstGeom>
          <a:noFill/>
          <a:ln w="9525">
            <a:noFill/>
          </a:ln>
        </p:spPr>
      </p:pic>
      <p:pic>
        <p:nvPicPr>
          <p:cNvPr id="41989" name="图片 6"/>
          <p:cNvPicPr>
            <a:picLocks noChangeAspect="1"/>
          </p:cNvPicPr>
          <p:nvPr>
            <p:custDataLst>
              <p:tags r:id="rId6"/>
            </p:custDataLst>
          </p:nvPr>
        </p:nvPicPr>
        <p:blipFill>
          <a:blip r:embed="rId7"/>
          <a:stretch>
            <a:fillRect/>
          </a:stretch>
        </p:blipFill>
        <p:spPr>
          <a:xfrm rot="-4269324">
            <a:off x="3570288" y="5589588"/>
            <a:ext cx="568325" cy="542925"/>
          </a:xfrm>
          <a:prstGeom prst="rect">
            <a:avLst/>
          </a:prstGeom>
          <a:noFill/>
          <a:ln w="9525">
            <a:noFill/>
          </a:ln>
        </p:spPr>
      </p:pic>
      <p:pic>
        <p:nvPicPr>
          <p:cNvPr id="41990" name="图片 5"/>
          <p:cNvPicPr>
            <a:picLocks noChangeAspect="1"/>
          </p:cNvPicPr>
          <p:nvPr>
            <p:custDataLst>
              <p:tags r:id="rId8"/>
            </p:custDataLst>
          </p:nvPr>
        </p:nvPicPr>
        <p:blipFill>
          <a:blip r:embed="rId7"/>
          <a:stretch>
            <a:fillRect/>
          </a:stretch>
        </p:blipFill>
        <p:spPr>
          <a:xfrm rot="-1176787">
            <a:off x="1217613" y="5848350"/>
            <a:ext cx="563562" cy="536575"/>
          </a:xfrm>
          <a:prstGeom prst="rect">
            <a:avLst/>
          </a:prstGeom>
          <a:noFill/>
          <a:ln w="9525">
            <a:noFill/>
          </a:ln>
        </p:spPr>
      </p:pic>
      <p:pic>
        <p:nvPicPr>
          <p:cNvPr id="41991" name="图片 9"/>
          <p:cNvPicPr>
            <a:picLocks noChangeAspect="1"/>
          </p:cNvPicPr>
          <p:nvPr>
            <p:custDataLst>
              <p:tags r:id="rId9"/>
            </p:custDataLst>
          </p:nvPr>
        </p:nvPicPr>
        <p:blipFill>
          <a:blip r:embed="rId10"/>
          <a:stretch>
            <a:fillRect/>
          </a:stretch>
        </p:blipFill>
        <p:spPr>
          <a:xfrm>
            <a:off x="4964113" y="4621213"/>
            <a:ext cx="1830387" cy="2236787"/>
          </a:xfrm>
          <a:prstGeom prst="rect">
            <a:avLst/>
          </a:prstGeom>
          <a:noFill/>
          <a:ln w="9525">
            <a:noFill/>
          </a:ln>
        </p:spPr>
      </p:pic>
      <p:pic>
        <p:nvPicPr>
          <p:cNvPr id="41992" name="图片 10"/>
          <p:cNvPicPr>
            <a:picLocks noChangeAspect="1"/>
          </p:cNvPicPr>
          <p:nvPr>
            <p:custDataLst>
              <p:tags r:id="rId11"/>
            </p:custDataLst>
          </p:nvPr>
        </p:nvPicPr>
        <p:blipFill>
          <a:blip r:embed="rId12"/>
          <a:stretch>
            <a:fillRect/>
          </a:stretch>
        </p:blipFill>
        <p:spPr>
          <a:xfrm>
            <a:off x="3616325" y="369888"/>
            <a:ext cx="2659063" cy="3116262"/>
          </a:xfrm>
          <a:prstGeom prst="rect">
            <a:avLst/>
          </a:prstGeom>
          <a:noFill/>
          <a:ln w="9525">
            <a:noFill/>
          </a:ln>
        </p:spPr>
      </p:pic>
      <p:pic>
        <p:nvPicPr>
          <p:cNvPr id="41993" name="图片 3"/>
          <p:cNvPicPr>
            <a:picLocks noChangeAspect="1"/>
          </p:cNvPicPr>
          <p:nvPr>
            <p:custDataLst>
              <p:tags r:id="rId13"/>
            </p:custDataLst>
          </p:nvPr>
        </p:nvPicPr>
        <p:blipFill>
          <a:blip r:embed="rId14"/>
          <a:stretch>
            <a:fillRect/>
          </a:stretch>
        </p:blipFill>
        <p:spPr>
          <a:xfrm rot="-868862" flipH="1">
            <a:off x="10272713" y="1108075"/>
            <a:ext cx="1066800" cy="1046163"/>
          </a:xfrm>
          <a:prstGeom prst="rect">
            <a:avLst/>
          </a:prstGeom>
          <a:noFill/>
          <a:ln w="9525">
            <a:noFill/>
          </a:ln>
        </p:spPr>
      </p:pic>
      <p:pic>
        <p:nvPicPr>
          <p:cNvPr id="41994" name="图片 4"/>
          <p:cNvPicPr>
            <a:picLocks noChangeAspect="1"/>
          </p:cNvPicPr>
          <p:nvPr>
            <p:custDataLst>
              <p:tags r:id="rId15"/>
            </p:custDataLst>
          </p:nvPr>
        </p:nvPicPr>
        <p:blipFill>
          <a:blip r:embed="rId7"/>
          <a:stretch>
            <a:fillRect/>
          </a:stretch>
        </p:blipFill>
        <p:spPr>
          <a:xfrm>
            <a:off x="8472488" y="5543550"/>
            <a:ext cx="558800" cy="533400"/>
          </a:xfrm>
          <a:prstGeom prst="rect">
            <a:avLst/>
          </a:prstGeom>
          <a:noFill/>
          <a:ln w="9525">
            <a:noFill/>
          </a:ln>
        </p:spPr>
      </p:pic>
      <p:pic>
        <p:nvPicPr>
          <p:cNvPr id="41995" name="图片 3"/>
          <p:cNvPicPr>
            <a:picLocks noChangeAspect="1"/>
          </p:cNvPicPr>
          <p:nvPr>
            <p:custDataLst>
              <p:tags r:id="rId16"/>
            </p:custDataLst>
          </p:nvPr>
        </p:nvPicPr>
        <p:blipFill>
          <a:blip r:embed="rId14"/>
          <a:stretch>
            <a:fillRect/>
          </a:stretch>
        </p:blipFill>
        <p:spPr>
          <a:xfrm>
            <a:off x="2420938" y="1196975"/>
            <a:ext cx="950912" cy="933450"/>
          </a:xfrm>
          <a:prstGeom prst="rect">
            <a:avLst/>
          </a:prstGeom>
          <a:noFill/>
          <a:ln w="9525">
            <a:noFill/>
          </a:ln>
        </p:spPr>
      </p:pic>
      <p:sp>
        <p:nvSpPr>
          <p:cNvPr id="2" name="标题 1"/>
          <p:cNvSpPr>
            <a:spLocks noGrp="1"/>
          </p:cNvSpPr>
          <p:nvPr>
            <p:ph type="title" hasCustomPrompt="1"/>
          </p:nvPr>
        </p:nvSpPr>
        <p:spPr>
          <a:xfrm>
            <a:off x="6393201" y="2148532"/>
            <a:ext cx="5601600" cy="1544400"/>
          </a:xfrm>
        </p:spPr>
        <p:txBody>
          <a:bodyPr lIns="90000" tIns="46800" rIns="90000" bIns="46800" anchor="b"/>
          <a:lstStyle>
            <a:lvl1pPr algn="r">
              <a:defRPr sz="7200" u="none" strike="noStrike" kern="1200" cap="none" spc="200" normalizeH="0" baseline="0">
                <a:solidFill>
                  <a:schemeClr val="accent1"/>
                </a:solidFill>
                <a:uFillTx/>
                <a:ea typeface="汉仪旗黑-85S" pitchFamily="18" charset="-122"/>
              </a:defRPr>
            </a:lvl1pPr>
          </a:lstStyle>
          <a:p>
            <a:pPr fontAlgn="auto"/>
            <a:r>
              <a:rPr lang="zh-CN" altLang="en-US" strike="noStrike" noProof="1" dirty="0"/>
              <a:t>编辑标题</a:t>
            </a:r>
            <a:endParaRPr lang="zh-CN" altLang="en-US" strike="noStrike" noProof="1" dirty="0"/>
          </a:p>
        </p:txBody>
      </p:sp>
      <p:sp>
        <p:nvSpPr>
          <p:cNvPr id="16" name="副标题 2"/>
          <p:cNvSpPr>
            <a:spLocks noGrp="1"/>
          </p:cNvSpPr>
          <p:nvPr>
            <p:ph type="subTitle" idx="1" hasCustomPrompt="1"/>
          </p:nvPr>
        </p:nvSpPr>
        <p:spPr>
          <a:xfrm>
            <a:off x="6393200" y="3788152"/>
            <a:ext cx="5606253" cy="949494"/>
          </a:xfrm>
        </p:spPr>
        <p:txBody>
          <a:bodyPr lIns="90000" tIns="46800" rIns="90000" bIns="46800">
            <a:normAutofit/>
          </a:bodyPr>
          <a:lstStyle>
            <a:lvl1pPr marL="0" indent="0" algn="r">
              <a:buNone/>
              <a:defRPr sz="3600" baseline="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dirty="0"/>
              <a:t>单击此处编辑副标题</a:t>
            </a:r>
            <a:endParaRPr lang="zh-CN" altLang="en-US" strike="noStrike" noProof="1" dirty="0"/>
          </a:p>
        </p:txBody>
      </p:sp>
      <p:sp>
        <p:nvSpPr>
          <p:cNvPr id="3" name="日期占位符 2"/>
          <p:cNvSpPr>
            <a:spLocks noGrp="1"/>
          </p:cNvSpPr>
          <p:nvPr>
            <p:ph type="dt" sz="half" idx="10"/>
            <p:custDataLst>
              <p:tags r:id="rId17"/>
            </p:custDataLst>
          </p:nvPr>
        </p:nvSpPr>
        <p:spPr>
          <a:xfrm>
            <a:off x="723900" y="6356350"/>
            <a:ext cx="2743200" cy="365125"/>
          </a:xfrm>
          <a:prstGeom prst="rect">
            <a:avLst/>
          </a:prstGeom>
        </p:spPr>
        <p:txBody>
          <a:bodyPr vert="horz" lIns="91440" tIns="45720" rIns="91440" bIns="45720" rtlCol="0" anchor="ctr">
            <a:normAutofit/>
          </a:bodyPr>
          <a:lstStyle/>
          <a:p>
            <a:pPr fontAlgn="base"/>
            <a:fld id="{D997B5FA-0921-464F-AAE1-844C04324D75}"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custDataLst>
              <p:tags r:id="rId18"/>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19"/>
            </p:custDataLst>
          </p:nvPr>
        </p:nvSpPr>
        <p:spPr>
          <a:xfrm>
            <a:off x="8610600" y="6350000"/>
            <a:ext cx="2700338" cy="315913"/>
          </a:xfrm>
          <a:prstGeom prst="rect">
            <a:avLst/>
          </a:prstGeom>
        </p:spPr>
        <p:txBody>
          <a:bodyPr vert="horz" lIns="91440" tIns="45720" rIns="91440" bIns="45720" rtlCol="0" anchor="ctr">
            <a:normAutofit/>
          </a:bodyPr>
          <a:lstStyle/>
          <a:p>
            <a:pPr fontAlgn="base"/>
            <a:fld id="{565CE74E-AB26-4998-AD42-012C4C1AD076}"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9" name="矩形 8"/>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800" strike="noStrike" noProof="1"/>
          </a:p>
        </p:txBody>
      </p:sp>
      <p:sp>
        <p:nvSpPr>
          <p:cNvPr id="2" name="日期占位符 1"/>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4" name="灯片编号占位符 3"/>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11267"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11268"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11269"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pic>
        <p:nvPicPr>
          <p:cNvPr id="12291" name="图片 7"/>
          <p:cNvPicPr>
            <a:picLocks noChangeAspect="1"/>
          </p:cNvPicPr>
          <p:nvPr userDrawn="1">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12292" name="图片 8"/>
          <p:cNvPicPr>
            <a:picLocks noChangeAspect="1"/>
          </p:cNvPicPr>
          <p:nvPr userDrawn="1">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12293" name="图片 9"/>
          <p:cNvPicPr>
            <a:picLocks noChangeAspect="1"/>
          </p:cNvPicPr>
          <p:nvPr userDrawn="1">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12294" name="图片 10"/>
          <p:cNvPicPr>
            <a:picLocks noChangeAspect="1"/>
          </p:cNvPicPr>
          <p:nvPr userDrawn="1">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12295" name="图片 11"/>
          <p:cNvPicPr>
            <a:picLocks noChangeAspect="1"/>
          </p:cNvPicPr>
          <p:nvPr userDrawn="1">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5" name="标题 4"/>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2" name="日期占位符 1"/>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4" name="灯片编号占位符 3"/>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1"/>
        </a:solidFill>
        <a:effectLst/>
      </p:bgPr>
    </p:bg>
    <p:spTree>
      <p:nvGrpSpPr>
        <p:cNvPr id="1" name=""/>
        <p:cNvGrpSpPr/>
        <p:nvPr/>
      </p:nvGrpSpPr>
      <p:grpSpPr>
        <a:xfrm>
          <a:off x="0" y="0"/>
          <a:ext cx="0" cy="0"/>
          <a:chOff x="0" y="0"/>
          <a:chExt cx="0" cy="0"/>
        </a:xfrm>
      </p:grpSpPr>
      <p:pic>
        <p:nvPicPr>
          <p:cNvPr id="13315" name="图片 7"/>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13316" name="图片 8"/>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13317" name="图片 9"/>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13318" name="图片 10"/>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13319" name="图片 11"/>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图片占位符 2"/>
          <p:cNvSpPr>
            <a:spLocks noGrp="1"/>
          </p:cNvSpPr>
          <p:nvPr>
            <p:ph type="pic" idx="1"/>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2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fontAlgn="auto"/>
            <a:endParaRPr strike="noStrike" noProof="1" dirty="0">
              <a:sym typeface="+mn-ea"/>
            </a:endParaRPr>
          </a:p>
        </p:txBody>
      </p:sp>
      <p:sp>
        <p:nvSpPr>
          <p:cNvPr id="4" name="文本占位符 3"/>
          <p:cNvSpPr>
            <a:spLocks noGrp="1"/>
          </p:cNvSpPr>
          <p:nvPr>
            <p:ph type="body" sz="half" idx="2"/>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fontAlgn="auto"/>
            <a:r>
              <a:rPr strike="noStrike" noProof="1">
                <a:sym typeface="+mn-ea"/>
              </a:rPr>
              <a:t>单击此处编辑母版文本样式</a:t>
            </a:r>
            <a:endParaRPr strike="noStrike" noProof="1">
              <a:sym typeface="+mn-ea"/>
            </a:endParaRPr>
          </a:p>
        </p:txBody>
      </p:sp>
      <p:sp>
        <p:nvSpPr>
          <p:cNvPr id="5" name="日期占位符 4"/>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lvl1pPr>
              <a:lnSpc>
                <a:spcPct val="120000"/>
              </a:lnSpc>
              <a:defRPr/>
            </a:lvl1pPr>
          </a:lstStyle>
          <a:p>
            <a:pPr fontAlgn="base"/>
            <a:fld id="{9EFD9D74-47D9-4702-A33C-335B63B48DBF}"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
        <p:nvSpPr>
          <p:cNvPr id="6" name="页脚占位符 5"/>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lvl1pPr>
              <a:lnSpc>
                <a:spcPct val="120000"/>
              </a:lnSpc>
              <a:defRPr/>
            </a:lvl1pPr>
          </a:lstStyle>
          <a:p>
            <a:pPr fontAlgn="base"/>
            <a:endParaRPr lang="zh-CN" altLang="en-US" strike="noStrike" noProof="1" dirty="0"/>
          </a:p>
        </p:txBody>
      </p:sp>
      <p:sp>
        <p:nvSpPr>
          <p:cNvPr id="7" name="灯片编号占位符 6"/>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lvl1pPr>
              <a:lnSpc>
                <a:spcPct val="120000"/>
              </a:lnSpc>
              <a:defRPr/>
            </a:lvl1pPr>
          </a:lstStyle>
          <a:p>
            <a:pPr fontAlgn="base"/>
            <a:fld id="{FABC47A4-756D-490B-A52F-7D9E2C9FC05F}"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1"/>
        </a:solidFill>
        <a:effectLst/>
      </p:bgPr>
    </p:bg>
    <p:spTree>
      <p:nvGrpSpPr>
        <p:cNvPr id="1" name=""/>
        <p:cNvGrpSpPr/>
        <p:nvPr/>
      </p:nvGrpSpPr>
      <p:grpSpPr>
        <a:xfrm>
          <a:off x="0" y="0"/>
          <a:ext cx="0" cy="0"/>
          <a:chOff x="0" y="0"/>
          <a:chExt cx="0" cy="0"/>
        </a:xfrm>
      </p:grpSpPr>
      <p:pic>
        <p:nvPicPr>
          <p:cNvPr id="14339" name="图片 6"/>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14340" name="图片 7"/>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14341" name="图片 8"/>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14342" name="图片 9"/>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14343" name="图片 10"/>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2" name="竖排标题 1"/>
          <p:cNvSpPr>
            <a:spLocks noGrp="1"/>
          </p:cNvSpPr>
          <p:nvPr>
            <p:ph type="title" orient="ver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1pPr>
            <a:lvl2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2pPr>
            <a:lvl3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3pPr>
            <a:lvl4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4pPr>
            <a:lvl5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日期占位符 3"/>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90.xml"/><Relationship Id="rId17" Type="http://schemas.openxmlformats.org/officeDocument/2006/relationships/tags" Target="../tags/tag89.xml"/><Relationship Id="rId16" Type="http://schemas.openxmlformats.org/officeDocument/2006/relationships/tags" Target="../tags/tag88.xml"/><Relationship Id="rId15" Type="http://schemas.openxmlformats.org/officeDocument/2006/relationships/tags" Target="../tags/tag87.xml"/><Relationship Id="rId14" Type="http://schemas.openxmlformats.org/officeDocument/2006/relationships/tags" Target="../tags/tag86.xml"/><Relationship Id="rId13" Type="http://schemas.openxmlformats.org/officeDocument/2006/relationships/tags" Target="../tags/tag85.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9" Type="http://schemas.openxmlformats.org/officeDocument/2006/relationships/theme" Target="../theme/theme2.xml"/><Relationship Id="rId18" Type="http://schemas.openxmlformats.org/officeDocument/2006/relationships/tags" Target="../tags/tag180.xml"/><Relationship Id="rId17" Type="http://schemas.openxmlformats.org/officeDocument/2006/relationships/tags" Target="../tags/tag179.xml"/><Relationship Id="rId16" Type="http://schemas.openxmlformats.org/officeDocument/2006/relationships/tags" Target="../tags/tag178.xml"/><Relationship Id="rId15" Type="http://schemas.openxmlformats.org/officeDocument/2006/relationships/tags" Target="../tags/tag177.xml"/><Relationship Id="rId14" Type="http://schemas.openxmlformats.org/officeDocument/2006/relationships/tags" Target="../tags/tag176.xml"/><Relationship Id="rId13" Type="http://schemas.openxmlformats.org/officeDocument/2006/relationships/tags" Target="../tags/tag175.xml"/><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3.xml"/><Relationship Id="rId8" Type="http://schemas.openxmlformats.org/officeDocument/2006/relationships/slideLayout" Target="../slideLayouts/slideLayout32.xml"/><Relationship Id="rId7" Type="http://schemas.openxmlformats.org/officeDocument/2006/relationships/slideLayout" Target="../slideLayouts/slideLayout31.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8" Type="http://schemas.openxmlformats.org/officeDocument/2006/relationships/theme" Target="../theme/theme3.xml"/><Relationship Id="rId17" Type="http://schemas.openxmlformats.org/officeDocument/2006/relationships/tags" Target="../tags/tag230.xml"/><Relationship Id="rId16" Type="http://schemas.openxmlformats.org/officeDocument/2006/relationships/tags" Target="../tags/tag229.xml"/><Relationship Id="rId15" Type="http://schemas.openxmlformats.org/officeDocument/2006/relationships/tags" Target="../tags/tag228.xml"/><Relationship Id="rId14" Type="http://schemas.openxmlformats.org/officeDocument/2006/relationships/tags" Target="../tags/tag227.xml"/><Relationship Id="rId13" Type="http://schemas.openxmlformats.org/officeDocument/2006/relationships/tags" Target="../tags/tag226.xml"/><Relationship Id="rId12" Type="http://schemas.openxmlformats.org/officeDocument/2006/relationships/tags" Target="../tags/tag225.xml"/><Relationship Id="rId11" Type="http://schemas.openxmlformats.org/officeDocument/2006/relationships/slideLayout" Target="../slideLayouts/slideLayout35.xml"/><Relationship Id="rId10" Type="http://schemas.openxmlformats.org/officeDocument/2006/relationships/slideLayout" Target="../slideLayouts/slideLayout34.xml"/><Relationship Id="rId1"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4.xml"/><Relationship Id="rId8" Type="http://schemas.openxmlformats.org/officeDocument/2006/relationships/slideLayout" Target="../slideLayouts/slideLayout43.xml"/><Relationship Id="rId7" Type="http://schemas.openxmlformats.org/officeDocument/2006/relationships/slideLayout" Target="../slideLayouts/slideLayout42.xml"/><Relationship Id="rId6" Type="http://schemas.openxmlformats.org/officeDocument/2006/relationships/slideLayout" Target="../slideLayouts/slideLayout41.xml"/><Relationship Id="rId5" Type="http://schemas.openxmlformats.org/officeDocument/2006/relationships/slideLayout" Target="../slideLayouts/slideLayout40.xml"/><Relationship Id="rId4" Type="http://schemas.openxmlformats.org/officeDocument/2006/relationships/slideLayout" Target="../slideLayouts/slideLayout39.xml"/><Relationship Id="rId3" Type="http://schemas.openxmlformats.org/officeDocument/2006/relationships/slideLayout" Target="../slideLayouts/slideLayout38.xml"/><Relationship Id="rId2" Type="http://schemas.openxmlformats.org/officeDocument/2006/relationships/slideLayout" Target="../slideLayouts/slideLayout37.xml"/><Relationship Id="rId19" Type="http://schemas.openxmlformats.org/officeDocument/2006/relationships/theme" Target="../theme/theme4.xml"/><Relationship Id="rId18" Type="http://schemas.openxmlformats.org/officeDocument/2006/relationships/tags" Target="../tags/tag320.xml"/><Relationship Id="rId17" Type="http://schemas.openxmlformats.org/officeDocument/2006/relationships/tags" Target="../tags/tag319.xml"/><Relationship Id="rId16" Type="http://schemas.openxmlformats.org/officeDocument/2006/relationships/tags" Target="../tags/tag318.xml"/><Relationship Id="rId15" Type="http://schemas.openxmlformats.org/officeDocument/2006/relationships/tags" Target="../tags/tag317.xml"/><Relationship Id="rId14" Type="http://schemas.openxmlformats.org/officeDocument/2006/relationships/tags" Target="../tags/tag316.xml"/><Relationship Id="rId13" Type="http://schemas.openxmlformats.org/officeDocument/2006/relationships/tags" Target="../tags/tag315.xml"/><Relationship Id="rId12" Type="http://schemas.openxmlformats.org/officeDocument/2006/relationships/slideLayout" Target="../slideLayouts/slideLayout47.xml"/><Relationship Id="rId11" Type="http://schemas.openxmlformats.org/officeDocument/2006/relationships/slideLayout" Target="../slideLayouts/slideLayout46.xml"/><Relationship Id="rId10" Type="http://schemas.openxmlformats.org/officeDocument/2006/relationships/slideLayout" Target="../slideLayouts/slideLayout45.xml"/><Relationship Id="rId1" Type="http://schemas.openxmlformats.org/officeDocument/2006/relationships/slideLayout" Target="../slideLayouts/slideLayout36.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6.xml"/><Relationship Id="rId8" Type="http://schemas.openxmlformats.org/officeDocument/2006/relationships/slideLayout" Target="../slideLayouts/slideLayout55.xml"/><Relationship Id="rId7" Type="http://schemas.openxmlformats.org/officeDocument/2006/relationships/slideLayout" Target="../slideLayouts/slideLayout54.xml"/><Relationship Id="rId6" Type="http://schemas.openxmlformats.org/officeDocument/2006/relationships/slideLayout" Target="../slideLayouts/slideLayout53.xml"/><Relationship Id="rId5" Type="http://schemas.openxmlformats.org/officeDocument/2006/relationships/slideLayout" Target="../slideLayouts/slideLayout52.xml"/><Relationship Id="rId4" Type="http://schemas.openxmlformats.org/officeDocument/2006/relationships/slideLayout" Target="../slideLayouts/slideLayout51.xml"/><Relationship Id="rId3" Type="http://schemas.openxmlformats.org/officeDocument/2006/relationships/slideLayout" Target="../slideLayouts/slideLayout50.xml"/><Relationship Id="rId2" Type="http://schemas.openxmlformats.org/officeDocument/2006/relationships/slideLayout" Target="../slideLayouts/slideLayout49.xml"/><Relationship Id="rId19" Type="http://schemas.openxmlformats.org/officeDocument/2006/relationships/theme" Target="../theme/theme5.xml"/><Relationship Id="rId18" Type="http://schemas.openxmlformats.org/officeDocument/2006/relationships/tags" Target="../tags/tag410.xml"/><Relationship Id="rId17" Type="http://schemas.openxmlformats.org/officeDocument/2006/relationships/tags" Target="../tags/tag409.xml"/><Relationship Id="rId16" Type="http://schemas.openxmlformats.org/officeDocument/2006/relationships/tags" Target="../tags/tag408.xml"/><Relationship Id="rId15" Type="http://schemas.openxmlformats.org/officeDocument/2006/relationships/tags" Target="../tags/tag407.xml"/><Relationship Id="rId14" Type="http://schemas.openxmlformats.org/officeDocument/2006/relationships/tags" Target="../tags/tag406.xml"/><Relationship Id="rId13" Type="http://schemas.openxmlformats.org/officeDocument/2006/relationships/tags" Target="../tags/tag405.xml"/><Relationship Id="rId12" Type="http://schemas.openxmlformats.org/officeDocument/2006/relationships/slideLayout" Target="../slideLayouts/slideLayout59.xml"/><Relationship Id="rId11" Type="http://schemas.openxmlformats.org/officeDocument/2006/relationships/slideLayout" Target="../slideLayouts/slideLayout58.xml"/><Relationship Id="rId10" Type="http://schemas.openxmlformats.org/officeDocument/2006/relationships/slideLayout" Target="../slideLayouts/slideLayout57.xml"/><Relationship Id="rId1" Type="http://schemas.openxmlformats.org/officeDocument/2006/relationships/slideLayout" Target="../slideLayouts/slideLayout4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custDataLst>
              <p:tags r:id="rId13"/>
            </p:custDataLst>
          </p:nvPr>
        </p:nvSpPr>
        <p:spPr>
          <a:xfrm>
            <a:off x="669925" y="442913"/>
            <a:ext cx="10852150" cy="442912"/>
          </a:xfrm>
          <a:prstGeom prst="rect">
            <a:avLst/>
          </a:prstGeom>
          <a:noFill/>
          <a:ln w="9525">
            <a:noFill/>
          </a:ln>
        </p:spPr>
        <p:txBody>
          <a:bodyPr vert="horz" lIns="101600" tIns="38100" rIns="76200" bIns="38100" anchor="t" anchorCtr="0"/>
          <a:p>
            <a:pPr lvl="0"/>
            <a:r>
              <a:rPr lang="zh-CN" altLang="en-US" dirty="0"/>
              <a:t>单击此处编辑母版标题样式</a:t>
            </a:r>
            <a:endParaRPr lang="zh-CN" altLang="en-US" dirty="0"/>
          </a:p>
        </p:txBody>
      </p:sp>
      <p:sp>
        <p:nvSpPr>
          <p:cNvPr id="1027" name="文本占位符 2"/>
          <p:cNvSpPr>
            <a:spLocks noGrp="1"/>
          </p:cNvSpPr>
          <p:nvPr>
            <p:ph type="body"/>
            <p:custDataLst>
              <p:tags r:id="rId14"/>
            </p:custDataLst>
          </p:nvPr>
        </p:nvSpPr>
        <p:spPr>
          <a:xfrm>
            <a:off x="669925" y="952500"/>
            <a:ext cx="10852150" cy="5389563"/>
          </a:xfrm>
          <a:prstGeom prst="rect">
            <a:avLst/>
          </a:prstGeom>
          <a:noFill/>
          <a:ln w="9525">
            <a:noFill/>
          </a:ln>
        </p:spPr>
        <p:txBody>
          <a:bodyPr vert="horz" lIns="101600" tIns="0" rIns="82550" bIns="0" anchor="t" anchorCtr="0"/>
          <a:p>
            <a:pPr lvl="0"/>
            <a:r>
              <a:rPr lang="zh-CN" altLang="en-US" dirty="0"/>
              <a:t>单击此处编辑母版文本样式</a:t>
            </a:r>
            <a:endParaRPr lang="zh-CN" altLang="en-US" dirty="0"/>
          </a:p>
          <a:p>
            <a:pPr lvl="1" indent="-22860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879475" y="6350000"/>
            <a:ext cx="2700338" cy="315913"/>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3"/>
            <p:custDataLst>
              <p:tags r:id="rId16"/>
            </p:custDataLst>
          </p:nvPr>
        </p:nvSpPr>
        <p:spPr>
          <a:xfrm>
            <a:off x="4116388" y="6350000"/>
            <a:ext cx="3959225" cy="315913"/>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pPr fontAlgn="base"/>
            <a:endParaRPr lang="zh-CN" altLang="en-US" strike="noStrike" noProof="1" dirty="0"/>
          </a:p>
        </p:txBody>
      </p:sp>
      <p:sp>
        <p:nvSpPr>
          <p:cNvPr id="6" name="灯片编号占位符 5"/>
          <p:cNvSpPr>
            <a:spLocks noGrp="1"/>
          </p:cNvSpPr>
          <p:nvPr>
            <p:ph type="sldNum" sz="quarter" idx="4"/>
            <p:custDataLst>
              <p:tags r:id="rId17"/>
            </p:custDataLst>
          </p:nvPr>
        </p:nvSpPr>
        <p:spPr>
          <a:xfrm>
            <a:off x="8610600" y="6350000"/>
            <a:ext cx="2700338" cy="315913"/>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标题占位符 1"/>
          <p:cNvSpPr>
            <a:spLocks noGrp="1"/>
          </p:cNvSpPr>
          <p:nvPr>
            <p:ph type="title"/>
            <p:custDataLst>
              <p:tags r:id="rId13"/>
            </p:custDataLst>
          </p:nvPr>
        </p:nvSpPr>
        <p:spPr>
          <a:xfrm>
            <a:off x="669925" y="442913"/>
            <a:ext cx="10852150" cy="442912"/>
          </a:xfrm>
          <a:prstGeom prst="rect">
            <a:avLst/>
          </a:prstGeom>
          <a:noFill/>
          <a:ln w="9525">
            <a:noFill/>
          </a:ln>
        </p:spPr>
        <p:txBody>
          <a:bodyPr vert="horz" lIns="101600" tIns="38100" rIns="76200" bIns="38100" anchor="t" anchorCtr="0"/>
          <a:p>
            <a:pPr lvl="0"/>
            <a:r>
              <a:rPr lang="zh-CN" altLang="en-US" dirty="0"/>
              <a:t>单击此处编辑母版标题样式</a:t>
            </a:r>
            <a:endParaRPr lang="zh-CN" altLang="en-US" dirty="0"/>
          </a:p>
        </p:txBody>
      </p:sp>
      <p:sp>
        <p:nvSpPr>
          <p:cNvPr id="2051" name="文本占位符 2"/>
          <p:cNvSpPr>
            <a:spLocks noGrp="1"/>
          </p:cNvSpPr>
          <p:nvPr>
            <p:ph type="body"/>
            <p:custDataLst>
              <p:tags r:id="rId14"/>
            </p:custDataLst>
          </p:nvPr>
        </p:nvSpPr>
        <p:spPr>
          <a:xfrm>
            <a:off x="669925" y="952500"/>
            <a:ext cx="10852150" cy="5389563"/>
          </a:xfrm>
          <a:prstGeom prst="rect">
            <a:avLst/>
          </a:prstGeom>
          <a:noFill/>
          <a:ln w="9525">
            <a:noFill/>
          </a:ln>
        </p:spPr>
        <p:txBody>
          <a:bodyPr vert="horz" lIns="101600" tIns="0" rIns="82550" bIns="0" anchor="t" anchorCtr="0"/>
          <a:p>
            <a:pPr lvl="0"/>
            <a:r>
              <a:rPr lang="zh-CN" altLang="en-US" dirty="0"/>
              <a:t>单击此处编辑母版文本样式</a:t>
            </a:r>
            <a:endParaRPr lang="zh-CN" altLang="en-US" dirty="0"/>
          </a:p>
          <a:p>
            <a:pPr lvl="1" indent="-22860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879475" y="6350000"/>
            <a:ext cx="2700338" cy="315913"/>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3"/>
            <p:custDataLst>
              <p:tags r:id="rId16"/>
            </p:custDataLst>
          </p:nvPr>
        </p:nvSpPr>
        <p:spPr>
          <a:xfrm>
            <a:off x="4116388" y="6350000"/>
            <a:ext cx="3959225" cy="315913"/>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pPr fontAlgn="base"/>
            <a:endParaRPr lang="zh-CN" altLang="en-US" strike="noStrike" noProof="1" dirty="0"/>
          </a:p>
        </p:txBody>
      </p:sp>
      <p:sp>
        <p:nvSpPr>
          <p:cNvPr id="6" name="灯片编号占位符 5"/>
          <p:cNvSpPr>
            <a:spLocks noGrp="1"/>
          </p:cNvSpPr>
          <p:nvPr>
            <p:ph type="sldNum" sz="quarter" idx="4"/>
            <p:custDataLst>
              <p:tags r:id="rId17"/>
            </p:custDataLst>
          </p:nvPr>
        </p:nvSpPr>
        <p:spPr>
          <a:xfrm>
            <a:off x="8610600" y="6350000"/>
            <a:ext cx="2700338" cy="315913"/>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sldNum="0" hdr="0" ftr="0" dt="0"/>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标题占位符 1"/>
          <p:cNvSpPr>
            <a:spLocks noGrp="1"/>
          </p:cNvSpPr>
          <p:nvPr>
            <p:ph type="title"/>
            <p:custDataLst>
              <p:tags r:id="rId12"/>
            </p:custDataLst>
          </p:nvPr>
        </p:nvSpPr>
        <p:spPr>
          <a:xfrm>
            <a:off x="669925" y="442913"/>
            <a:ext cx="10852150" cy="442912"/>
          </a:xfrm>
          <a:prstGeom prst="rect">
            <a:avLst/>
          </a:prstGeom>
          <a:noFill/>
          <a:ln w="9525">
            <a:noFill/>
          </a:ln>
        </p:spPr>
        <p:txBody>
          <a:bodyPr vert="horz" lIns="101600" tIns="38100" rIns="76200" bIns="38100" anchor="t" anchorCtr="0"/>
          <a:p>
            <a:pPr lvl="0"/>
            <a:r>
              <a:rPr lang="zh-CN" altLang="en-US" dirty="0"/>
              <a:t>单击此处编辑母版标题样式</a:t>
            </a:r>
            <a:endParaRPr lang="zh-CN" altLang="en-US" dirty="0"/>
          </a:p>
        </p:txBody>
      </p:sp>
      <p:sp>
        <p:nvSpPr>
          <p:cNvPr id="3075" name="文本占位符 2"/>
          <p:cNvSpPr>
            <a:spLocks noGrp="1"/>
          </p:cNvSpPr>
          <p:nvPr>
            <p:ph type="body"/>
            <p:custDataLst>
              <p:tags r:id="rId13"/>
            </p:custDataLst>
          </p:nvPr>
        </p:nvSpPr>
        <p:spPr>
          <a:xfrm>
            <a:off x="669925" y="952500"/>
            <a:ext cx="10852150" cy="5389563"/>
          </a:xfrm>
          <a:prstGeom prst="rect">
            <a:avLst/>
          </a:prstGeom>
          <a:noFill/>
          <a:ln w="9525">
            <a:noFill/>
          </a:ln>
        </p:spPr>
        <p:txBody>
          <a:bodyPr vert="horz" lIns="101600" tIns="0" rIns="82550" bIns="0" anchor="t" anchorCtr="0"/>
          <a:p>
            <a:pPr lvl="0"/>
            <a:r>
              <a:rPr lang="zh-CN" altLang="en-US" dirty="0"/>
              <a:t>单击此处编辑母版文本样式</a:t>
            </a:r>
            <a:endParaRPr lang="zh-CN" altLang="en-US" dirty="0"/>
          </a:p>
          <a:p>
            <a:pPr lvl="1" indent="-22860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879475" y="6350000"/>
            <a:ext cx="2700338" cy="315913"/>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3"/>
            <p:custDataLst>
              <p:tags r:id="rId15"/>
            </p:custDataLst>
          </p:nvPr>
        </p:nvSpPr>
        <p:spPr>
          <a:xfrm>
            <a:off x="4116388" y="6350000"/>
            <a:ext cx="3959225" cy="315913"/>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pPr fontAlgn="base"/>
            <a:endParaRPr lang="zh-CN" altLang="en-US" strike="noStrike" noProof="1" dirty="0"/>
          </a:p>
        </p:txBody>
      </p:sp>
      <p:sp>
        <p:nvSpPr>
          <p:cNvPr id="6" name="灯片编号占位符 5"/>
          <p:cNvSpPr>
            <a:spLocks noGrp="1"/>
          </p:cNvSpPr>
          <p:nvPr>
            <p:ph type="sldNum" sz="quarter" idx="4"/>
            <p:custDataLst>
              <p:tags r:id="rId16"/>
            </p:custDataLst>
          </p:nvPr>
        </p:nvSpPr>
        <p:spPr>
          <a:xfrm>
            <a:off x="8610600" y="6350000"/>
            <a:ext cx="2700338" cy="315913"/>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hf sldNum="0" hdr="0" ftr="0" dt="0"/>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5122" name="标题占位符 1"/>
          <p:cNvSpPr>
            <a:spLocks noGrp="1"/>
          </p:cNvSpPr>
          <p:nvPr>
            <p:ph type="title"/>
            <p:custDataLst>
              <p:tags r:id="rId13"/>
            </p:custDataLst>
          </p:nvPr>
        </p:nvSpPr>
        <p:spPr>
          <a:xfrm>
            <a:off x="669925" y="442913"/>
            <a:ext cx="10852150" cy="442912"/>
          </a:xfrm>
          <a:prstGeom prst="rect">
            <a:avLst/>
          </a:prstGeom>
          <a:noFill/>
          <a:ln w="9525">
            <a:noFill/>
          </a:ln>
        </p:spPr>
        <p:txBody>
          <a:bodyPr vert="horz" lIns="101600" tIns="38100" rIns="76200" bIns="38100" anchor="t" anchorCtr="0"/>
          <a:p>
            <a:pPr lvl="0"/>
            <a:r>
              <a:rPr lang="zh-CN" altLang="en-US" dirty="0"/>
              <a:t>单击此处编辑母版标题样式</a:t>
            </a:r>
            <a:endParaRPr lang="zh-CN" altLang="en-US" dirty="0"/>
          </a:p>
        </p:txBody>
      </p:sp>
      <p:sp>
        <p:nvSpPr>
          <p:cNvPr id="5123" name="文本占位符 2"/>
          <p:cNvSpPr>
            <a:spLocks noGrp="1"/>
          </p:cNvSpPr>
          <p:nvPr>
            <p:ph type="body"/>
            <p:custDataLst>
              <p:tags r:id="rId14"/>
            </p:custDataLst>
          </p:nvPr>
        </p:nvSpPr>
        <p:spPr>
          <a:xfrm>
            <a:off x="669925" y="952500"/>
            <a:ext cx="10852150" cy="5389563"/>
          </a:xfrm>
          <a:prstGeom prst="rect">
            <a:avLst/>
          </a:prstGeom>
          <a:noFill/>
          <a:ln w="9525">
            <a:noFill/>
          </a:ln>
        </p:spPr>
        <p:txBody>
          <a:bodyPr vert="horz" lIns="101600" tIns="0" rIns="82550" bIns="0" anchor="t" anchorCtr="0"/>
          <a:p>
            <a:pPr lvl="0"/>
            <a:r>
              <a:rPr lang="zh-CN" altLang="en-US" dirty="0"/>
              <a:t>单击此处编辑母版文本样式</a:t>
            </a:r>
            <a:endParaRPr lang="zh-CN" altLang="en-US" dirty="0"/>
          </a:p>
          <a:p>
            <a:pPr lvl="1" indent="-22860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879475" y="6350000"/>
            <a:ext cx="2700338" cy="315913"/>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3"/>
            <p:custDataLst>
              <p:tags r:id="rId16"/>
            </p:custDataLst>
          </p:nvPr>
        </p:nvSpPr>
        <p:spPr>
          <a:xfrm>
            <a:off x="4116388" y="6350000"/>
            <a:ext cx="3959225" cy="315913"/>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pPr fontAlgn="base"/>
            <a:endParaRPr lang="zh-CN" altLang="en-US" strike="noStrike" noProof="1" dirty="0"/>
          </a:p>
        </p:txBody>
      </p:sp>
      <p:sp>
        <p:nvSpPr>
          <p:cNvPr id="6" name="灯片编号占位符 5"/>
          <p:cNvSpPr>
            <a:spLocks noGrp="1"/>
          </p:cNvSpPr>
          <p:nvPr>
            <p:ph type="sldNum" sz="quarter" idx="4"/>
            <p:custDataLst>
              <p:tags r:id="rId17"/>
            </p:custDataLst>
          </p:nvPr>
        </p:nvSpPr>
        <p:spPr>
          <a:xfrm>
            <a:off x="8610600" y="6350000"/>
            <a:ext cx="2700338" cy="315913"/>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p:hf sldNum="0" hdr="0" ftr="0" dt="0"/>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标题占位符 1"/>
          <p:cNvSpPr>
            <a:spLocks noGrp="1"/>
          </p:cNvSpPr>
          <p:nvPr>
            <p:ph type="title"/>
            <p:custDataLst>
              <p:tags r:id="rId13"/>
            </p:custDataLst>
          </p:nvPr>
        </p:nvSpPr>
        <p:spPr>
          <a:xfrm>
            <a:off x="669925" y="442913"/>
            <a:ext cx="10852150" cy="442912"/>
          </a:xfrm>
          <a:prstGeom prst="rect">
            <a:avLst/>
          </a:prstGeom>
          <a:noFill/>
          <a:ln w="9525">
            <a:noFill/>
          </a:ln>
        </p:spPr>
        <p:txBody>
          <a:bodyPr vert="horz" lIns="101600" tIns="38100" rIns="76200" bIns="38100" anchor="t" anchorCtr="0"/>
          <a:p>
            <a:pPr lvl="0"/>
            <a:r>
              <a:rPr lang="zh-CN" altLang="en-US" dirty="0"/>
              <a:t>单击此处编辑母版标题样式</a:t>
            </a:r>
            <a:endParaRPr lang="zh-CN" altLang="en-US" dirty="0"/>
          </a:p>
        </p:txBody>
      </p:sp>
      <p:sp>
        <p:nvSpPr>
          <p:cNvPr id="3075" name="文本占位符 2"/>
          <p:cNvSpPr>
            <a:spLocks noGrp="1"/>
          </p:cNvSpPr>
          <p:nvPr>
            <p:ph type="body"/>
            <p:custDataLst>
              <p:tags r:id="rId14"/>
            </p:custDataLst>
          </p:nvPr>
        </p:nvSpPr>
        <p:spPr>
          <a:xfrm>
            <a:off x="669925" y="952500"/>
            <a:ext cx="10852150" cy="5389563"/>
          </a:xfrm>
          <a:prstGeom prst="rect">
            <a:avLst/>
          </a:prstGeom>
          <a:noFill/>
          <a:ln w="9525">
            <a:noFill/>
          </a:ln>
        </p:spPr>
        <p:txBody>
          <a:bodyPr vert="horz" lIns="101600" tIns="0" rIns="82550" bIns="0"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879475" y="6350000"/>
            <a:ext cx="2700338" cy="315913"/>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3"/>
            <p:custDataLst>
              <p:tags r:id="rId16"/>
            </p:custDataLst>
          </p:nvPr>
        </p:nvSpPr>
        <p:spPr>
          <a:xfrm>
            <a:off x="4116388" y="6350000"/>
            <a:ext cx="3959225" cy="315913"/>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pPr fontAlgn="base"/>
            <a:endParaRPr lang="zh-CN" altLang="en-US" strike="noStrike" noProof="1" dirty="0"/>
          </a:p>
        </p:txBody>
      </p:sp>
      <p:sp>
        <p:nvSpPr>
          <p:cNvPr id="6" name="灯片编号占位符 5"/>
          <p:cNvSpPr>
            <a:spLocks noGrp="1"/>
          </p:cNvSpPr>
          <p:nvPr>
            <p:ph type="sldNum" sz="quarter" idx="4"/>
            <p:custDataLst>
              <p:tags r:id="rId17"/>
            </p:custDataLst>
          </p:nvPr>
        </p:nvSpPr>
        <p:spPr>
          <a:xfrm>
            <a:off x="8610600" y="6350000"/>
            <a:ext cx="2700338" cy="315913"/>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Lst>
  <p:hf sldNum="0" hdr="0" ftr="0" dt="0"/>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412.xml"/><Relationship Id="rId1" Type="http://schemas.openxmlformats.org/officeDocument/2006/relationships/tags" Target="../tags/tag411.xml"/></Relationships>
</file>

<file path=ppt/slides/_rels/slide10.xml.rels><?xml version="1.0" encoding="UTF-8" standalone="yes"?>
<Relationships xmlns="http://schemas.openxmlformats.org/package/2006/relationships"><Relationship Id="rId9" Type="http://schemas.openxmlformats.org/officeDocument/2006/relationships/tags" Target="../tags/tag534.xml"/><Relationship Id="rId8" Type="http://schemas.openxmlformats.org/officeDocument/2006/relationships/tags" Target="../tags/tag533.xml"/><Relationship Id="rId7" Type="http://schemas.openxmlformats.org/officeDocument/2006/relationships/tags" Target="../tags/tag532.xml"/><Relationship Id="rId6" Type="http://schemas.openxmlformats.org/officeDocument/2006/relationships/tags" Target="../tags/tag531.xml"/><Relationship Id="rId5" Type="http://schemas.openxmlformats.org/officeDocument/2006/relationships/tags" Target="../tags/tag530.xml"/><Relationship Id="rId45" Type="http://schemas.openxmlformats.org/officeDocument/2006/relationships/slideLayout" Target="../slideLayouts/slideLayout6.xml"/><Relationship Id="rId44" Type="http://schemas.openxmlformats.org/officeDocument/2006/relationships/tags" Target="../tags/tag569.xml"/><Relationship Id="rId43" Type="http://schemas.openxmlformats.org/officeDocument/2006/relationships/tags" Target="../tags/tag568.xml"/><Relationship Id="rId42" Type="http://schemas.openxmlformats.org/officeDocument/2006/relationships/tags" Target="../tags/tag567.xml"/><Relationship Id="rId41" Type="http://schemas.openxmlformats.org/officeDocument/2006/relationships/tags" Target="../tags/tag566.xml"/><Relationship Id="rId40" Type="http://schemas.openxmlformats.org/officeDocument/2006/relationships/tags" Target="../tags/tag565.xml"/><Relationship Id="rId4" Type="http://schemas.openxmlformats.org/officeDocument/2006/relationships/tags" Target="../tags/tag529.xml"/><Relationship Id="rId39" Type="http://schemas.openxmlformats.org/officeDocument/2006/relationships/tags" Target="../tags/tag564.xml"/><Relationship Id="rId38" Type="http://schemas.openxmlformats.org/officeDocument/2006/relationships/tags" Target="../tags/tag563.xml"/><Relationship Id="rId37" Type="http://schemas.openxmlformats.org/officeDocument/2006/relationships/tags" Target="../tags/tag562.xml"/><Relationship Id="rId36" Type="http://schemas.openxmlformats.org/officeDocument/2006/relationships/tags" Target="../tags/tag561.xml"/><Relationship Id="rId35" Type="http://schemas.openxmlformats.org/officeDocument/2006/relationships/tags" Target="../tags/tag560.xml"/><Relationship Id="rId34" Type="http://schemas.openxmlformats.org/officeDocument/2006/relationships/tags" Target="../tags/tag559.xml"/><Relationship Id="rId33" Type="http://schemas.openxmlformats.org/officeDocument/2006/relationships/tags" Target="../tags/tag558.xml"/><Relationship Id="rId32" Type="http://schemas.openxmlformats.org/officeDocument/2006/relationships/tags" Target="../tags/tag557.xml"/><Relationship Id="rId31" Type="http://schemas.openxmlformats.org/officeDocument/2006/relationships/tags" Target="../tags/tag556.xml"/><Relationship Id="rId30" Type="http://schemas.openxmlformats.org/officeDocument/2006/relationships/tags" Target="../tags/tag555.xml"/><Relationship Id="rId3" Type="http://schemas.openxmlformats.org/officeDocument/2006/relationships/tags" Target="../tags/tag528.xml"/><Relationship Id="rId29" Type="http://schemas.openxmlformats.org/officeDocument/2006/relationships/tags" Target="../tags/tag554.xml"/><Relationship Id="rId28" Type="http://schemas.openxmlformats.org/officeDocument/2006/relationships/tags" Target="../tags/tag553.xml"/><Relationship Id="rId27" Type="http://schemas.openxmlformats.org/officeDocument/2006/relationships/tags" Target="../tags/tag552.xml"/><Relationship Id="rId26" Type="http://schemas.openxmlformats.org/officeDocument/2006/relationships/tags" Target="../tags/tag551.xml"/><Relationship Id="rId25" Type="http://schemas.openxmlformats.org/officeDocument/2006/relationships/tags" Target="../tags/tag550.xml"/><Relationship Id="rId24" Type="http://schemas.openxmlformats.org/officeDocument/2006/relationships/tags" Target="../tags/tag549.xml"/><Relationship Id="rId23" Type="http://schemas.openxmlformats.org/officeDocument/2006/relationships/tags" Target="../tags/tag548.xml"/><Relationship Id="rId22" Type="http://schemas.openxmlformats.org/officeDocument/2006/relationships/tags" Target="../tags/tag547.xml"/><Relationship Id="rId21" Type="http://schemas.openxmlformats.org/officeDocument/2006/relationships/tags" Target="../tags/tag546.xml"/><Relationship Id="rId20" Type="http://schemas.openxmlformats.org/officeDocument/2006/relationships/tags" Target="../tags/tag545.xml"/><Relationship Id="rId2" Type="http://schemas.openxmlformats.org/officeDocument/2006/relationships/tags" Target="../tags/tag527.xml"/><Relationship Id="rId19" Type="http://schemas.openxmlformats.org/officeDocument/2006/relationships/tags" Target="../tags/tag544.xml"/><Relationship Id="rId18" Type="http://schemas.openxmlformats.org/officeDocument/2006/relationships/tags" Target="../tags/tag543.xml"/><Relationship Id="rId17" Type="http://schemas.openxmlformats.org/officeDocument/2006/relationships/tags" Target="../tags/tag542.xml"/><Relationship Id="rId16" Type="http://schemas.openxmlformats.org/officeDocument/2006/relationships/tags" Target="../tags/tag541.xml"/><Relationship Id="rId15" Type="http://schemas.openxmlformats.org/officeDocument/2006/relationships/tags" Target="../tags/tag540.xml"/><Relationship Id="rId14" Type="http://schemas.openxmlformats.org/officeDocument/2006/relationships/tags" Target="../tags/tag539.xml"/><Relationship Id="rId13" Type="http://schemas.openxmlformats.org/officeDocument/2006/relationships/tags" Target="../tags/tag538.xml"/><Relationship Id="rId12" Type="http://schemas.openxmlformats.org/officeDocument/2006/relationships/tags" Target="../tags/tag537.xml"/><Relationship Id="rId11" Type="http://schemas.openxmlformats.org/officeDocument/2006/relationships/tags" Target="../tags/tag536.xml"/><Relationship Id="rId10" Type="http://schemas.openxmlformats.org/officeDocument/2006/relationships/tags" Target="../tags/tag535.xml"/><Relationship Id="rId1" Type="http://schemas.openxmlformats.org/officeDocument/2006/relationships/tags" Target="../tags/tag526.xml"/></Relationships>
</file>

<file path=ppt/slides/_rels/slide11.xml.rels><?xml version="1.0" encoding="UTF-8" standalone="yes"?>
<Relationships xmlns="http://schemas.openxmlformats.org/package/2006/relationships"><Relationship Id="rId9" Type="http://schemas.openxmlformats.org/officeDocument/2006/relationships/tags" Target="../tags/tag578.xml"/><Relationship Id="rId8" Type="http://schemas.openxmlformats.org/officeDocument/2006/relationships/tags" Target="../tags/tag577.xml"/><Relationship Id="rId7" Type="http://schemas.openxmlformats.org/officeDocument/2006/relationships/tags" Target="../tags/tag576.xml"/><Relationship Id="rId6" Type="http://schemas.openxmlformats.org/officeDocument/2006/relationships/tags" Target="../tags/tag575.xml"/><Relationship Id="rId53" Type="http://schemas.openxmlformats.org/officeDocument/2006/relationships/slideLayout" Target="../slideLayouts/slideLayout6.xml"/><Relationship Id="rId52" Type="http://schemas.openxmlformats.org/officeDocument/2006/relationships/tags" Target="../tags/tag621.xml"/><Relationship Id="rId51" Type="http://schemas.openxmlformats.org/officeDocument/2006/relationships/tags" Target="../tags/tag620.xml"/><Relationship Id="rId50" Type="http://schemas.openxmlformats.org/officeDocument/2006/relationships/tags" Target="../tags/tag619.xml"/><Relationship Id="rId5" Type="http://schemas.openxmlformats.org/officeDocument/2006/relationships/tags" Target="../tags/tag574.xml"/><Relationship Id="rId49" Type="http://schemas.openxmlformats.org/officeDocument/2006/relationships/tags" Target="../tags/tag618.xml"/><Relationship Id="rId48" Type="http://schemas.openxmlformats.org/officeDocument/2006/relationships/tags" Target="../tags/tag617.xml"/><Relationship Id="rId47" Type="http://schemas.openxmlformats.org/officeDocument/2006/relationships/tags" Target="../tags/tag616.xml"/><Relationship Id="rId46" Type="http://schemas.openxmlformats.org/officeDocument/2006/relationships/tags" Target="../tags/tag615.xml"/><Relationship Id="rId45" Type="http://schemas.openxmlformats.org/officeDocument/2006/relationships/tags" Target="../tags/tag614.xml"/><Relationship Id="rId44" Type="http://schemas.openxmlformats.org/officeDocument/2006/relationships/tags" Target="../tags/tag613.xml"/><Relationship Id="rId43" Type="http://schemas.openxmlformats.org/officeDocument/2006/relationships/tags" Target="../tags/tag612.xml"/><Relationship Id="rId42" Type="http://schemas.openxmlformats.org/officeDocument/2006/relationships/tags" Target="../tags/tag611.xml"/><Relationship Id="rId41" Type="http://schemas.openxmlformats.org/officeDocument/2006/relationships/tags" Target="../tags/tag610.xml"/><Relationship Id="rId40" Type="http://schemas.openxmlformats.org/officeDocument/2006/relationships/tags" Target="../tags/tag609.xml"/><Relationship Id="rId4" Type="http://schemas.openxmlformats.org/officeDocument/2006/relationships/tags" Target="../tags/tag573.xml"/><Relationship Id="rId39" Type="http://schemas.openxmlformats.org/officeDocument/2006/relationships/tags" Target="../tags/tag608.xml"/><Relationship Id="rId38" Type="http://schemas.openxmlformats.org/officeDocument/2006/relationships/tags" Target="../tags/tag607.xml"/><Relationship Id="rId37" Type="http://schemas.openxmlformats.org/officeDocument/2006/relationships/tags" Target="../tags/tag606.xml"/><Relationship Id="rId36" Type="http://schemas.openxmlformats.org/officeDocument/2006/relationships/tags" Target="../tags/tag605.xml"/><Relationship Id="rId35" Type="http://schemas.openxmlformats.org/officeDocument/2006/relationships/tags" Target="../tags/tag604.xml"/><Relationship Id="rId34" Type="http://schemas.openxmlformats.org/officeDocument/2006/relationships/tags" Target="../tags/tag603.xml"/><Relationship Id="rId33" Type="http://schemas.openxmlformats.org/officeDocument/2006/relationships/tags" Target="../tags/tag602.xml"/><Relationship Id="rId32" Type="http://schemas.openxmlformats.org/officeDocument/2006/relationships/tags" Target="../tags/tag601.xml"/><Relationship Id="rId31" Type="http://schemas.openxmlformats.org/officeDocument/2006/relationships/tags" Target="../tags/tag600.xml"/><Relationship Id="rId30" Type="http://schemas.openxmlformats.org/officeDocument/2006/relationships/tags" Target="../tags/tag599.xml"/><Relationship Id="rId3" Type="http://schemas.openxmlformats.org/officeDocument/2006/relationships/tags" Target="../tags/tag572.xml"/><Relationship Id="rId29" Type="http://schemas.openxmlformats.org/officeDocument/2006/relationships/tags" Target="../tags/tag598.xml"/><Relationship Id="rId28" Type="http://schemas.openxmlformats.org/officeDocument/2006/relationships/tags" Target="../tags/tag597.xml"/><Relationship Id="rId27" Type="http://schemas.openxmlformats.org/officeDocument/2006/relationships/tags" Target="../tags/tag596.xml"/><Relationship Id="rId26" Type="http://schemas.openxmlformats.org/officeDocument/2006/relationships/tags" Target="../tags/tag595.xml"/><Relationship Id="rId25" Type="http://schemas.openxmlformats.org/officeDocument/2006/relationships/tags" Target="../tags/tag594.xml"/><Relationship Id="rId24" Type="http://schemas.openxmlformats.org/officeDocument/2006/relationships/tags" Target="../tags/tag593.xml"/><Relationship Id="rId23" Type="http://schemas.openxmlformats.org/officeDocument/2006/relationships/tags" Target="../tags/tag592.xml"/><Relationship Id="rId22" Type="http://schemas.openxmlformats.org/officeDocument/2006/relationships/tags" Target="../tags/tag591.xml"/><Relationship Id="rId21" Type="http://schemas.openxmlformats.org/officeDocument/2006/relationships/tags" Target="../tags/tag590.xml"/><Relationship Id="rId20" Type="http://schemas.openxmlformats.org/officeDocument/2006/relationships/tags" Target="../tags/tag589.xml"/><Relationship Id="rId2" Type="http://schemas.openxmlformats.org/officeDocument/2006/relationships/tags" Target="../tags/tag571.xml"/><Relationship Id="rId19" Type="http://schemas.openxmlformats.org/officeDocument/2006/relationships/tags" Target="../tags/tag588.xml"/><Relationship Id="rId18" Type="http://schemas.openxmlformats.org/officeDocument/2006/relationships/tags" Target="../tags/tag587.xml"/><Relationship Id="rId17" Type="http://schemas.openxmlformats.org/officeDocument/2006/relationships/tags" Target="../tags/tag586.xml"/><Relationship Id="rId16" Type="http://schemas.openxmlformats.org/officeDocument/2006/relationships/tags" Target="../tags/tag585.xml"/><Relationship Id="rId15" Type="http://schemas.openxmlformats.org/officeDocument/2006/relationships/tags" Target="../tags/tag584.xml"/><Relationship Id="rId14" Type="http://schemas.openxmlformats.org/officeDocument/2006/relationships/tags" Target="../tags/tag583.xml"/><Relationship Id="rId13" Type="http://schemas.openxmlformats.org/officeDocument/2006/relationships/tags" Target="../tags/tag582.xml"/><Relationship Id="rId12" Type="http://schemas.openxmlformats.org/officeDocument/2006/relationships/tags" Target="../tags/tag581.xml"/><Relationship Id="rId11" Type="http://schemas.openxmlformats.org/officeDocument/2006/relationships/tags" Target="../tags/tag580.xml"/><Relationship Id="rId10" Type="http://schemas.openxmlformats.org/officeDocument/2006/relationships/tags" Target="../tags/tag579.xml"/><Relationship Id="rId1" Type="http://schemas.openxmlformats.org/officeDocument/2006/relationships/tags" Target="../tags/tag570.xml"/></Relationships>
</file>

<file path=ppt/slides/_rels/slide12.xml.rels><?xml version="1.0" encoding="UTF-8" standalone="yes"?>
<Relationships xmlns="http://schemas.openxmlformats.org/package/2006/relationships"><Relationship Id="rId9" Type="http://schemas.openxmlformats.org/officeDocument/2006/relationships/tags" Target="../tags/tag630.xml"/><Relationship Id="rId8" Type="http://schemas.openxmlformats.org/officeDocument/2006/relationships/tags" Target="../tags/tag629.xml"/><Relationship Id="rId7" Type="http://schemas.openxmlformats.org/officeDocument/2006/relationships/tags" Target="../tags/tag628.xml"/><Relationship Id="rId6" Type="http://schemas.openxmlformats.org/officeDocument/2006/relationships/tags" Target="../tags/tag627.xml"/><Relationship Id="rId5" Type="http://schemas.openxmlformats.org/officeDocument/2006/relationships/tags" Target="../tags/tag626.xml"/><Relationship Id="rId4" Type="http://schemas.openxmlformats.org/officeDocument/2006/relationships/tags" Target="../tags/tag625.xml"/><Relationship Id="rId3" Type="http://schemas.openxmlformats.org/officeDocument/2006/relationships/tags" Target="../tags/tag624.xml"/><Relationship Id="rId2" Type="http://schemas.openxmlformats.org/officeDocument/2006/relationships/tags" Target="../tags/tag623.xml"/><Relationship Id="rId15" Type="http://schemas.openxmlformats.org/officeDocument/2006/relationships/slideLayout" Target="../slideLayouts/slideLayout6.xml"/><Relationship Id="rId14" Type="http://schemas.openxmlformats.org/officeDocument/2006/relationships/tags" Target="../tags/tag635.xml"/><Relationship Id="rId13" Type="http://schemas.openxmlformats.org/officeDocument/2006/relationships/tags" Target="../tags/tag634.xml"/><Relationship Id="rId12" Type="http://schemas.openxmlformats.org/officeDocument/2006/relationships/tags" Target="../tags/tag633.xml"/><Relationship Id="rId11" Type="http://schemas.openxmlformats.org/officeDocument/2006/relationships/tags" Target="../tags/tag632.xml"/><Relationship Id="rId10" Type="http://schemas.openxmlformats.org/officeDocument/2006/relationships/tags" Target="../tags/tag631.xml"/><Relationship Id="rId1" Type="http://schemas.openxmlformats.org/officeDocument/2006/relationships/tags" Target="../tags/tag622.xml"/></Relationships>
</file>

<file path=ppt/slides/_rels/slide13.xml.rels><?xml version="1.0" encoding="UTF-8" standalone="yes"?>
<Relationships xmlns="http://schemas.openxmlformats.org/package/2006/relationships"><Relationship Id="rId9" Type="http://schemas.openxmlformats.org/officeDocument/2006/relationships/tags" Target="../tags/tag644.xml"/><Relationship Id="rId8" Type="http://schemas.openxmlformats.org/officeDocument/2006/relationships/tags" Target="../tags/tag643.xml"/><Relationship Id="rId7" Type="http://schemas.openxmlformats.org/officeDocument/2006/relationships/tags" Target="../tags/tag642.xml"/><Relationship Id="rId6" Type="http://schemas.openxmlformats.org/officeDocument/2006/relationships/tags" Target="../tags/tag641.xml"/><Relationship Id="rId5" Type="http://schemas.openxmlformats.org/officeDocument/2006/relationships/tags" Target="../tags/tag640.xml"/><Relationship Id="rId4" Type="http://schemas.openxmlformats.org/officeDocument/2006/relationships/tags" Target="../tags/tag639.xml"/><Relationship Id="rId3" Type="http://schemas.openxmlformats.org/officeDocument/2006/relationships/tags" Target="../tags/tag638.xml"/><Relationship Id="rId2" Type="http://schemas.openxmlformats.org/officeDocument/2006/relationships/tags" Target="../tags/tag637.xml"/><Relationship Id="rId14" Type="http://schemas.openxmlformats.org/officeDocument/2006/relationships/slideLayout" Target="../slideLayouts/slideLayout6.xml"/><Relationship Id="rId13" Type="http://schemas.openxmlformats.org/officeDocument/2006/relationships/tags" Target="../tags/tag648.xml"/><Relationship Id="rId12" Type="http://schemas.openxmlformats.org/officeDocument/2006/relationships/tags" Target="../tags/tag647.xml"/><Relationship Id="rId11" Type="http://schemas.openxmlformats.org/officeDocument/2006/relationships/tags" Target="../tags/tag646.xml"/><Relationship Id="rId10" Type="http://schemas.openxmlformats.org/officeDocument/2006/relationships/tags" Target="../tags/tag645.xml"/><Relationship Id="rId1" Type="http://schemas.openxmlformats.org/officeDocument/2006/relationships/tags" Target="../tags/tag636.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649.xml"/></Relationships>
</file>

<file path=ppt/slides/_rels/slide15.xml.rels><?xml version="1.0" encoding="UTF-8" standalone="yes"?>
<Relationships xmlns="http://schemas.openxmlformats.org/package/2006/relationships"><Relationship Id="rId9" Type="http://schemas.openxmlformats.org/officeDocument/2006/relationships/tags" Target="../tags/tag658.xml"/><Relationship Id="rId8" Type="http://schemas.openxmlformats.org/officeDocument/2006/relationships/tags" Target="../tags/tag657.xml"/><Relationship Id="rId7" Type="http://schemas.openxmlformats.org/officeDocument/2006/relationships/tags" Target="../tags/tag656.xml"/><Relationship Id="rId6" Type="http://schemas.openxmlformats.org/officeDocument/2006/relationships/tags" Target="../tags/tag655.xml"/><Relationship Id="rId5" Type="http://schemas.openxmlformats.org/officeDocument/2006/relationships/tags" Target="../tags/tag654.xml"/><Relationship Id="rId4" Type="http://schemas.openxmlformats.org/officeDocument/2006/relationships/tags" Target="../tags/tag653.xml"/><Relationship Id="rId3" Type="http://schemas.openxmlformats.org/officeDocument/2006/relationships/tags" Target="../tags/tag652.xml"/><Relationship Id="rId2" Type="http://schemas.openxmlformats.org/officeDocument/2006/relationships/tags" Target="../tags/tag651.xml"/><Relationship Id="rId15" Type="http://schemas.openxmlformats.org/officeDocument/2006/relationships/slideLayout" Target="../slideLayouts/slideLayout6.xml"/><Relationship Id="rId14" Type="http://schemas.openxmlformats.org/officeDocument/2006/relationships/tags" Target="../tags/tag663.xml"/><Relationship Id="rId13" Type="http://schemas.openxmlformats.org/officeDocument/2006/relationships/tags" Target="../tags/tag662.xml"/><Relationship Id="rId12" Type="http://schemas.openxmlformats.org/officeDocument/2006/relationships/tags" Target="../tags/tag661.xml"/><Relationship Id="rId11" Type="http://schemas.openxmlformats.org/officeDocument/2006/relationships/tags" Target="../tags/tag660.xml"/><Relationship Id="rId10" Type="http://schemas.openxmlformats.org/officeDocument/2006/relationships/tags" Target="../tags/tag659.xml"/><Relationship Id="rId1" Type="http://schemas.openxmlformats.org/officeDocument/2006/relationships/tags" Target="../tags/tag650.xml"/></Relationships>
</file>

<file path=ppt/slides/_rels/slide16.xml.rels><?xml version="1.0" encoding="UTF-8" standalone="yes"?>
<Relationships xmlns="http://schemas.openxmlformats.org/package/2006/relationships"><Relationship Id="rId9" Type="http://schemas.openxmlformats.org/officeDocument/2006/relationships/tags" Target="../tags/tag672.xml"/><Relationship Id="rId8" Type="http://schemas.openxmlformats.org/officeDocument/2006/relationships/tags" Target="../tags/tag671.xml"/><Relationship Id="rId7" Type="http://schemas.openxmlformats.org/officeDocument/2006/relationships/tags" Target="../tags/tag670.xml"/><Relationship Id="rId6" Type="http://schemas.openxmlformats.org/officeDocument/2006/relationships/tags" Target="../tags/tag669.xml"/><Relationship Id="rId5" Type="http://schemas.openxmlformats.org/officeDocument/2006/relationships/tags" Target="../tags/tag668.xml"/><Relationship Id="rId4" Type="http://schemas.openxmlformats.org/officeDocument/2006/relationships/tags" Target="../tags/tag667.xml"/><Relationship Id="rId3" Type="http://schemas.openxmlformats.org/officeDocument/2006/relationships/tags" Target="../tags/tag666.xml"/><Relationship Id="rId2" Type="http://schemas.openxmlformats.org/officeDocument/2006/relationships/tags" Target="../tags/tag665.xml"/><Relationship Id="rId15" Type="http://schemas.openxmlformats.org/officeDocument/2006/relationships/slideLayout" Target="../slideLayouts/slideLayout6.xml"/><Relationship Id="rId14" Type="http://schemas.openxmlformats.org/officeDocument/2006/relationships/tags" Target="../tags/tag677.xml"/><Relationship Id="rId13" Type="http://schemas.openxmlformats.org/officeDocument/2006/relationships/tags" Target="../tags/tag676.xml"/><Relationship Id="rId12" Type="http://schemas.openxmlformats.org/officeDocument/2006/relationships/tags" Target="../tags/tag675.xml"/><Relationship Id="rId11" Type="http://schemas.openxmlformats.org/officeDocument/2006/relationships/tags" Target="../tags/tag674.xml"/><Relationship Id="rId10" Type="http://schemas.openxmlformats.org/officeDocument/2006/relationships/tags" Target="../tags/tag673.xml"/><Relationship Id="rId1" Type="http://schemas.openxmlformats.org/officeDocument/2006/relationships/tags" Target="../tags/tag664.xml"/></Relationships>
</file>

<file path=ppt/slides/_rels/slide17.xml.rels><?xml version="1.0" encoding="UTF-8" standalone="yes"?>
<Relationships xmlns="http://schemas.openxmlformats.org/package/2006/relationships"><Relationship Id="rId9" Type="http://schemas.openxmlformats.org/officeDocument/2006/relationships/tags" Target="../tags/tag686.xml"/><Relationship Id="rId8" Type="http://schemas.openxmlformats.org/officeDocument/2006/relationships/tags" Target="../tags/tag685.xml"/><Relationship Id="rId7" Type="http://schemas.openxmlformats.org/officeDocument/2006/relationships/tags" Target="../tags/tag684.xml"/><Relationship Id="rId6" Type="http://schemas.openxmlformats.org/officeDocument/2006/relationships/tags" Target="../tags/tag683.xml"/><Relationship Id="rId5" Type="http://schemas.openxmlformats.org/officeDocument/2006/relationships/tags" Target="../tags/tag682.xml"/><Relationship Id="rId41" Type="http://schemas.openxmlformats.org/officeDocument/2006/relationships/notesSlide" Target="../notesSlides/notesSlide5.xml"/><Relationship Id="rId40" Type="http://schemas.openxmlformats.org/officeDocument/2006/relationships/slideLayout" Target="../slideLayouts/slideLayout6.xml"/><Relationship Id="rId4" Type="http://schemas.openxmlformats.org/officeDocument/2006/relationships/tags" Target="../tags/tag681.xml"/><Relationship Id="rId39" Type="http://schemas.openxmlformats.org/officeDocument/2006/relationships/tags" Target="../tags/tag716.xml"/><Relationship Id="rId38" Type="http://schemas.openxmlformats.org/officeDocument/2006/relationships/tags" Target="../tags/tag715.xml"/><Relationship Id="rId37" Type="http://schemas.openxmlformats.org/officeDocument/2006/relationships/tags" Target="../tags/tag714.xml"/><Relationship Id="rId36" Type="http://schemas.openxmlformats.org/officeDocument/2006/relationships/tags" Target="../tags/tag713.xml"/><Relationship Id="rId35" Type="http://schemas.openxmlformats.org/officeDocument/2006/relationships/tags" Target="../tags/tag712.xml"/><Relationship Id="rId34" Type="http://schemas.openxmlformats.org/officeDocument/2006/relationships/tags" Target="../tags/tag711.xml"/><Relationship Id="rId33" Type="http://schemas.openxmlformats.org/officeDocument/2006/relationships/tags" Target="../tags/tag710.xml"/><Relationship Id="rId32" Type="http://schemas.openxmlformats.org/officeDocument/2006/relationships/tags" Target="../tags/tag709.xml"/><Relationship Id="rId31" Type="http://schemas.openxmlformats.org/officeDocument/2006/relationships/tags" Target="../tags/tag708.xml"/><Relationship Id="rId30" Type="http://schemas.openxmlformats.org/officeDocument/2006/relationships/tags" Target="../tags/tag707.xml"/><Relationship Id="rId3" Type="http://schemas.openxmlformats.org/officeDocument/2006/relationships/tags" Target="../tags/tag680.xml"/><Relationship Id="rId29" Type="http://schemas.openxmlformats.org/officeDocument/2006/relationships/tags" Target="../tags/tag706.xml"/><Relationship Id="rId28" Type="http://schemas.openxmlformats.org/officeDocument/2006/relationships/tags" Target="../tags/tag705.xml"/><Relationship Id="rId27" Type="http://schemas.openxmlformats.org/officeDocument/2006/relationships/tags" Target="../tags/tag704.xml"/><Relationship Id="rId26" Type="http://schemas.openxmlformats.org/officeDocument/2006/relationships/tags" Target="../tags/tag703.xml"/><Relationship Id="rId25" Type="http://schemas.openxmlformats.org/officeDocument/2006/relationships/tags" Target="../tags/tag702.xml"/><Relationship Id="rId24" Type="http://schemas.openxmlformats.org/officeDocument/2006/relationships/tags" Target="../tags/tag701.xml"/><Relationship Id="rId23" Type="http://schemas.openxmlformats.org/officeDocument/2006/relationships/tags" Target="../tags/tag700.xml"/><Relationship Id="rId22" Type="http://schemas.openxmlformats.org/officeDocument/2006/relationships/tags" Target="../tags/tag699.xml"/><Relationship Id="rId21" Type="http://schemas.openxmlformats.org/officeDocument/2006/relationships/tags" Target="../tags/tag698.xml"/><Relationship Id="rId20" Type="http://schemas.openxmlformats.org/officeDocument/2006/relationships/tags" Target="../tags/tag697.xml"/><Relationship Id="rId2" Type="http://schemas.openxmlformats.org/officeDocument/2006/relationships/tags" Target="../tags/tag679.xml"/><Relationship Id="rId19" Type="http://schemas.openxmlformats.org/officeDocument/2006/relationships/tags" Target="../tags/tag696.xml"/><Relationship Id="rId18" Type="http://schemas.openxmlformats.org/officeDocument/2006/relationships/tags" Target="../tags/tag695.xml"/><Relationship Id="rId17" Type="http://schemas.openxmlformats.org/officeDocument/2006/relationships/tags" Target="../tags/tag694.xml"/><Relationship Id="rId16" Type="http://schemas.openxmlformats.org/officeDocument/2006/relationships/tags" Target="../tags/tag693.xml"/><Relationship Id="rId15" Type="http://schemas.openxmlformats.org/officeDocument/2006/relationships/tags" Target="../tags/tag692.xml"/><Relationship Id="rId14" Type="http://schemas.openxmlformats.org/officeDocument/2006/relationships/tags" Target="../tags/tag691.xml"/><Relationship Id="rId13" Type="http://schemas.openxmlformats.org/officeDocument/2006/relationships/tags" Target="../tags/tag690.xml"/><Relationship Id="rId12" Type="http://schemas.openxmlformats.org/officeDocument/2006/relationships/tags" Target="../tags/tag689.xml"/><Relationship Id="rId11" Type="http://schemas.openxmlformats.org/officeDocument/2006/relationships/tags" Target="../tags/tag688.xml"/><Relationship Id="rId10" Type="http://schemas.openxmlformats.org/officeDocument/2006/relationships/tags" Target="../tags/tag687.xml"/><Relationship Id="rId1" Type="http://schemas.openxmlformats.org/officeDocument/2006/relationships/tags" Target="../tags/tag678.xml"/></Relationships>
</file>

<file path=ppt/slides/_rels/slide18.xml.rels><?xml version="1.0" encoding="UTF-8" standalone="yes"?>
<Relationships xmlns="http://schemas.openxmlformats.org/package/2006/relationships"><Relationship Id="rId9" Type="http://schemas.openxmlformats.org/officeDocument/2006/relationships/tags" Target="../tags/tag725.xml"/><Relationship Id="rId8" Type="http://schemas.openxmlformats.org/officeDocument/2006/relationships/tags" Target="../tags/tag724.xml"/><Relationship Id="rId7" Type="http://schemas.openxmlformats.org/officeDocument/2006/relationships/tags" Target="../tags/tag723.xml"/><Relationship Id="rId6" Type="http://schemas.openxmlformats.org/officeDocument/2006/relationships/tags" Target="../tags/tag722.xml"/><Relationship Id="rId53" Type="http://schemas.openxmlformats.org/officeDocument/2006/relationships/slideLayout" Target="../slideLayouts/slideLayout6.xml"/><Relationship Id="rId52" Type="http://schemas.openxmlformats.org/officeDocument/2006/relationships/tags" Target="../tags/tag768.xml"/><Relationship Id="rId51" Type="http://schemas.openxmlformats.org/officeDocument/2006/relationships/tags" Target="../tags/tag767.xml"/><Relationship Id="rId50" Type="http://schemas.openxmlformats.org/officeDocument/2006/relationships/tags" Target="../tags/tag766.xml"/><Relationship Id="rId5" Type="http://schemas.openxmlformats.org/officeDocument/2006/relationships/tags" Target="../tags/tag721.xml"/><Relationship Id="rId49" Type="http://schemas.openxmlformats.org/officeDocument/2006/relationships/tags" Target="../tags/tag765.xml"/><Relationship Id="rId48" Type="http://schemas.openxmlformats.org/officeDocument/2006/relationships/tags" Target="../tags/tag764.xml"/><Relationship Id="rId47" Type="http://schemas.openxmlformats.org/officeDocument/2006/relationships/tags" Target="../tags/tag763.xml"/><Relationship Id="rId46" Type="http://schemas.openxmlformats.org/officeDocument/2006/relationships/tags" Target="../tags/tag762.xml"/><Relationship Id="rId45" Type="http://schemas.openxmlformats.org/officeDocument/2006/relationships/tags" Target="../tags/tag761.xml"/><Relationship Id="rId44" Type="http://schemas.openxmlformats.org/officeDocument/2006/relationships/tags" Target="../tags/tag760.xml"/><Relationship Id="rId43" Type="http://schemas.openxmlformats.org/officeDocument/2006/relationships/tags" Target="../tags/tag759.xml"/><Relationship Id="rId42" Type="http://schemas.openxmlformats.org/officeDocument/2006/relationships/tags" Target="../tags/tag758.xml"/><Relationship Id="rId41" Type="http://schemas.openxmlformats.org/officeDocument/2006/relationships/tags" Target="../tags/tag757.xml"/><Relationship Id="rId40" Type="http://schemas.openxmlformats.org/officeDocument/2006/relationships/tags" Target="../tags/tag756.xml"/><Relationship Id="rId4" Type="http://schemas.openxmlformats.org/officeDocument/2006/relationships/tags" Target="../tags/tag720.xml"/><Relationship Id="rId39" Type="http://schemas.openxmlformats.org/officeDocument/2006/relationships/tags" Target="../tags/tag755.xml"/><Relationship Id="rId38" Type="http://schemas.openxmlformats.org/officeDocument/2006/relationships/tags" Target="../tags/tag754.xml"/><Relationship Id="rId37" Type="http://schemas.openxmlformats.org/officeDocument/2006/relationships/tags" Target="../tags/tag753.xml"/><Relationship Id="rId36" Type="http://schemas.openxmlformats.org/officeDocument/2006/relationships/tags" Target="../tags/tag752.xml"/><Relationship Id="rId35" Type="http://schemas.openxmlformats.org/officeDocument/2006/relationships/tags" Target="../tags/tag751.xml"/><Relationship Id="rId34" Type="http://schemas.openxmlformats.org/officeDocument/2006/relationships/tags" Target="../tags/tag750.xml"/><Relationship Id="rId33" Type="http://schemas.openxmlformats.org/officeDocument/2006/relationships/tags" Target="../tags/tag749.xml"/><Relationship Id="rId32" Type="http://schemas.openxmlformats.org/officeDocument/2006/relationships/tags" Target="../tags/tag748.xml"/><Relationship Id="rId31" Type="http://schemas.openxmlformats.org/officeDocument/2006/relationships/tags" Target="../tags/tag747.xml"/><Relationship Id="rId30" Type="http://schemas.openxmlformats.org/officeDocument/2006/relationships/tags" Target="../tags/tag746.xml"/><Relationship Id="rId3" Type="http://schemas.openxmlformats.org/officeDocument/2006/relationships/tags" Target="../tags/tag719.xml"/><Relationship Id="rId29" Type="http://schemas.openxmlformats.org/officeDocument/2006/relationships/tags" Target="../tags/tag745.xml"/><Relationship Id="rId28" Type="http://schemas.openxmlformats.org/officeDocument/2006/relationships/tags" Target="../tags/tag744.xml"/><Relationship Id="rId27" Type="http://schemas.openxmlformats.org/officeDocument/2006/relationships/tags" Target="../tags/tag743.xml"/><Relationship Id="rId26" Type="http://schemas.openxmlformats.org/officeDocument/2006/relationships/tags" Target="../tags/tag742.xml"/><Relationship Id="rId25" Type="http://schemas.openxmlformats.org/officeDocument/2006/relationships/tags" Target="../tags/tag741.xml"/><Relationship Id="rId24" Type="http://schemas.openxmlformats.org/officeDocument/2006/relationships/tags" Target="../tags/tag740.xml"/><Relationship Id="rId23" Type="http://schemas.openxmlformats.org/officeDocument/2006/relationships/tags" Target="../tags/tag739.xml"/><Relationship Id="rId22" Type="http://schemas.openxmlformats.org/officeDocument/2006/relationships/tags" Target="../tags/tag738.xml"/><Relationship Id="rId21" Type="http://schemas.openxmlformats.org/officeDocument/2006/relationships/tags" Target="../tags/tag737.xml"/><Relationship Id="rId20" Type="http://schemas.openxmlformats.org/officeDocument/2006/relationships/tags" Target="../tags/tag736.xml"/><Relationship Id="rId2" Type="http://schemas.openxmlformats.org/officeDocument/2006/relationships/tags" Target="../tags/tag718.xml"/><Relationship Id="rId19" Type="http://schemas.openxmlformats.org/officeDocument/2006/relationships/tags" Target="../tags/tag735.xml"/><Relationship Id="rId18" Type="http://schemas.openxmlformats.org/officeDocument/2006/relationships/tags" Target="../tags/tag734.xml"/><Relationship Id="rId17" Type="http://schemas.openxmlformats.org/officeDocument/2006/relationships/tags" Target="../tags/tag733.xml"/><Relationship Id="rId16" Type="http://schemas.openxmlformats.org/officeDocument/2006/relationships/tags" Target="../tags/tag732.xml"/><Relationship Id="rId15" Type="http://schemas.openxmlformats.org/officeDocument/2006/relationships/tags" Target="../tags/tag731.xml"/><Relationship Id="rId14" Type="http://schemas.openxmlformats.org/officeDocument/2006/relationships/tags" Target="../tags/tag730.xml"/><Relationship Id="rId13" Type="http://schemas.openxmlformats.org/officeDocument/2006/relationships/tags" Target="../tags/tag729.xml"/><Relationship Id="rId12" Type="http://schemas.openxmlformats.org/officeDocument/2006/relationships/tags" Target="../tags/tag728.xml"/><Relationship Id="rId11" Type="http://schemas.openxmlformats.org/officeDocument/2006/relationships/tags" Target="../tags/tag727.xml"/><Relationship Id="rId10" Type="http://schemas.openxmlformats.org/officeDocument/2006/relationships/tags" Target="../tags/tag726.xml"/><Relationship Id="rId1" Type="http://schemas.openxmlformats.org/officeDocument/2006/relationships/tags" Target="../tags/tag717.xml"/></Relationships>
</file>

<file path=ppt/slides/_rels/slide19.xml.rels><?xml version="1.0" encoding="UTF-8" standalone="yes"?>
<Relationships xmlns="http://schemas.openxmlformats.org/package/2006/relationships"><Relationship Id="rId9" Type="http://schemas.openxmlformats.org/officeDocument/2006/relationships/tags" Target="../tags/tag777.xml"/><Relationship Id="rId8" Type="http://schemas.openxmlformats.org/officeDocument/2006/relationships/tags" Target="../tags/tag776.xml"/><Relationship Id="rId7" Type="http://schemas.openxmlformats.org/officeDocument/2006/relationships/tags" Target="../tags/tag775.xml"/><Relationship Id="rId6" Type="http://schemas.openxmlformats.org/officeDocument/2006/relationships/tags" Target="../tags/tag774.xml"/><Relationship Id="rId5" Type="http://schemas.openxmlformats.org/officeDocument/2006/relationships/tags" Target="../tags/tag773.xml"/><Relationship Id="rId4" Type="http://schemas.openxmlformats.org/officeDocument/2006/relationships/tags" Target="../tags/tag772.xml"/><Relationship Id="rId3" Type="http://schemas.openxmlformats.org/officeDocument/2006/relationships/tags" Target="../tags/tag771.xml"/><Relationship Id="rId27" Type="http://schemas.openxmlformats.org/officeDocument/2006/relationships/slideLayout" Target="../slideLayouts/slideLayout6.xml"/><Relationship Id="rId26" Type="http://schemas.openxmlformats.org/officeDocument/2006/relationships/tags" Target="../tags/tag793.xml"/><Relationship Id="rId25" Type="http://schemas.openxmlformats.org/officeDocument/2006/relationships/image" Target="../media/image20.jpeg"/><Relationship Id="rId24" Type="http://schemas.openxmlformats.org/officeDocument/2006/relationships/tags" Target="../tags/tag792.xml"/><Relationship Id="rId23" Type="http://schemas.openxmlformats.org/officeDocument/2006/relationships/tags" Target="../tags/tag791.xml"/><Relationship Id="rId22" Type="http://schemas.openxmlformats.org/officeDocument/2006/relationships/tags" Target="../tags/tag790.xml"/><Relationship Id="rId21" Type="http://schemas.openxmlformats.org/officeDocument/2006/relationships/tags" Target="../tags/tag789.xml"/><Relationship Id="rId20" Type="http://schemas.openxmlformats.org/officeDocument/2006/relationships/tags" Target="../tags/tag788.xml"/><Relationship Id="rId2" Type="http://schemas.openxmlformats.org/officeDocument/2006/relationships/tags" Target="../tags/tag770.xml"/><Relationship Id="rId19" Type="http://schemas.openxmlformats.org/officeDocument/2006/relationships/tags" Target="../tags/tag787.xml"/><Relationship Id="rId18" Type="http://schemas.openxmlformats.org/officeDocument/2006/relationships/tags" Target="../tags/tag786.xml"/><Relationship Id="rId17" Type="http://schemas.openxmlformats.org/officeDocument/2006/relationships/tags" Target="../tags/tag785.xml"/><Relationship Id="rId16" Type="http://schemas.openxmlformats.org/officeDocument/2006/relationships/tags" Target="../tags/tag784.xml"/><Relationship Id="rId15" Type="http://schemas.openxmlformats.org/officeDocument/2006/relationships/tags" Target="../tags/tag783.xml"/><Relationship Id="rId14" Type="http://schemas.openxmlformats.org/officeDocument/2006/relationships/tags" Target="../tags/tag782.xml"/><Relationship Id="rId13" Type="http://schemas.openxmlformats.org/officeDocument/2006/relationships/tags" Target="../tags/tag781.xml"/><Relationship Id="rId12" Type="http://schemas.openxmlformats.org/officeDocument/2006/relationships/tags" Target="../tags/tag780.xml"/><Relationship Id="rId11" Type="http://schemas.openxmlformats.org/officeDocument/2006/relationships/tags" Target="../tags/tag779.xml"/><Relationship Id="rId10" Type="http://schemas.openxmlformats.org/officeDocument/2006/relationships/tags" Target="../tags/tag778.xml"/><Relationship Id="rId1" Type="http://schemas.openxmlformats.org/officeDocument/2006/relationships/tags" Target="../tags/tag769.xml"/></Relationships>
</file>

<file path=ppt/slides/_rels/slide2.xml.rels><?xml version="1.0" encoding="UTF-8" standalone="yes"?>
<Relationships xmlns="http://schemas.openxmlformats.org/package/2006/relationships"><Relationship Id="rId9" Type="http://schemas.openxmlformats.org/officeDocument/2006/relationships/tags" Target="../tags/tag421.xml"/><Relationship Id="rId8" Type="http://schemas.openxmlformats.org/officeDocument/2006/relationships/tags" Target="../tags/tag420.xml"/><Relationship Id="rId7" Type="http://schemas.openxmlformats.org/officeDocument/2006/relationships/tags" Target="../tags/tag419.xml"/><Relationship Id="rId6" Type="http://schemas.openxmlformats.org/officeDocument/2006/relationships/tags" Target="../tags/tag418.xml"/><Relationship Id="rId5" Type="http://schemas.openxmlformats.org/officeDocument/2006/relationships/tags" Target="../tags/tag417.xml"/><Relationship Id="rId4" Type="http://schemas.openxmlformats.org/officeDocument/2006/relationships/tags" Target="../tags/tag416.xml"/><Relationship Id="rId3" Type="http://schemas.openxmlformats.org/officeDocument/2006/relationships/tags" Target="../tags/tag415.xml"/><Relationship Id="rId2" Type="http://schemas.openxmlformats.org/officeDocument/2006/relationships/tags" Target="../tags/tag414.xml"/><Relationship Id="rId14" Type="http://schemas.openxmlformats.org/officeDocument/2006/relationships/notesSlide" Target="../notesSlides/notesSlide2.xml"/><Relationship Id="rId13" Type="http://schemas.openxmlformats.org/officeDocument/2006/relationships/slideLayout" Target="../slideLayouts/slideLayout6.xml"/><Relationship Id="rId12" Type="http://schemas.openxmlformats.org/officeDocument/2006/relationships/tags" Target="../tags/tag424.xml"/><Relationship Id="rId11" Type="http://schemas.openxmlformats.org/officeDocument/2006/relationships/tags" Target="../tags/tag423.xml"/><Relationship Id="rId10" Type="http://schemas.openxmlformats.org/officeDocument/2006/relationships/tags" Target="../tags/tag422.xml"/><Relationship Id="rId1" Type="http://schemas.openxmlformats.org/officeDocument/2006/relationships/tags" Target="../tags/tag413.xml"/></Relationships>
</file>

<file path=ppt/slides/_rels/slide20.xml.rels><?xml version="1.0" encoding="UTF-8" standalone="yes"?>
<Relationships xmlns="http://schemas.openxmlformats.org/package/2006/relationships"><Relationship Id="rId9" Type="http://schemas.openxmlformats.org/officeDocument/2006/relationships/tags" Target="../tags/tag802.xml"/><Relationship Id="rId8" Type="http://schemas.openxmlformats.org/officeDocument/2006/relationships/tags" Target="../tags/tag801.xml"/><Relationship Id="rId7" Type="http://schemas.openxmlformats.org/officeDocument/2006/relationships/tags" Target="../tags/tag800.xml"/><Relationship Id="rId6" Type="http://schemas.openxmlformats.org/officeDocument/2006/relationships/tags" Target="../tags/tag799.xml"/><Relationship Id="rId5" Type="http://schemas.openxmlformats.org/officeDocument/2006/relationships/tags" Target="../tags/tag798.xml"/><Relationship Id="rId45" Type="http://schemas.openxmlformats.org/officeDocument/2006/relationships/slideLayout" Target="../slideLayouts/slideLayout6.xml"/><Relationship Id="rId44" Type="http://schemas.openxmlformats.org/officeDocument/2006/relationships/tags" Target="../tags/tag837.xml"/><Relationship Id="rId43" Type="http://schemas.openxmlformats.org/officeDocument/2006/relationships/tags" Target="../tags/tag836.xml"/><Relationship Id="rId42" Type="http://schemas.openxmlformats.org/officeDocument/2006/relationships/tags" Target="../tags/tag835.xml"/><Relationship Id="rId41" Type="http://schemas.openxmlformats.org/officeDocument/2006/relationships/tags" Target="../tags/tag834.xml"/><Relationship Id="rId40" Type="http://schemas.openxmlformats.org/officeDocument/2006/relationships/tags" Target="../tags/tag833.xml"/><Relationship Id="rId4" Type="http://schemas.openxmlformats.org/officeDocument/2006/relationships/tags" Target="../tags/tag797.xml"/><Relationship Id="rId39" Type="http://schemas.openxmlformats.org/officeDocument/2006/relationships/tags" Target="../tags/tag832.xml"/><Relationship Id="rId38" Type="http://schemas.openxmlformats.org/officeDocument/2006/relationships/tags" Target="../tags/tag831.xml"/><Relationship Id="rId37" Type="http://schemas.openxmlformats.org/officeDocument/2006/relationships/tags" Target="../tags/tag830.xml"/><Relationship Id="rId36" Type="http://schemas.openxmlformats.org/officeDocument/2006/relationships/tags" Target="../tags/tag829.xml"/><Relationship Id="rId35" Type="http://schemas.openxmlformats.org/officeDocument/2006/relationships/tags" Target="../tags/tag828.xml"/><Relationship Id="rId34" Type="http://schemas.openxmlformats.org/officeDocument/2006/relationships/tags" Target="../tags/tag827.xml"/><Relationship Id="rId33" Type="http://schemas.openxmlformats.org/officeDocument/2006/relationships/tags" Target="../tags/tag826.xml"/><Relationship Id="rId32" Type="http://schemas.openxmlformats.org/officeDocument/2006/relationships/tags" Target="../tags/tag825.xml"/><Relationship Id="rId31" Type="http://schemas.openxmlformats.org/officeDocument/2006/relationships/tags" Target="../tags/tag824.xml"/><Relationship Id="rId30" Type="http://schemas.openxmlformats.org/officeDocument/2006/relationships/tags" Target="../tags/tag823.xml"/><Relationship Id="rId3" Type="http://schemas.openxmlformats.org/officeDocument/2006/relationships/tags" Target="../tags/tag796.xml"/><Relationship Id="rId29" Type="http://schemas.openxmlformats.org/officeDocument/2006/relationships/tags" Target="../tags/tag822.xml"/><Relationship Id="rId28" Type="http://schemas.openxmlformats.org/officeDocument/2006/relationships/tags" Target="../tags/tag821.xml"/><Relationship Id="rId27" Type="http://schemas.openxmlformats.org/officeDocument/2006/relationships/tags" Target="../tags/tag820.xml"/><Relationship Id="rId26" Type="http://schemas.openxmlformats.org/officeDocument/2006/relationships/tags" Target="../tags/tag819.xml"/><Relationship Id="rId25" Type="http://schemas.openxmlformats.org/officeDocument/2006/relationships/tags" Target="../tags/tag818.xml"/><Relationship Id="rId24" Type="http://schemas.openxmlformats.org/officeDocument/2006/relationships/tags" Target="../tags/tag817.xml"/><Relationship Id="rId23" Type="http://schemas.openxmlformats.org/officeDocument/2006/relationships/tags" Target="../tags/tag816.xml"/><Relationship Id="rId22" Type="http://schemas.openxmlformats.org/officeDocument/2006/relationships/tags" Target="../tags/tag815.xml"/><Relationship Id="rId21" Type="http://schemas.openxmlformats.org/officeDocument/2006/relationships/tags" Target="../tags/tag814.xml"/><Relationship Id="rId20" Type="http://schemas.openxmlformats.org/officeDocument/2006/relationships/tags" Target="../tags/tag813.xml"/><Relationship Id="rId2" Type="http://schemas.openxmlformats.org/officeDocument/2006/relationships/tags" Target="../tags/tag795.xml"/><Relationship Id="rId19" Type="http://schemas.openxmlformats.org/officeDocument/2006/relationships/tags" Target="../tags/tag812.xml"/><Relationship Id="rId18" Type="http://schemas.openxmlformats.org/officeDocument/2006/relationships/tags" Target="../tags/tag811.xml"/><Relationship Id="rId17" Type="http://schemas.openxmlformats.org/officeDocument/2006/relationships/tags" Target="../tags/tag810.xml"/><Relationship Id="rId16" Type="http://schemas.openxmlformats.org/officeDocument/2006/relationships/tags" Target="../tags/tag809.xml"/><Relationship Id="rId15" Type="http://schemas.openxmlformats.org/officeDocument/2006/relationships/tags" Target="../tags/tag808.xml"/><Relationship Id="rId14" Type="http://schemas.openxmlformats.org/officeDocument/2006/relationships/tags" Target="../tags/tag807.xml"/><Relationship Id="rId13" Type="http://schemas.openxmlformats.org/officeDocument/2006/relationships/tags" Target="../tags/tag806.xml"/><Relationship Id="rId12" Type="http://schemas.openxmlformats.org/officeDocument/2006/relationships/tags" Target="../tags/tag805.xml"/><Relationship Id="rId11" Type="http://schemas.openxmlformats.org/officeDocument/2006/relationships/tags" Target="../tags/tag804.xml"/><Relationship Id="rId10" Type="http://schemas.openxmlformats.org/officeDocument/2006/relationships/tags" Target="../tags/tag803.xml"/><Relationship Id="rId1" Type="http://schemas.openxmlformats.org/officeDocument/2006/relationships/tags" Target="../tags/tag794.xml"/></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41.xml"/><Relationship Id="rId8" Type="http://schemas.openxmlformats.org/officeDocument/2006/relationships/tags" Target="../tags/tag844.xml"/><Relationship Id="rId7" Type="http://schemas.openxmlformats.org/officeDocument/2006/relationships/image" Target="../media/image20.jpeg"/><Relationship Id="rId6" Type="http://schemas.openxmlformats.org/officeDocument/2006/relationships/tags" Target="../tags/tag843.xml"/><Relationship Id="rId5" Type="http://schemas.openxmlformats.org/officeDocument/2006/relationships/tags" Target="../tags/tag842.xml"/><Relationship Id="rId4" Type="http://schemas.openxmlformats.org/officeDocument/2006/relationships/tags" Target="../tags/tag841.xml"/><Relationship Id="rId3" Type="http://schemas.openxmlformats.org/officeDocument/2006/relationships/tags" Target="../tags/tag840.xml"/><Relationship Id="rId2" Type="http://schemas.openxmlformats.org/officeDocument/2006/relationships/tags" Target="../tags/tag839.xml"/><Relationship Id="rId1" Type="http://schemas.openxmlformats.org/officeDocument/2006/relationships/tags" Target="../tags/tag838.xml"/></Relationships>
</file>

<file path=ppt/slides/_rels/slide22.xml.rels><?xml version="1.0" encoding="UTF-8" standalone="yes"?>
<Relationships xmlns="http://schemas.openxmlformats.org/package/2006/relationships"><Relationship Id="rId9" Type="http://schemas.openxmlformats.org/officeDocument/2006/relationships/slideLayout" Target="../slideLayouts/slideLayout41.xml"/><Relationship Id="rId8" Type="http://schemas.openxmlformats.org/officeDocument/2006/relationships/tags" Target="../tags/tag851.xml"/><Relationship Id="rId7" Type="http://schemas.openxmlformats.org/officeDocument/2006/relationships/tags" Target="../tags/tag850.xml"/><Relationship Id="rId6" Type="http://schemas.openxmlformats.org/officeDocument/2006/relationships/image" Target="../media/image20.jpeg"/><Relationship Id="rId5" Type="http://schemas.openxmlformats.org/officeDocument/2006/relationships/tags" Target="../tags/tag849.xml"/><Relationship Id="rId4" Type="http://schemas.openxmlformats.org/officeDocument/2006/relationships/tags" Target="../tags/tag848.xml"/><Relationship Id="rId3" Type="http://schemas.openxmlformats.org/officeDocument/2006/relationships/tags" Target="../tags/tag847.xml"/><Relationship Id="rId2" Type="http://schemas.openxmlformats.org/officeDocument/2006/relationships/tags" Target="../tags/tag846.xml"/><Relationship Id="rId1" Type="http://schemas.openxmlformats.org/officeDocument/2006/relationships/tags" Target="../tags/tag845.xml"/></Relationships>
</file>

<file path=ppt/slides/_rels/slide23.xml.rels><?xml version="1.0" encoding="UTF-8" standalone="yes"?>
<Relationships xmlns="http://schemas.openxmlformats.org/package/2006/relationships"><Relationship Id="rId9" Type="http://schemas.openxmlformats.org/officeDocument/2006/relationships/tags" Target="../tags/tag860.xml"/><Relationship Id="rId8" Type="http://schemas.openxmlformats.org/officeDocument/2006/relationships/tags" Target="../tags/tag859.xml"/><Relationship Id="rId7" Type="http://schemas.openxmlformats.org/officeDocument/2006/relationships/tags" Target="../tags/tag858.xml"/><Relationship Id="rId6" Type="http://schemas.openxmlformats.org/officeDocument/2006/relationships/tags" Target="../tags/tag857.xml"/><Relationship Id="rId5" Type="http://schemas.openxmlformats.org/officeDocument/2006/relationships/tags" Target="../tags/tag856.xml"/><Relationship Id="rId4" Type="http://schemas.openxmlformats.org/officeDocument/2006/relationships/tags" Target="../tags/tag855.xml"/><Relationship Id="rId3" Type="http://schemas.openxmlformats.org/officeDocument/2006/relationships/tags" Target="../tags/tag854.xml"/><Relationship Id="rId2" Type="http://schemas.openxmlformats.org/officeDocument/2006/relationships/tags" Target="../tags/tag853.xml"/><Relationship Id="rId15" Type="http://schemas.openxmlformats.org/officeDocument/2006/relationships/slideLayout" Target="../slideLayouts/slideLayout6.xml"/><Relationship Id="rId14" Type="http://schemas.openxmlformats.org/officeDocument/2006/relationships/tags" Target="../tags/tag865.xml"/><Relationship Id="rId13" Type="http://schemas.openxmlformats.org/officeDocument/2006/relationships/tags" Target="../tags/tag864.xml"/><Relationship Id="rId12" Type="http://schemas.openxmlformats.org/officeDocument/2006/relationships/tags" Target="../tags/tag863.xml"/><Relationship Id="rId11" Type="http://schemas.openxmlformats.org/officeDocument/2006/relationships/tags" Target="../tags/tag862.xml"/><Relationship Id="rId10" Type="http://schemas.openxmlformats.org/officeDocument/2006/relationships/tags" Target="../tags/tag861.xml"/><Relationship Id="rId1" Type="http://schemas.openxmlformats.org/officeDocument/2006/relationships/tags" Target="../tags/tag852.xml"/></Relationships>
</file>

<file path=ppt/slides/_rels/slide24.xml.rels><?xml version="1.0" encoding="UTF-8" standalone="yes"?>
<Relationships xmlns="http://schemas.openxmlformats.org/package/2006/relationships"><Relationship Id="rId9" Type="http://schemas.openxmlformats.org/officeDocument/2006/relationships/tags" Target="../tags/tag874.xml"/><Relationship Id="rId8" Type="http://schemas.openxmlformats.org/officeDocument/2006/relationships/tags" Target="../tags/tag873.xml"/><Relationship Id="rId7" Type="http://schemas.openxmlformats.org/officeDocument/2006/relationships/tags" Target="../tags/tag872.xml"/><Relationship Id="rId6" Type="http://schemas.openxmlformats.org/officeDocument/2006/relationships/tags" Target="../tags/tag871.xml"/><Relationship Id="rId5" Type="http://schemas.openxmlformats.org/officeDocument/2006/relationships/tags" Target="../tags/tag870.xml"/><Relationship Id="rId41" Type="http://schemas.openxmlformats.org/officeDocument/2006/relationships/notesSlide" Target="../notesSlides/notesSlide6.xml"/><Relationship Id="rId40" Type="http://schemas.openxmlformats.org/officeDocument/2006/relationships/slideLayout" Target="../slideLayouts/slideLayout41.xml"/><Relationship Id="rId4" Type="http://schemas.openxmlformats.org/officeDocument/2006/relationships/tags" Target="../tags/tag869.xml"/><Relationship Id="rId39" Type="http://schemas.openxmlformats.org/officeDocument/2006/relationships/tags" Target="../tags/tag904.xml"/><Relationship Id="rId38" Type="http://schemas.openxmlformats.org/officeDocument/2006/relationships/tags" Target="../tags/tag903.xml"/><Relationship Id="rId37" Type="http://schemas.openxmlformats.org/officeDocument/2006/relationships/tags" Target="../tags/tag902.xml"/><Relationship Id="rId36" Type="http://schemas.openxmlformats.org/officeDocument/2006/relationships/tags" Target="../tags/tag901.xml"/><Relationship Id="rId35" Type="http://schemas.openxmlformats.org/officeDocument/2006/relationships/tags" Target="../tags/tag900.xml"/><Relationship Id="rId34" Type="http://schemas.openxmlformats.org/officeDocument/2006/relationships/tags" Target="../tags/tag899.xml"/><Relationship Id="rId33" Type="http://schemas.openxmlformats.org/officeDocument/2006/relationships/tags" Target="../tags/tag898.xml"/><Relationship Id="rId32" Type="http://schemas.openxmlformats.org/officeDocument/2006/relationships/tags" Target="../tags/tag897.xml"/><Relationship Id="rId31" Type="http://schemas.openxmlformats.org/officeDocument/2006/relationships/tags" Target="../tags/tag896.xml"/><Relationship Id="rId30" Type="http://schemas.openxmlformats.org/officeDocument/2006/relationships/tags" Target="../tags/tag895.xml"/><Relationship Id="rId3" Type="http://schemas.openxmlformats.org/officeDocument/2006/relationships/tags" Target="../tags/tag868.xml"/><Relationship Id="rId29" Type="http://schemas.openxmlformats.org/officeDocument/2006/relationships/tags" Target="../tags/tag894.xml"/><Relationship Id="rId28" Type="http://schemas.openxmlformats.org/officeDocument/2006/relationships/tags" Target="../tags/tag893.xml"/><Relationship Id="rId27" Type="http://schemas.openxmlformats.org/officeDocument/2006/relationships/tags" Target="../tags/tag892.xml"/><Relationship Id="rId26" Type="http://schemas.openxmlformats.org/officeDocument/2006/relationships/tags" Target="../tags/tag891.xml"/><Relationship Id="rId25" Type="http://schemas.openxmlformats.org/officeDocument/2006/relationships/tags" Target="../tags/tag890.xml"/><Relationship Id="rId24" Type="http://schemas.openxmlformats.org/officeDocument/2006/relationships/tags" Target="../tags/tag889.xml"/><Relationship Id="rId23" Type="http://schemas.openxmlformats.org/officeDocument/2006/relationships/tags" Target="../tags/tag888.xml"/><Relationship Id="rId22" Type="http://schemas.openxmlformats.org/officeDocument/2006/relationships/tags" Target="../tags/tag887.xml"/><Relationship Id="rId21" Type="http://schemas.openxmlformats.org/officeDocument/2006/relationships/tags" Target="../tags/tag886.xml"/><Relationship Id="rId20" Type="http://schemas.openxmlformats.org/officeDocument/2006/relationships/tags" Target="../tags/tag885.xml"/><Relationship Id="rId2" Type="http://schemas.openxmlformats.org/officeDocument/2006/relationships/tags" Target="../tags/tag867.xml"/><Relationship Id="rId19" Type="http://schemas.openxmlformats.org/officeDocument/2006/relationships/tags" Target="../tags/tag884.xml"/><Relationship Id="rId18" Type="http://schemas.openxmlformats.org/officeDocument/2006/relationships/tags" Target="../tags/tag883.xml"/><Relationship Id="rId17" Type="http://schemas.openxmlformats.org/officeDocument/2006/relationships/tags" Target="../tags/tag882.xml"/><Relationship Id="rId16" Type="http://schemas.openxmlformats.org/officeDocument/2006/relationships/tags" Target="../tags/tag881.xml"/><Relationship Id="rId15" Type="http://schemas.openxmlformats.org/officeDocument/2006/relationships/tags" Target="../tags/tag880.xml"/><Relationship Id="rId14" Type="http://schemas.openxmlformats.org/officeDocument/2006/relationships/tags" Target="../tags/tag879.xml"/><Relationship Id="rId13" Type="http://schemas.openxmlformats.org/officeDocument/2006/relationships/tags" Target="../tags/tag878.xml"/><Relationship Id="rId12" Type="http://schemas.openxmlformats.org/officeDocument/2006/relationships/tags" Target="../tags/tag877.xml"/><Relationship Id="rId11" Type="http://schemas.openxmlformats.org/officeDocument/2006/relationships/tags" Target="../tags/tag876.xml"/><Relationship Id="rId10" Type="http://schemas.openxmlformats.org/officeDocument/2006/relationships/tags" Target="../tags/tag875.xml"/><Relationship Id="rId1" Type="http://schemas.openxmlformats.org/officeDocument/2006/relationships/tags" Target="../tags/tag866.xml"/></Relationships>
</file>

<file path=ppt/slides/_rels/slide25.xml.rels><?xml version="1.0" encoding="UTF-8" standalone="yes"?>
<Relationships xmlns="http://schemas.openxmlformats.org/package/2006/relationships"><Relationship Id="rId9" Type="http://schemas.openxmlformats.org/officeDocument/2006/relationships/tags" Target="../tags/tag913.xml"/><Relationship Id="rId8" Type="http://schemas.openxmlformats.org/officeDocument/2006/relationships/tags" Target="../tags/tag912.xml"/><Relationship Id="rId7" Type="http://schemas.openxmlformats.org/officeDocument/2006/relationships/tags" Target="../tags/tag911.xml"/><Relationship Id="rId6" Type="http://schemas.openxmlformats.org/officeDocument/2006/relationships/tags" Target="../tags/tag910.xml"/><Relationship Id="rId5" Type="http://schemas.openxmlformats.org/officeDocument/2006/relationships/tags" Target="../tags/tag909.xml"/><Relationship Id="rId4" Type="http://schemas.openxmlformats.org/officeDocument/2006/relationships/tags" Target="../tags/tag908.xml"/><Relationship Id="rId3" Type="http://schemas.openxmlformats.org/officeDocument/2006/relationships/tags" Target="../tags/tag907.xml"/><Relationship Id="rId2" Type="http://schemas.openxmlformats.org/officeDocument/2006/relationships/tags" Target="../tags/tag906.xml"/><Relationship Id="rId16" Type="http://schemas.openxmlformats.org/officeDocument/2006/relationships/slideLayout" Target="../slideLayouts/slideLayout6.xml"/><Relationship Id="rId15" Type="http://schemas.openxmlformats.org/officeDocument/2006/relationships/tags" Target="../tags/tag918.xml"/><Relationship Id="rId14" Type="http://schemas.openxmlformats.org/officeDocument/2006/relationships/image" Target="../media/image21.jpeg"/><Relationship Id="rId13" Type="http://schemas.openxmlformats.org/officeDocument/2006/relationships/tags" Target="../tags/tag917.xml"/><Relationship Id="rId12" Type="http://schemas.openxmlformats.org/officeDocument/2006/relationships/tags" Target="../tags/tag916.xml"/><Relationship Id="rId11" Type="http://schemas.openxmlformats.org/officeDocument/2006/relationships/tags" Target="../tags/tag915.xml"/><Relationship Id="rId10" Type="http://schemas.openxmlformats.org/officeDocument/2006/relationships/tags" Target="../tags/tag914.xml"/><Relationship Id="rId1" Type="http://schemas.openxmlformats.org/officeDocument/2006/relationships/tags" Target="../tags/tag905.xml"/></Relationships>
</file>

<file path=ppt/slides/_rels/slide26.xml.rels><?xml version="1.0" encoding="UTF-8" standalone="yes"?>
<Relationships xmlns="http://schemas.openxmlformats.org/package/2006/relationships"><Relationship Id="rId9" Type="http://schemas.openxmlformats.org/officeDocument/2006/relationships/tags" Target="../tags/tag927.xml"/><Relationship Id="rId8" Type="http://schemas.openxmlformats.org/officeDocument/2006/relationships/tags" Target="../tags/tag926.xml"/><Relationship Id="rId7" Type="http://schemas.openxmlformats.org/officeDocument/2006/relationships/tags" Target="../tags/tag925.xml"/><Relationship Id="rId6" Type="http://schemas.openxmlformats.org/officeDocument/2006/relationships/tags" Target="../tags/tag924.xml"/><Relationship Id="rId5" Type="http://schemas.openxmlformats.org/officeDocument/2006/relationships/tags" Target="../tags/tag923.xml"/><Relationship Id="rId4" Type="http://schemas.openxmlformats.org/officeDocument/2006/relationships/tags" Target="../tags/tag922.xml"/><Relationship Id="rId3" Type="http://schemas.openxmlformats.org/officeDocument/2006/relationships/tags" Target="../tags/tag921.xml"/><Relationship Id="rId2" Type="http://schemas.openxmlformats.org/officeDocument/2006/relationships/tags" Target="../tags/tag920.xml"/><Relationship Id="rId16" Type="http://schemas.openxmlformats.org/officeDocument/2006/relationships/slideLayout" Target="../slideLayouts/slideLayout6.xml"/><Relationship Id="rId15" Type="http://schemas.openxmlformats.org/officeDocument/2006/relationships/tags" Target="../tags/tag933.xml"/><Relationship Id="rId14" Type="http://schemas.openxmlformats.org/officeDocument/2006/relationships/tags" Target="../tags/tag932.xml"/><Relationship Id="rId13" Type="http://schemas.openxmlformats.org/officeDocument/2006/relationships/tags" Target="../tags/tag931.xml"/><Relationship Id="rId12" Type="http://schemas.openxmlformats.org/officeDocument/2006/relationships/tags" Target="../tags/tag930.xml"/><Relationship Id="rId11" Type="http://schemas.openxmlformats.org/officeDocument/2006/relationships/tags" Target="../tags/tag929.xml"/><Relationship Id="rId10" Type="http://schemas.openxmlformats.org/officeDocument/2006/relationships/tags" Target="../tags/tag928.xml"/><Relationship Id="rId1" Type="http://schemas.openxmlformats.org/officeDocument/2006/relationships/tags" Target="../tags/tag919.xml"/></Relationships>
</file>

<file path=ppt/slides/_rels/slide27.xml.rels><?xml version="1.0" encoding="UTF-8" standalone="yes"?>
<Relationships xmlns="http://schemas.openxmlformats.org/package/2006/relationships"><Relationship Id="rId9" Type="http://schemas.openxmlformats.org/officeDocument/2006/relationships/tags" Target="../tags/tag942.xml"/><Relationship Id="rId8" Type="http://schemas.openxmlformats.org/officeDocument/2006/relationships/tags" Target="../tags/tag941.xml"/><Relationship Id="rId7" Type="http://schemas.openxmlformats.org/officeDocument/2006/relationships/tags" Target="../tags/tag940.xml"/><Relationship Id="rId6" Type="http://schemas.openxmlformats.org/officeDocument/2006/relationships/tags" Target="../tags/tag939.xml"/><Relationship Id="rId5" Type="http://schemas.openxmlformats.org/officeDocument/2006/relationships/tags" Target="../tags/tag938.xml"/><Relationship Id="rId4" Type="http://schemas.openxmlformats.org/officeDocument/2006/relationships/tags" Target="../tags/tag937.xml"/><Relationship Id="rId3" Type="http://schemas.openxmlformats.org/officeDocument/2006/relationships/tags" Target="../tags/tag936.xml"/><Relationship Id="rId26" Type="http://schemas.openxmlformats.org/officeDocument/2006/relationships/slideLayout" Target="../slideLayouts/slideLayout6.xml"/><Relationship Id="rId25" Type="http://schemas.openxmlformats.org/officeDocument/2006/relationships/tags" Target="../tags/tag958.xml"/><Relationship Id="rId24" Type="http://schemas.openxmlformats.org/officeDocument/2006/relationships/tags" Target="../tags/tag957.xml"/><Relationship Id="rId23" Type="http://schemas.openxmlformats.org/officeDocument/2006/relationships/tags" Target="../tags/tag956.xml"/><Relationship Id="rId22" Type="http://schemas.openxmlformats.org/officeDocument/2006/relationships/tags" Target="../tags/tag955.xml"/><Relationship Id="rId21" Type="http://schemas.openxmlformats.org/officeDocument/2006/relationships/tags" Target="../tags/tag954.xml"/><Relationship Id="rId20" Type="http://schemas.openxmlformats.org/officeDocument/2006/relationships/tags" Target="../tags/tag953.xml"/><Relationship Id="rId2" Type="http://schemas.openxmlformats.org/officeDocument/2006/relationships/tags" Target="../tags/tag935.xml"/><Relationship Id="rId19" Type="http://schemas.openxmlformats.org/officeDocument/2006/relationships/tags" Target="../tags/tag952.xml"/><Relationship Id="rId18" Type="http://schemas.openxmlformats.org/officeDocument/2006/relationships/tags" Target="../tags/tag951.xml"/><Relationship Id="rId17" Type="http://schemas.openxmlformats.org/officeDocument/2006/relationships/tags" Target="../tags/tag950.xml"/><Relationship Id="rId16" Type="http://schemas.openxmlformats.org/officeDocument/2006/relationships/tags" Target="../tags/tag949.xml"/><Relationship Id="rId15" Type="http://schemas.openxmlformats.org/officeDocument/2006/relationships/tags" Target="../tags/tag948.xml"/><Relationship Id="rId14" Type="http://schemas.openxmlformats.org/officeDocument/2006/relationships/tags" Target="../tags/tag947.xml"/><Relationship Id="rId13" Type="http://schemas.openxmlformats.org/officeDocument/2006/relationships/tags" Target="../tags/tag946.xml"/><Relationship Id="rId12" Type="http://schemas.openxmlformats.org/officeDocument/2006/relationships/tags" Target="../tags/tag945.xml"/><Relationship Id="rId11" Type="http://schemas.openxmlformats.org/officeDocument/2006/relationships/tags" Target="../tags/tag944.xml"/><Relationship Id="rId10" Type="http://schemas.openxmlformats.org/officeDocument/2006/relationships/tags" Target="../tags/tag943.xml"/><Relationship Id="rId1" Type="http://schemas.openxmlformats.org/officeDocument/2006/relationships/tags" Target="../tags/tag934.xml"/></Relationships>
</file>

<file path=ppt/slides/_rels/slide28.xml.rels><?xml version="1.0" encoding="UTF-8" standalone="yes"?>
<Relationships xmlns="http://schemas.openxmlformats.org/package/2006/relationships"><Relationship Id="rId9" Type="http://schemas.openxmlformats.org/officeDocument/2006/relationships/tags" Target="../tags/tag967.xml"/><Relationship Id="rId8" Type="http://schemas.openxmlformats.org/officeDocument/2006/relationships/tags" Target="../tags/tag966.xml"/><Relationship Id="rId7" Type="http://schemas.openxmlformats.org/officeDocument/2006/relationships/tags" Target="../tags/tag965.xml"/><Relationship Id="rId6" Type="http://schemas.openxmlformats.org/officeDocument/2006/relationships/tags" Target="../tags/tag964.xml"/><Relationship Id="rId5" Type="http://schemas.openxmlformats.org/officeDocument/2006/relationships/tags" Target="../tags/tag963.xml"/><Relationship Id="rId4" Type="http://schemas.openxmlformats.org/officeDocument/2006/relationships/tags" Target="../tags/tag962.xml"/><Relationship Id="rId3" Type="http://schemas.openxmlformats.org/officeDocument/2006/relationships/tags" Target="../tags/tag961.xml"/><Relationship Id="rId28" Type="http://schemas.openxmlformats.org/officeDocument/2006/relationships/slideLayout" Target="../slideLayouts/slideLayout53.xml"/><Relationship Id="rId27" Type="http://schemas.openxmlformats.org/officeDocument/2006/relationships/tags" Target="../tags/tag985.xml"/><Relationship Id="rId26" Type="http://schemas.openxmlformats.org/officeDocument/2006/relationships/tags" Target="../tags/tag984.xml"/><Relationship Id="rId25" Type="http://schemas.openxmlformats.org/officeDocument/2006/relationships/tags" Target="../tags/tag983.xml"/><Relationship Id="rId24" Type="http://schemas.openxmlformats.org/officeDocument/2006/relationships/tags" Target="../tags/tag982.xml"/><Relationship Id="rId23" Type="http://schemas.openxmlformats.org/officeDocument/2006/relationships/tags" Target="../tags/tag981.xml"/><Relationship Id="rId22" Type="http://schemas.openxmlformats.org/officeDocument/2006/relationships/tags" Target="../tags/tag980.xml"/><Relationship Id="rId21" Type="http://schemas.openxmlformats.org/officeDocument/2006/relationships/tags" Target="../tags/tag979.xml"/><Relationship Id="rId20" Type="http://schemas.openxmlformats.org/officeDocument/2006/relationships/tags" Target="../tags/tag978.xml"/><Relationship Id="rId2" Type="http://schemas.openxmlformats.org/officeDocument/2006/relationships/tags" Target="../tags/tag960.xml"/><Relationship Id="rId19" Type="http://schemas.openxmlformats.org/officeDocument/2006/relationships/tags" Target="../tags/tag977.xml"/><Relationship Id="rId18" Type="http://schemas.openxmlformats.org/officeDocument/2006/relationships/tags" Target="../tags/tag976.xml"/><Relationship Id="rId17" Type="http://schemas.openxmlformats.org/officeDocument/2006/relationships/tags" Target="../tags/tag975.xml"/><Relationship Id="rId16" Type="http://schemas.openxmlformats.org/officeDocument/2006/relationships/tags" Target="../tags/tag974.xml"/><Relationship Id="rId15" Type="http://schemas.openxmlformats.org/officeDocument/2006/relationships/tags" Target="../tags/tag973.xml"/><Relationship Id="rId14" Type="http://schemas.openxmlformats.org/officeDocument/2006/relationships/tags" Target="../tags/tag972.xml"/><Relationship Id="rId13" Type="http://schemas.openxmlformats.org/officeDocument/2006/relationships/tags" Target="../tags/tag971.xml"/><Relationship Id="rId12" Type="http://schemas.openxmlformats.org/officeDocument/2006/relationships/tags" Target="../tags/tag970.xml"/><Relationship Id="rId11" Type="http://schemas.openxmlformats.org/officeDocument/2006/relationships/tags" Target="../tags/tag969.xml"/><Relationship Id="rId10" Type="http://schemas.openxmlformats.org/officeDocument/2006/relationships/tags" Target="../tags/tag968.xml"/><Relationship Id="rId1" Type="http://schemas.openxmlformats.org/officeDocument/2006/relationships/tags" Target="../tags/tag959.xml"/></Relationships>
</file>

<file path=ppt/slides/_rels/slide29.xml.rels><?xml version="1.0" encoding="UTF-8" standalone="yes"?>
<Relationships xmlns="http://schemas.openxmlformats.org/package/2006/relationships"><Relationship Id="rId9" Type="http://schemas.openxmlformats.org/officeDocument/2006/relationships/tags" Target="../tags/tag994.xml"/><Relationship Id="rId8" Type="http://schemas.openxmlformats.org/officeDocument/2006/relationships/tags" Target="../tags/tag993.xml"/><Relationship Id="rId7" Type="http://schemas.openxmlformats.org/officeDocument/2006/relationships/tags" Target="../tags/tag992.xml"/><Relationship Id="rId6" Type="http://schemas.openxmlformats.org/officeDocument/2006/relationships/tags" Target="../tags/tag991.xml"/><Relationship Id="rId5" Type="http://schemas.openxmlformats.org/officeDocument/2006/relationships/tags" Target="../tags/tag990.xml"/><Relationship Id="rId4" Type="http://schemas.openxmlformats.org/officeDocument/2006/relationships/tags" Target="../tags/tag989.xml"/><Relationship Id="rId3" Type="http://schemas.openxmlformats.org/officeDocument/2006/relationships/tags" Target="../tags/tag988.xml"/><Relationship Id="rId2" Type="http://schemas.openxmlformats.org/officeDocument/2006/relationships/tags" Target="../tags/tag987.xml"/><Relationship Id="rId15" Type="http://schemas.openxmlformats.org/officeDocument/2006/relationships/slideLayout" Target="../slideLayouts/slideLayout6.xml"/><Relationship Id="rId14" Type="http://schemas.openxmlformats.org/officeDocument/2006/relationships/tags" Target="../tags/tag999.xml"/><Relationship Id="rId13" Type="http://schemas.openxmlformats.org/officeDocument/2006/relationships/tags" Target="../tags/tag998.xml"/><Relationship Id="rId12" Type="http://schemas.openxmlformats.org/officeDocument/2006/relationships/tags" Target="../tags/tag997.xml"/><Relationship Id="rId11" Type="http://schemas.openxmlformats.org/officeDocument/2006/relationships/tags" Target="../tags/tag996.xml"/><Relationship Id="rId10" Type="http://schemas.openxmlformats.org/officeDocument/2006/relationships/tags" Target="../tags/tag995.xml"/><Relationship Id="rId1" Type="http://schemas.openxmlformats.org/officeDocument/2006/relationships/tags" Target="../tags/tag986.xml"/></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31.xml"/><Relationship Id="rId7" Type="http://schemas.openxmlformats.org/officeDocument/2006/relationships/tags" Target="../tags/tag429.xml"/><Relationship Id="rId6" Type="http://schemas.openxmlformats.org/officeDocument/2006/relationships/tags" Target="../tags/tag428.xml"/><Relationship Id="rId5" Type="http://schemas.openxmlformats.org/officeDocument/2006/relationships/image" Target="../media/image19.png"/><Relationship Id="rId4" Type="http://schemas.openxmlformats.org/officeDocument/2006/relationships/image" Target="../media/image18.png"/><Relationship Id="rId3" Type="http://schemas.openxmlformats.org/officeDocument/2006/relationships/tags" Target="../tags/tag427.xml"/><Relationship Id="rId2" Type="http://schemas.openxmlformats.org/officeDocument/2006/relationships/tags" Target="../tags/tag426.xml"/><Relationship Id="rId1" Type="http://schemas.openxmlformats.org/officeDocument/2006/relationships/tags" Target="../tags/tag425.xml"/></Relationships>
</file>

<file path=ppt/slides/_rels/slide30.xml.rels><?xml version="1.0" encoding="UTF-8" standalone="yes"?>
<Relationships xmlns="http://schemas.openxmlformats.org/package/2006/relationships"><Relationship Id="rId9" Type="http://schemas.openxmlformats.org/officeDocument/2006/relationships/tags" Target="../tags/tag1008.xml"/><Relationship Id="rId8" Type="http://schemas.openxmlformats.org/officeDocument/2006/relationships/tags" Target="../tags/tag1007.xml"/><Relationship Id="rId7" Type="http://schemas.openxmlformats.org/officeDocument/2006/relationships/tags" Target="../tags/tag1006.xml"/><Relationship Id="rId6" Type="http://schemas.openxmlformats.org/officeDocument/2006/relationships/tags" Target="../tags/tag1005.xml"/><Relationship Id="rId5" Type="http://schemas.openxmlformats.org/officeDocument/2006/relationships/tags" Target="../tags/tag1004.xml"/><Relationship Id="rId4" Type="http://schemas.openxmlformats.org/officeDocument/2006/relationships/tags" Target="../tags/tag1003.xml"/><Relationship Id="rId3" Type="http://schemas.openxmlformats.org/officeDocument/2006/relationships/tags" Target="../tags/tag1002.xml"/><Relationship Id="rId2" Type="http://schemas.openxmlformats.org/officeDocument/2006/relationships/tags" Target="../tags/tag1001.xml"/><Relationship Id="rId15" Type="http://schemas.openxmlformats.org/officeDocument/2006/relationships/slideLayout" Target="../slideLayouts/slideLayout6.xml"/><Relationship Id="rId14" Type="http://schemas.openxmlformats.org/officeDocument/2006/relationships/tags" Target="../tags/tag1013.xml"/><Relationship Id="rId13" Type="http://schemas.openxmlformats.org/officeDocument/2006/relationships/tags" Target="../tags/tag1012.xml"/><Relationship Id="rId12" Type="http://schemas.openxmlformats.org/officeDocument/2006/relationships/tags" Target="../tags/tag1011.xml"/><Relationship Id="rId11" Type="http://schemas.openxmlformats.org/officeDocument/2006/relationships/tags" Target="../tags/tag1010.xml"/><Relationship Id="rId10" Type="http://schemas.openxmlformats.org/officeDocument/2006/relationships/tags" Target="../tags/tag1009.xml"/><Relationship Id="rId1" Type="http://schemas.openxmlformats.org/officeDocument/2006/relationships/tags" Target="../tags/tag1000.xml"/></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41.xml"/><Relationship Id="rId4" Type="http://schemas.openxmlformats.org/officeDocument/2006/relationships/tags" Target="../tags/tag1017.xml"/><Relationship Id="rId3" Type="http://schemas.openxmlformats.org/officeDocument/2006/relationships/tags" Target="../tags/tag1016.xml"/><Relationship Id="rId2" Type="http://schemas.openxmlformats.org/officeDocument/2006/relationships/tags" Target="../tags/tag1015.xml"/><Relationship Id="rId1" Type="http://schemas.openxmlformats.org/officeDocument/2006/relationships/tags" Target="../tags/tag1014.xml"/></Relationships>
</file>

<file path=ppt/slides/_rels/slide32.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tags" Target="../tags/tag1023.xml"/><Relationship Id="rId6" Type="http://schemas.openxmlformats.org/officeDocument/2006/relationships/tags" Target="../tags/tag1022.xml"/><Relationship Id="rId5" Type="http://schemas.openxmlformats.org/officeDocument/2006/relationships/image" Target="../media/image22.png"/><Relationship Id="rId4" Type="http://schemas.openxmlformats.org/officeDocument/2006/relationships/tags" Target="../tags/tag1021.xml"/><Relationship Id="rId3" Type="http://schemas.openxmlformats.org/officeDocument/2006/relationships/tags" Target="../tags/tag1020.xml"/><Relationship Id="rId2" Type="http://schemas.openxmlformats.org/officeDocument/2006/relationships/tags" Target="../tags/tag1019.xml"/><Relationship Id="rId1" Type="http://schemas.openxmlformats.org/officeDocument/2006/relationships/tags" Target="../tags/tag1018.xml"/></Relationships>
</file>

<file path=ppt/slides/_rels/slide33.xml.rels><?xml version="1.0" encoding="UTF-8" standalone="yes"?>
<Relationships xmlns="http://schemas.openxmlformats.org/package/2006/relationships"><Relationship Id="rId7" Type="http://schemas.openxmlformats.org/officeDocument/2006/relationships/slideLayout" Target="../slideLayouts/slideLayout31.xml"/><Relationship Id="rId6" Type="http://schemas.openxmlformats.org/officeDocument/2006/relationships/tags" Target="../tags/tag1027.xml"/><Relationship Id="rId5" Type="http://schemas.openxmlformats.org/officeDocument/2006/relationships/tags" Target="../tags/tag1026.xml"/><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tags" Target="../tags/tag1025.xml"/><Relationship Id="rId1" Type="http://schemas.openxmlformats.org/officeDocument/2006/relationships/tags" Target="../tags/tag102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1028.xml"/></Relationships>
</file>

<file path=ppt/slides/_rels/slide35.xml.rels><?xml version="1.0" encoding="UTF-8" standalone="yes"?>
<Relationships xmlns="http://schemas.openxmlformats.org/package/2006/relationships"><Relationship Id="rId9" Type="http://schemas.openxmlformats.org/officeDocument/2006/relationships/tags" Target="../tags/tag1037.xml"/><Relationship Id="rId8" Type="http://schemas.openxmlformats.org/officeDocument/2006/relationships/tags" Target="../tags/tag1036.xml"/><Relationship Id="rId7" Type="http://schemas.openxmlformats.org/officeDocument/2006/relationships/tags" Target="../tags/tag1035.xml"/><Relationship Id="rId6" Type="http://schemas.openxmlformats.org/officeDocument/2006/relationships/tags" Target="../tags/tag1034.xml"/><Relationship Id="rId5" Type="http://schemas.openxmlformats.org/officeDocument/2006/relationships/tags" Target="../tags/tag1033.xml"/><Relationship Id="rId4" Type="http://schemas.openxmlformats.org/officeDocument/2006/relationships/tags" Target="../tags/tag1032.xml"/><Relationship Id="rId3" Type="http://schemas.openxmlformats.org/officeDocument/2006/relationships/tags" Target="../tags/tag1031.xml"/><Relationship Id="rId24" Type="http://schemas.openxmlformats.org/officeDocument/2006/relationships/slideLayout" Target="../slideLayouts/slideLayout18.xml"/><Relationship Id="rId23" Type="http://schemas.openxmlformats.org/officeDocument/2006/relationships/tags" Target="../tags/tag1051.xml"/><Relationship Id="rId22" Type="http://schemas.openxmlformats.org/officeDocument/2006/relationships/tags" Target="../tags/tag1050.xml"/><Relationship Id="rId21" Type="http://schemas.openxmlformats.org/officeDocument/2006/relationships/tags" Target="../tags/tag1049.xml"/><Relationship Id="rId20" Type="http://schemas.openxmlformats.org/officeDocument/2006/relationships/tags" Target="../tags/tag1048.xml"/><Relationship Id="rId2" Type="http://schemas.openxmlformats.org/officeDocument/2006/relationships/tags" Target="../tags/tag1030.xml"/><Relationship Id="rId19" Type="http://schemas.openxmlformats.org/officeDocument/2006/relationships/tags" Target="../tags/tag1047.xml"/><Relationship Id="rId18" Type="http://schemas.openxmlformats.org/officeDocument/2006/relationships/tags" Target="../tags/tag1046.xml"/><Relationship Id="rId17" Type="http://schemas.openxmlformats.org/officeDocument/2006/relationships/tags" Target="../tags/tag1045.xml"/><Relationship Id="rId16" Type="http://schemas.openxmlformats.org/officeDocument/2006/relationships/tags" Target="../tags/tag1044.xml"/><Relationship Id="rId15" Type="http://schemas.openxmlformats.org/officeDocument/2006/relationships/tags" Target="../tags/tag1043.xml"/><Relationship Id="rId14" Type="http://schemas.openxmlformats.org/officeDocument/2006/relationships/tags" Target="../tags/tag1042.xml"/><Relationship Id="rId13" Type="http://schemas.openxmlformats.org/officeDocument/2006/relationships/tags" Target="../tags/tag1041.xml"/><Relationship Id="rId12" Type="http://schemas.openxmlformats.org/officeDocument/2006/relationships/tags" Target="../tags/tag1040.xml"/><Relationship Id="rId11" Type="http://schemas.openxmlformats.org/officeDocument/2006/relationships/tags" Target="../tags/tag1039.xml"/><Relationship Id="rId10" Type="http://schemas.openxmlformats.org/officeDocument/2006/relationships/tags" Target="../tags/tag1038.xml"/><Relationship Id="rId1" Type="http://schemas.openxmlformats.org/officeDocument/2006/relationships/tags" Target="../tags/tag1029.xml"/></Relationships>
</file>

<file path=ppt/slides/_rels/slide36.xml.rels><?xml version="1.0" encoding="UTF-8" standalone="yes"?>
<Relationships xmlns="http://schemas.openxmlformats.org/package/2006/relationships"><Relationship Id="rId9" Type="http://schemas.openxmlformats.org/officeDocument/2006/relationships/tags" Target="../tags/tag1060.xml"/><Relationship Id="rId8" Type="http://schemas.openxmlformats.org/officeDocument/2006/relationships/tags" Target="../tags/tag1059.xml"/><Relationship Id="rId7" Type="http://schemas.openxmlformats.org/officeDocument/2006/relationships/tags" Target="../tags/tag1058.xml"/><Relationship Id="rId6" Type="http://schemas.openxmlformats.org/officeDocument/2006/relationships/tags" Target="../tags/tag1057.xml"/><Relationship Id="rId5" Type="http://schemas.openxmlformats.org/officeDocument/2006/relationships/tags" Target="../tags/tag1056.xml"/><Relationship Id="rId4" Type="http://schemas.openxmlformats.org/officeDocument/2006/relationships/tags" Target="../tags/tag1055.xml"/><Relationship Id="rId3" Type="http://schemas.openxmlformats.org/officeDocument/2006/relationships/tags" Target="../tags/tag1054.xml"/><Relationship Id="rId2" Type="http://schemas.openxmlformats.org/officeDocument/2006/relationships/tags" Target="../tags/tag1053.xml"/><Relationship Id="rId12" Type="http://schemas.openxmlformats.org/officeDocument/2006/relationships/slideLayout" Target="../slideLayouts/slideLayout6.xml"/><Relationship Id="rId11" Type="http://schemas.openxmlformats.org/officeDocument/2006/relationships/tags" Target="../tags/tag1062.xml"/><Relationship Id="rId10" Type="http://schemas.openxmlformats.org/officeDocument/2006/relationships/tags" Target="../tags/tag1061.xml"/><Relationship Id="rId1" Type="http://schemas.openxmlformats.org/officeDocument/2006/relationships/tags" Target="../tags/tag1052.xml"/></Relationships>
</file>

<file path=ppt/slides/_rels/slide37.xml.rels><?xml version="1.0" encoding="UTF-8" standalone="yes"?>
<Relationships xmlns="http://schemas.openxmlformats.org/package/2006/relationships"><Relationship Id="rId9" Type="http://schemas.openxmlformats.org/officeDocument/2006/relationships/tags" Target="../tags/tag1071.xml"/><Relationship Id="rId8" Type="http://schemas.openxmlformats.org/officeDocument/2006/relationships/tags" Target="../tags/tag1070.xml"/><Relationship Id="rId7" Type="http://schemas.openxmlformats.org/officeDocument/2006/relationships/tags" Target="../tags/tag1069.xml"/><Relationship Id="rId6" Type="http://schemas.openxmlformats.org/officeDocument/2006/relationships/tags" Target="../tags/tag1068.xml"/><Relationship Id="rId5" Type="http://schemas.openxmlformats.org/officeDocument/2006/relationships/tags" Target="../tags/tag1067.xml"/><Relationship Id="rId4" Type="http://schemas.openxmlformats.org/officeDocument/2006/relationships/tags" Target="../tags/tag1066.xml"/><Relationship Id="rId3" Type="http://schemas.openxmlformats.org/officeDocument/2006/relationships/tags" Target="../tags/tag1065.xml"/><Relationship Id="rId2" Type="http://schemas.openxmlformats.org/officeDocument/2006/relationships/tags" Target="../tags/tag1064.xml"/><Relationship Id="rId12" Type="http://schemas.openxmlformats.org/officeDocument/2006/relationships/slideLayout" Target="../slideLayouts/slideLayout6.xml"/><Relationship Id="rId11" Type="http://schemas.openxmlformats.org/officeDocument/2006/relationships/tags" Target="../tags/tag1073.xml"/><Relationship Id="rId10" Type="http://schemas.openxmlformats.org/officeDocument/2006/relationships/tags" Target="../tags/tag1072.xml"/><Relationship Id="rId1" Type="http://schemas.openxmlformats.org/officeDocument/2006/relationships/tags" Target="../tags/tag1063.xml"/></Relationships>
</file>

<file path=ppt/slides/_rels/slide38.xml.rels><?xml version="1.0" encoding="UTF-8" standalone="yes"?>
<Relationships xmlns="http://schemas.openxmlformats.org/package/2006/relationships"><Relationship Id="rId9" Type="http://schemas.openxmlformats.org/officeDocument/2006/relationships/tags" Target="../tags/tag1082.xml"/><Relationship Id="rId8" Type="http://schemas.openxmlformats.org/officeDocument/2006/relationships/tags" Target="../tags/tag1081.xml"/><Relationship Id="rId7" Type="http://schemas.openxmlformats.org/officeDocument/2006/relationships/tags" Target="../tags/tag1080.xml"/><Relationship Id="rId6" Type="http://schemas.openxmlformats.org/officeDocument/2006/relationships/tags" Target="../tags/tag1079.xml"/><Relationship Id="rId5" Type="http://schemas.openxmlformats.org/officeDocument/2006/relationships/tags" Target="../tags/tag1078.xml"/><Relationship Id="rId4" Type="http://schemas.openxmlformats.org/officeDocument/2006/relationships/tags" Target="../tags/tag1077.xml"/><Relationship Id="rId3" Type="http://schemas.openxmlformats.org/officeDocument/2006/relationships/tags" Target="../tags/tag1076.xml"/><Relationship Id="rId2" Type="http://schemas.openxmlformats.org/officeDocument/2006/relationships/tags" Target="../tags/tag1075.xml"/><Relationship Id="rId12" Type="http://schemas.openxmlformats.org/officeDocument/2006/relationships/slideLayout" Target="../slideLayouts/slideLayout6.xml"/><Relationship Id="rId11" Type="http://schemas.openxmlformats.org/officeDocument/2006/relationships/tags" Target="../tags/tag1084.xml"/><Relationship Id="rId10" Type="http://schemas.openxmlformats.org/officeDocument/2006/relationships/tags" Target="../tags/tag1083.xml"/><Relationship Id="rId1" Type="http://schemas.openxmlformats.org/officeDocument/2006/relationships/tags" Target="../tags/tag1074.xml"/></Relationships>
</file>

<file path=ppt/slides/_rels/slide39.xml.rels><?xml version="1.0" encoding="UTF-8" standalone="yes"?>
<Relationships xmlns="http://schemas.openxmlformats.org/package/2006/relationships"><Relationship Id="rId9" Type="http://schemas.openxmlformats.org/officeDocument/2006/relationships/tags" Target="../tags/tag1093.xml"/><Relationship Id="rId8" Type="http://schemas.openxmlformats.org/officeDocument/2006/relationships/tags" Target="../tags/tag1092.xml"/><Relationship Id="rId7" Type="http://schemas.openxmlformats.org/officeDocument/2006/relationships/tags" Target="../tags/tag1091.xml"/><Relationship Id="rId6" Type="http://schemas.openxmlformats.org/officeDocument/2006/relationships/tags" Target="../tags/tag1090.xml"/><Relationship Id="rId5" Type="http://schemas.openxmlformats.org/officeDocument/2006/relationships/tags" Target="../tags/tag1089.xml"/><Relationship Id="rId4" Type="http://schemas.openxmlformats.org/officeDocument/2006/relationships/tags" Target="../tags/tag1088.xml"/><Relationship Id="rId3" Type="http://schemas.openxmlformats.org/officeDocument/2006/relationships/tags" Target="../tags/tag1087.xml"/><Relationship Id="rId2" Type="http://schemas.openxmlformats.org/officeDocument/2006/relationships/tags" Target="../tags/tag1086.xml"/><Relationship Id="rId13" Type="http://schemas.openxmlformats.org/officeDocument/2006/relationships/slideLayout" Target="../slideLayouts/slideLayout6.xml"/><Relationship Id="rId12" Type="http://schemas.openxmlformats.org/officeDocument/2006/relationships/tags" Target="../tags/tag1096.xml"/><Relationship Id="rId11" Type="http://schemas.openxmlformats.org/officeDocument/2006/relationships/tags" Target="../tags/tag1095.xml"/><Relationship Id="rId10" Type="http://schemas.openxmlformats.org/officeDocument/2006/relationships/tags" Target="../tags/tag1094.xml"/><Relationship Id="rId1" Type="http://schemas.openxmlformats.org/officeDocument/2006/relationships/tags" Target="../tags/tag1085.xml"/></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435.xml"/><Relationship Id="rId7" Type="http://schemas.openxmlformats.org/officeDocument/2006/relationships/tags" Target="../tags/tag434.xml"/><Relationship Id="rId6" Type="http://schemas.openxmlformats.org/officeDocument/2006/relationships/tags" Target="../tags/tag433.xml"/><Relationship Id="rId5" Type="http://schemas.openxmlformats.org/officeDocument/2006/relationships/image" Target="../media/image19.png"/><Relationship Id="rId4" Type="http://schemas.openxmlformats.org/officeDocument/2006/relationships/image" Target="../media/image18.png"/><Relationship Id="rId3" Type="http://schemas.openxmlformats.org/officeDocument/2006/relationships/tags" Target="../tags/tag432.xml"/><Relationship Id="rId2" Type="http://schemas.openxmlformats.org/officeDocument/2006/relationships/tags" Target="../tags/tag431.xml"/><Relationship Id="rId1" Type="http://schemas.openxmlformats.org/officeDocument/2006/relationships/tags" Target="../tags/tag430.xml"/></Relationships>
</file>

<file path=ppt/slides/_rels/slide40.xml.rels><?xml version="1.0" encoding="UTF-8" standalone="yes"?>
<Relationships xmlns="http://schemas.openxmlformats.org/package/2006/relationships"><Relationship Id="rId9" Type="http://schemas.openxmlformats.org/officeDocument/2006/relationships/tags" Target="../tags/tag1105.xml"/><Relationship Id="rId8" Type="http://schemas.openxmlformats.org/officeDocument/2006/relationships/tags" Target="../tags/tag1104.xml"/><Relationship Id="rId7" Type="http://schemas.openxmlformats.org/officeDocument/2006/relationships/tags" Target="../tags/tag1103.xml"/><Relationship Id="rId6" Type="http://schemas.openxmlformats.org/officeDocument/2006/relationships/tags" Target="../tags/tag1102.xml"/><Relationship Id="rId5" Type="http://schemas.openxmlformats.org/officeDocument/2006/relationships/tags" Target="../tags/tag1101.xml"/><Relationship Id="rId4" Type="http://schemas.openxmlformats.org/officeDocument/2006/relationships/tags" Target="../tags/tag1100.xml"/><Relationship Id="rId3" Type="http://schemas.openxmlformats.org/officeDocument/2006/relationships/tags" Target="../tags/tag1099.xml"/><Relationship Id="rId2" Type="http://schemas.openxmlformats.org/officeDocument/2006/relationships/tags" Target="../tags/tag1098.xml"/><Relationship Id="rId12" Type="http://schemas.openxmlformats.org/officeDocument/2006/relationships/slideLayout" Target="../slideLayouts/slideLayout6.xml"/><Relationship Id="rId11" Type="http://schemas.openxmlformats.org/officeDocument/2006/relationships/tags" Target="../tags/tag1107.xml"/><Relationship Id="rId10" Type="http://schemas.openxmlformats.org/officeDocument/2006/relationships/tags" Target="../tags/tag1106.xml"/><Relationship Id="rId1" Type="http://schemas.openxmlformats.org/officeDocument/2006/relationships/tags" Target="../tags/tag1097.xml"/></Relationships>
</file>

<file path=ppt/slides/_rels/slide41.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tags" Target="../tags/tag1112.xml"/><Relationship Id="rId4" Type="http://schemas.openxmlformats.org/officeDocument/2006/relationships/tags" Target="../tags/tag1111.xml"/><Relationship Id="rId3" Type="http://schemas.openxmlformats.org/officeDocument/2006/relationships/tags" Target="../tags/tag1110.xml"/><Relationship Id="rId2" Type="http://schemas.openxmlformats.org/officeDocument/2006/relationships/tags" Target="../tags/tag1109.xml"/><Relationship Id="rId1" Type="http://schemas.openxmlformats.org/officeDocument/2006/relationships/tags" Target="../tags/tag1108.xml"/></Relationships>
</file>

<file path=ppt/slides/_rels/slide42.xml.rels><?xml version="1.0" encoding="UTF-8" standalone="yes"?>
<Relationships xmlns="http://schemas.openxmlformats.org/package/2006/relationships"><Relationship Id="rId9" Type="http://schemas.openxmlformats.org/officeDocument/2006/relationships/tags" Target="../tags/tag1121.xml"/><Relationship Id="rId8" Type="http://schemas.openxmlformats.org/officeDocument/2006/relationships/tags" Target="../tags/tag1120.xml"/><Relationship Id="rId7" Type="http://schemas.openxmlformats.org/officeDocument/2006/relationships/tags" Target="../tags/tag1119.xml"/><Relationship Id="rId6" Type="http://schemas.openxmlformats.org/officeDocument/2006/relationships/tags" Target="../tags/tag1118.xml"/><Relationship Id="rId5" Type="http://schemas.openxmlformats.org/officeDocument/2006/relationships/tags" Target="../tags/tag1117.xml"/><Relationship Id="rId4" Type="http://schemas.openxmlformats.org/officeDocument/2006/relationships/tags" Target="../tags/tag1116.xml"/><Relationship Id="rId3" Type="http://schemas.openxmlformats.org/officeDocument/2006/relationships/tags" Target="../tags/tag1115.xml"/><Relationship Id="rId24" Type="http://schemas.openxmlformats.org/officeDocument/2006/relationships/slideLayout" Target="../slideLayouts/slideLayout6.xml"/><Relationship Id="rId23" Type="http://schemas.openxmlformats.org/officeDocument/2006/relationships/tags" Target="../tags/tag1134.xml"/><Relationship Id="rId22" Type="http://schemas.openxmlformats.org/officeDocument/2006/relationships/tags" Target="../tags/tag1133.xml"/><Relationship Id="rId21" Type="http://schemas.openxmlformats.org/officeDocument/2006/relationships/tags" Target="../tags/tag1132.xml"/><Relationship Id="rId20" Type="http://schemas.openxmlformats.org/officeDocument/2006/relationships/tags" Target="../tags/tag1131.xml"/><Relationship Id="rId2" Type="http://schemas.openxmlformats.org/officeDocument/2006/relationships/tags" Target="../tags/tag1114.xml"/><Relationship Id="rId19" Type="http://schemas.openxmlformats.org/officeDocument/2006/relationships/tags" Target="../tags/tag1130.xml"/><Relationship Id="rId18" Type="http://schemas.openxmlformats.org/officeDocument/2006/relationships/tags" Target="../tags/tag1129.xml"/><Relationship Id="rId17" Type="http://schemas.openxmlformats.org/officeDocument/2006/relationships/tags" Target="../tags/tag1128.xml"/><Relationship Id="rId16" Type="http://schemas.openxmlformats.org/officeDocument/2006/relationships/tags" Target="../tags/tag1127.xml"/><Relationship Id="rId15" Type="http://schemas.openxmlformats.org/officeDocument/2006/relationships/image" Target="../media/image23.jpeg"/><Relationship Id="rId14" Type="http://schemas.openxmlformats.org/officeDocument/2006/relationships/tags" Target="../tags/tag1126.xml"/><Relationship Id="rId13" Type="http://schemas.openxmlformats.org/officeDocument/2006/relationships/tags" Target="../tags/tag1125.xml"/><Relationship Id="rId12" Type="http://schemas.openxmlformats.org/officeDocument/2006/relationships/tags" Target="../tags/tag1124.xml"/><Relationship Id="rId11" Type="http://schemas.openxmlformats.org/officeDocument/2006/relationships/tags" Target="../tags/tag1123.xml"/><Relationship Id="rId10" Type="http://schemas.openxmlformats.org/officeDocument/2006/relationships/tags" Target="../tags/tag1122.xml"/><Relationship Id="rId1" Type="http://schemas.openxmlformats.org/officeDocument/2006/relationships/tags" Target="../tags/tag1113.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1135.xml"/></Relationships>
</file>

<file path=ppt/slides/_rels/slide44.xml.rels><?xml version="1.0" encoding="UTF-8" standalone="yes"?>
<Relationships xmlns="http://schemas.openxmlformats.org/package/2006/relationships"><Relationship Id="rId9" Type="http://schemas.openxmlformats.org/officeDocument/2006/relationships/tags" Target="../tags/tag1144.xml"/><Relationship Id="rId8" Type="http://schemas.openxmlformats.org/officeDocument/2006/relationships/tags" Target="../tags/tag1143.xml"/><Relationship Id="rId7" Type="http://schemas.openxmlformats.org/officeDocument/2006/relationships/tags" Target="../tags/tag1142.xml"/><Relationship Id="rId6" Type="http://schemas.openxmlformats.org/officeDocument/2006/relationships/tags" Target="../tags/tag1141.xml"/><Relationship Id="rId5" Type="http://schemas.openxmlformats.org/officeDocument/2006/relationships/tags" Target="../tags/tag1140.xml"/><Relationship Id="rId4" Type="http://schemas.openxmlformats.org/officeDocument/2006/relationships/tags" Target="../tags/tag1139.xml"/><Relationship Id="rId3" Type="http://schemas.openxmlformats.org/officeDocument/2006/relationships/tags" Target="../tags/tag1138.xml"/><Relationship Id="rId2" Type="http://schemas.openxmlformats.org/officeDocument/2006/relationships/tags" Target="../tags/tag1137.xml"/><Relationship Id="rId12" Type="http://schemas.openxmlformats.org/officeDocument/2006/relationships/slideLayout" Target="../slideLayouts/slideLayout6.xml"/><Relationship Id="rId11" Type="http://schemas.openxmlformats.org/officeDocument/2006/relationships/tags" Target="../tags/tag1146.xml"/><Relationship Id="rId10" Type="http://schemas.openxmlformats.org/officeDocument/2006/relationships/tags" Target="../tags/tag1145.xml"/><Relationship Id="rId1" Type="http://schemas.openxmlformats.org/officeDocument/2006/relationships/tags" Target="../tags/tag1136.xml"/></Relationships>
</file>

<file path=ppt/slides/_rels/slide45.xml.rels><?xml version="1.0" encoding="UTF-8" standalone="yes"?>
<Relationships xmlns="http://schemas.openxmlformats.org/package/2006/relationships"><Relationship Id="rId9" Type="http://schemas.openxmlformats.org/officeDocument/2006/relationships/tags" Target="../tags/tag1155.xml"/><Relationship Id="rId8" Type="http://schemas.openxmlformats.org/officeDocument/2006/relationships/tags" Target="../tags/tag1154.xml"/><Relationship Id="rId7" Type="http://schemas.openxmlformats.org/officeDocument/2006/relationships/tags" Target="../tags/tag1153.xml"/><Relationship Id="rId6" Type="http://schemas.openxmlformats.org/officeDocument/2006/relationships/tags" Target="../tags/tag1152.xml"/><Relationship Id="rId5" Type="http://schemas.openxmlformats.org/officeDocument/2006/relationships/tags" Target="../tags/tag1151.xml"/><Relationship Id="rId4" Type="http://schemas.openxmlformats.org/officeDocument/2006/relationships/tags" Target="../tags/tag1150.xml"/><Relationship Id="rId3" Type="http://schemas.openxmlformats.org/officeDocument/2006/relationships/tags" Target="../tags/tag1149.xml"/><Relationship Id="rId2" Type="http://schemas.openxmlformats.org/officeDocument/2006/relationships/tags" Target="../tags/tag1148.xml"/><Relationship Id="rId17" Type="http://schemas.openxmlformats.org/officeDocument/2006/relationships/slideLayout" Target="../slideLayouts/slideLayout6.xml"/><Relationship Id="rId16" Type="http://schemas.openxmlformats.org/officeDocument/2006/relationships/tags" Target="../tags/tag1162.xml"/><Relationship Id="rId15" Type="http://schemas.openxmlformats.org/officeDocument/2006/relationships/tags" Target="../tags/tag1161.xml"/><Relationship Id="rId14" Type="http://schemas.openxmlformats.org/officeDocument/2006/relationships/tags" Target="../tags/tag1160.xml"/><Relationship Id="rId13" Type="http://schemas.openxmlformats.org/officeDocument/2006/relationships/tags" Target="../tags/tag1159.xml"/><Relationship Id="rId12" Type="http://schemas.openxmlformats.org/officeDocument/2006/relationships/tags" Target="../tags/tag1158.xml"/><Relationship Id="rId11" Type="http://schemas.openxmlformats.org/officeDocument/2006/relationships/tags" Target="../tags/tag1157.xml"/><Relationship Id="rId10" Type="http://schemas.openxmlformats.org/officeDocument/2006/relationships/tags" Target="../tags/tag1156.xml"/><Relationship Id="rId1" Type="http://schemas.openxmlformats.org/officeDocument/2006/relationships/tags" Target="../tags/tag1147.xml"/></Relationships>
</file>

<file path=ppt/slides/_rels/slide46.xml.rels><?xml version="1.0" encoding="UTF-8" standalone="yes"?>
<Relationships xmlns="http://schemas.openxmlformats.org/package/2006/relationships"><Relationship Id="rId9" Type="http://schemas.openxmlformats.org/officeDocument/2006/relationships/tags" Target="../tags/tag1171.xml"/><Relationship Id="rId8" Type="http://schemas.openxmlformats.org/officeDocument/2006/relationships/tags" Target="../tags/tag1170.xml"/><Relationship Id="rId7" Type="http://schemas.openxmlformats.org/officeDocument/2006/relationships/tags" Target="../tags/tag1169.xml"/><Relationship Id="rId6" Type="http://schemas.openxmlformats.org/officeDocument/2006/relationships/tags" Target="../tags/tag1168.xml"/><Relationship Id="rId5" Type="http://schemas.openxmlformats.org/officeDocument/2006/relationships/tags" Target="../tags/tag1167.xml"/><Relationship Id="rId4" Type="http://schemas.openxmlformats.org/officeDocument/2006/relationships/tags" Target="../tags/tag1166.xml"/><Relationship Id="rId3" Type="http://schemas.openxmlformats.org/officeDocument/2006/relationships/tags" Target="../tags/tag1165.xml"/><Relationship Id="rId2" Type="http://schemas.openxmlformats.org/officeDocument/2006/relationships/tags" Target="../tags/tag1164.xml"/><Relationship Id="rId15" Type="http://schemas.openxmlformats.org/officeDocument/2006/relationships/slideLayout" Target="../slideLayouts/slideLayout41.xml"/><Relationship Id="rId14" Type="http://schemas.openxmlformats.org/officeDocument/2006/relationships/tags" Target="../tags/tag1175.xml"/><Relationship Id="rId13" Type="http://schemas.openxmlformats.org/officeDocument/2006/relationships/image" Target="../media/image24.png"/><Relationship Id="rId12" Type="http://schemas.openxmlformats.org/officeDocument/2006/relationships/tags" Target="../tags/tag1174.xml"/><Relationship Id="rId11" Type="http://schemas.openxmlformats.org/officeDocument/2006/relationships/tags" Target="../tags/tag1173.xml"/><Relationship Id="rId10" Type="http://schemas.openxmlformats.org/officeDocument/2006/relationships/tags" Target="../tags/tag1172.xml"/><Relationship Id="rId1" Type="http://schemas.openxmlformats.org/officeDocument/2006/relationships/tags" Target="../tags/tag1163.xml"/></Relationships>
</file>

<file path=ppt/slides/_rels/slide47.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tags" Target="../tags/tag1180.xml"/><Relationship Id="rId4" Type="http://schemas.openxmlformats.org/officeDocument/2006/relationships/tags" Target="../tags/tag1179.xml"/><Relationship Id="rId3" Type="http://schemas.openxmlformats.org/officeDocument/2006/relationships/tags" Target="../tags/tag1178.xml"/><Relationship Id="rId2" Type="http://schemas.openxmlformats.org/officeDocument/2006/relationships/tags" Target="../tags/tag1177.xml"/><Relationship Id="rId1" Type="http://schemas.openxmlformats.org/officeDocument/2006/relationships/tags" Target="../tags/tag1176.xml"/></Relationships>
</file>

<file path=ppt/slides/_rels/slide48.xml.rels><?xml version="1.0" encoding="UTF-8" standalone="yes"?>
<Relationships xmlns="http://schemas.openxmlformats.org/package/2006/relationships"><Relationship Id="rId9" Type="http://schemas.openxmlformats.org/officeDocument/2006/relationships/tags" Target="../tags/tag1189.xml"/><Relationship Id="rId8" Type="http://schemas.openxmlformats.org/officeDocument/2006/relationships/tags" Target="../tags/tag1188.xml"/><Relationship Id="rId7" Type="http://schemas.openxmlformats.org/officeDocument/2006/relationships/tags" Target="../tags/tag1187.xml"/><Relationship Id="rId6" Type="http://schemas.openxmlformats.org/officeDocument/2006/relationships/tags" Target="../tags/tag1186.xml"/><Relationship Id="rId5" Type="http://schemas.openxmlformats.org/officeDocument/2006/relationships/tags" Target="../tags/tag1185.xml"/><Relationship Id="rId4" Type="http://schemas.openxmlformats.org/officeDocument/2006/relationships/tags" Target="../tags/tag1184.xml"/><Relationship Id="rId3" Type="http://schemas.openxmlformats.org/officeDocument/2006/relationships/tags" Target="../tags/tag1183.xml"/><Relationship Id="rId2" Type="http://schemas.openxmlformats.org/officeDocument/2006/relationships/tags" Target="../tags/tag1182.xml"/><Relationship Id="rId14" Type="http://schemas.openxmlformats.org/officeDocument/2006/relationships/slideLayout" Target="../slideLayouts/slideLayout6.xml"/><Relationship Id="rId13" Type="http://schemas.openxmlformats.org/officeDocument/2006/relationships/tags" Target="../tags/tag1192.xml"/><Relationship Id="rId12" Type="http://schemas.openxmlformats.org/officeDocument/2006/relationships/image" Target="../media/image25.png"/><Relationship Id="rId11" Type="http://schemas.openxmlformats.org/officeDocument/2006/relationships/tags" Target="../tags/tag1191.xml"/><Relationship Id="rId10" Type="http://schemas.openxmlformats.org/officeDocument/2006/relationships/tags" Target="../tags/tag1190.xml"/><Relationship Id="rId1" Type="http://schemas.openxmlformats.org/officeDocument/2006/relationships/tags" Target="../tags/tag1181.xml"/></Relationships>
</file>

<file path=ppt/slides/_rels/slide49.xml.rels><?xml version="1.0" encoding="UTF-8" standalone="yes"?>
<Relationships xmlns="http://schemas.openxmlformats.org/package/2006/relationships"><Relationship Id="rId9" Type="http://schemas.openxmlformats.org/officeDocument/2006/relationships/tags" Target="../tags/tag1201.xml"/><Relationship Id="rId8" Type="http://schemas.openxmlformats.org/officeDocument/2006/relationships/tags" Target="../tags/tag1200.xml"/><Relationship Id="rId7" Type="http://schemas.openxmlformats.org/officeDocument/2006/relationships/tags" Target="../tags/tag1199.xml"/><Relationship Id="rId6" Type="http://schemas.openxmlformats.org/officeDocument/2006/relationships/tags" Target="../tags/tag1198.xml"/><Relationship Id="rId5" Type="http://schemas.openxmlformats.org/officeDocument/2006/relationships/tags" Target="../tags/tag1197.xml"/><Relationship Id="rId4" Type="http://schemas.openxmlformats.org/officeDocument/2006/relationships/tags" Target="../tags/tag1196.xml"/><Relationship Id="rId3" Type="http://schemas.openxmlformats.org/officeDocument/2006/relationships/tags" Target="../tags/tag1195.xml"/><Relationship Id="rId28" Type="http://schemas.openxmlformats.org/officeDocument/2006/relationships/slideLayout" Target="../slideLayouts/slideLayout6.xml"/><Relationship Id="rId27" Type="http://schemas.openxmlformats.org/officeDocument/2006/relationships/tags" Target="../tags/tag1219.xml"/><Relationship Id="rId26" Type="http://schemas.openxmlformats.org/officeDocument/2006/relationships/tags" Target="../tags/tag1218.xml"/><Relationship Id="rId25" Type="http://schemas.openxmlformats.org/officeDocument/2006/relationships/tags" Target="../tags/tag1217.xml"/><Relationship Id="rId24" Type="http://schemas.openxmlformats.org/officeDocument/2006/relationships/tags" Target="../tags/tag1216.xml"/><Relationship Id="rId23" Type="http://schemas.openxmlformats.org/officeDocument/2006/relationships/tags" Target="../tags/tag1215.xml"/><Relationship Id="rId22" Type="http://schemas.openxmlformats.org/officeDocument/2006/relationships/tags" Target="../tags/tag1214.xml"/><Relationship Id="rId21" Type="http://schemas.openxmlformats.org/officeDocument/2006/relationships/tags" Target="../tags/tag1213.xml"/><Relationship Id="rId20" Type="http://schemas.openxmlformats.org/officeDocument/2006/relationships/tags" Target="../tags/tag1212.xml"/><Relationship Id="rId2" Type="http://schemas.openxmlformats.org/officeDocument/2006/relationships/tags" Target="../tags/tag1194.xml"/><Relationship Id="rId19" Type="http://schemas.openxmlformats.org/officeDocument/2006/relationships/tags" Target="../tags/tag1211.xml"/><Relationship Id="rId18" Type="http://schemas.openxmlformats.org/officeDocument/2006/relationships/tags" Target="../tags/tag1210.xml"/><Relationship Id="rId17" Type="http://schemas.openxmlformats.org/officeDocument/2006/relationships/tags" Target="../tags/tag1209.xml"/><Relationship Id="rId16" Type="http://schemas.openxmlformats.org/officeDocument/2006/relationships/tags" Target="../tags/tag1208.xml"/><Relationship Id="rId15" Type="http://schemas.openxmlformats.org/officeDocument/2006/relationships/tags" Target="../tags/tag1207.xml"/><Relationship Id="rId14" Type="http://schemas.openxmlformats.org/officeDocument/2006/relationships/tags" Target="../tags/tag1206.xml"/><Relationship Id="rId13" Type="http://schemas.openxmlformats.org/officeDocument/2006/relationships/tags" Target="../tags/tag1205.xml"/><Relationship Id="rId12" Type="http://schemas.openxmlformats.org/officeDocument/2006/relationships/tags" Target="../tags/tag1204.xml"/><Relationship Id="rId11" Type="http://schemas.openxmlformats.org/officeDocument/2006/relationships/tags" Target="../tags/tag1203.xml"/><Relationship Id="rId10" Type="http://schemas.openxmlformats.org/officeDocument/2006/relationships/tags" Target="../tags/tag1202.xml"/><Relationship Id="rId1" Type="http://schemas.openxmlformats.org/officeDocument/2006/relationships/tags" Target="../tags/tag1193.xml"/></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31.xml"/><Relationship Id="rId6" Type="http://schemas.openxmlformats.org/officeDocument/2006/relationships/tags" Target="../tags/tag439.xml"/><Relationship Id="rId5" Type="http://schemas.openxmlformats.org/officeDocument/2006/relationships/tags" Target="../tags/tag438.xml"/><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tags" Target="../tags/tag437.xml"/><Relationship Id="rId1" Type="http://schemas.openxmlformats.org/officeDocument/2006/relationships/tags" Target="../tags/tag436.xml"/></Relationships>
</file>

<file path=ppt/slides/_rels/slide50.xml.rels><?xml version="1.0" encoding="UTF-8" standalone="yes"?>
<Relationships xmlns="http://schemas.openxmlformats.org/package/2006/relationships"><Relationship Id="rId9" Type="http://schemas.openxmlformats.org/officeDocument/2006/relationships/tags" Target="../tags/tag1228.xml"/><Relationship Id="rId8" Type="http://schemas.openxmlformats.org/officeDocument/2006/relationships/tags" Target="../tags/tag1227.xml"/><Relationship Id="rId7" Type="http://schemas.openxmlformats.org/officeDocument/2006/relationships/tags" Target="../tags/tag1226.xml"/><Relationship Id="rId6" Type="http://schemas.openxmlformats.org/officeDocument/2006/relationships/tags" Target="../tags/tag1225.xml"/><Relationship Id="rId5" Type="http://schemas.openxmlformats.org/officeDocument/2006/relationships/tags" Target="../tags/tag1224.xml"/><Relationship Id="rId4" Type="http://schemas.openxmlformats.org/officeDocument/2006/relationships/tags" Target="../tags/tag1223.xml"/><Relationship Id="rId3" Type="http://schemas.openxmlformats.org/officeDocument/2006/relationships/tags" Target="../tags/tag1222.xml"/><Relationship Id="rId2" Type="http://schemas.openxmlformats.org/officeDocument/2006/relationships/tags" Target="../tags/tag1221.xml"/><Relationship Id="rId16" Type="http://schemas.openxmlformats.org/officeDocument/2006/relationships/slideLayout" Target="../slideLayouts/slideLayout6.xml"/><Relationship Id="rId15" Type="http://schemas.openxmlformats.org/officeDocument/2006/relationships/tags" Target="../tags/tag1233.xml"/><Relationship Id="rId14" Type="http://schemas.openxmlformats.org/officeDocument/2006/relationships/tags" Target="../tags/tag1232.xml"/><Relationship Id="rId13" Type="http://schemas.openxmlformats.org/officeDocument/2006/relationships/image" Target="../media/image24.png"/><Relationship Id="rId12" Type="http://schemas.openxmlformats.org/officeDocument/2006/relationships/tags" Target="../tags/tag1231.xml"/><Relationship Id="rId11" Type="http://schemas.openxmlformats.org/officeDocument/2006/relationships/tags" Target="../tags/tag1230.xml"/><Relationship Id="rId10" Type="http://schemas.openxmlformats.org/officeDocument/2006/relationships/tags" Target="../tags/tag1229.xml"/><Relationship Id="rId1" Type="http://schemas.openxmlformats.org/officeDocument/2006/relationships/tags" Target="../tags/tag1220.xml"/></Relationships>
</file>

<file path=ppt/slides/_rels/slide51.xml.rels><?xml version="1.0" encoding="UTF-8" standalone="yes"?>
<Relationships xmlns="http://schemas.openxmlformats.org/package/2006/relationships"><Relationship Id="rId9" Type="http://schemas.openxmlformats.org/officeDocument/2006/relationships/tags" Target="../tags/tag1242.xml"/><Relationship Id="rId8" Type="http://schemas.openxmlformats.org/officeDocument/2006/relationships/tags" Target="../tags/tag1241.xml"/><Relationship Id="rId7" Type="http://schemas.openxmlformats.org/officeDocument/2006/relationships/tags" Target="../tags/tag1240.xml"/><Relationship Id="rId6" Type="http://schemas.openxmlformats.org/officeDocument/2006/relationships/tags" Target="../tags/tag1239.xml"/><Relationship Id="rId5" Type="http://schemas.openxmlformats.org/officeDocument/2006/relationships/tags" Target="../tags/tag1238.xml"/><Relationship Id="rId4" Type="http://schemas.openxmlformats.org/officeDocument/2006/relationships/tags" Target="../tags/tag1237.xml"/><Relationship Id="rId3" Type="http://schemas.openxmlformats.org/officeDocument/2006/relationships/tags" Target="../tags/tag1236.xml"/><Relationship Id="rId2" Type="http://schemas.openxmlformats.org/officeDocument/2006/relationships/tags" Target="../tags/tag1235.xml"/><Relationship Id="rId13" Type="http://schemas.openxmlformats.org/officeDocument/2006/relationships/slideLayout" Target="../slideLayouts/slideLayout6.xml"/><Relationship Id="rId12" Type="http://schemas.openxmlformats.org/officeDocument/2006/relationships/tags" Target="../tags/tag1245.xml"/><Relationship Id="rId11" Type="http://schemas.openxmlformats.org/officeDocument/2006/relationships/tags" Target="../tags/tag1244.xml"/><Relationship Id="rId10" Type="http://schemas.openxmlformats.org/officeDocument/2006/relationships/tags" Target="../tags/tag1243.xml"/><Relationship Id="rId1" Type="http://schemas.openxmlformats.org/officeDocument/2006/relationships/tags" Target="../tags/tag1234.xml"/></Relationships>
</file>

<file path=ppt/slides/_rels/slide52.xml.rels><?xml version="1.0" encoding="UTF-8" standalone="yes"?>
<Relationships xmlns="http://schemas.openxmlformats.org/package/2006/relationships"><Relationship Id="rId9" Type="http://schemas.openxmlformats.org/officeDocument/2006/relationships/tags" Target="../tags/tag1254.xml"/><Relationship Id="rId8" Type="http://schemas.openxmlformats.org/officeDocument/2006/relationships/tags" Target="../tags/tag1253.xml"/><Relationship Id="rId7" Type="http://schemas.openxmlformats.org/officeDocument/2006/relationships/tags" Target="../tags/tag1252.xml"/><Relationship Id="rId6" Type="http://schemas.openxmlformats.org/officeDocument/2006/relationships/tags" Target="../tags/tag1251.xml"/><Relationship Id="rId5" Type="http://schemas.openxmlformats.org/officeDocument/2006/relationships/tags" Target="../tags/tag1250.xml"/><Relationship Id="rId4" Type="http://schemas.openxmlformats.org/officeDocument/2006/relationships/tags" Target="../tags/tag1249.xml"/><Relationship Id="rId3" Type="http://schemas.openxmlformats.org/officeDocument/2006/relationships/tags" Target="../tags/tag1248.xml"/><Relationship Id="rId2" Type="http://schemas.openxmlformats.org/officeDocument/2006/relationships/tags" Target="../tags/tag1247.xml"/><Relationship Id="rId13" Type="http://schemas.openxmlformats.org/officeDocument/2006/relationships/slideLayout" Target="../slideLayouts/slideLayout6.xml"/><Relationship Id="rId12" Type="http://schemas.openxmlformats.org/officeDocument/2006/relationships/tags" Target="../tags/tag1257.xml"/><Relationship Id="rId11" Type="http://schemas.openxmlformats.org/officeDocument/2006/relationships/tags" Target="../tags/tag1256.xml"/><Relationship Id="rId10" Type="http://schemas.openxmlformats.org/officeDocument/2006/relationships/tags" Target="../tags/tag1255.xml"/><Relationship Id="rId1" Type="http://schemas.openxmlformats.org/officeDocument/2006/relationships/tags" Target="../tags/tag1246.xml"/></Relationships>
</file>

<file path=ppt/slides/_rels/slide53.xml.rels><?xml version="1.0" encoding="UTF-8" standalone="yes"?>
<Relationships xmlns="http://schemas.openxmlformats.org/package/2006/relationships"><Relationship Id="rId9" Type="http://schemas.openxmlformats.org/officeDocument/2006/relationships/tags" Target="../tags/tag1266.xml"/><Relationship Id="rId8" Type="http://schemas.openxmlformats.org/officeDocument/2006/relationships/tags" Target="../tags/tag1265.xml"/><Relationship Id="rId7" Type="http://schemas.openxmlformats.org/officeDocument/2006/relationships/tags" Target="../tags/tag1264.xml"/><Relationship Id="rId6" Type="http://schemas.openxmlformats.org/officeDocument/2006/relationships/tags" Target="../tags/tag1263.xml"/><Relationship Id="rId5" Type="http://schemas.openxmlformats.org/officeDocument/2006/relationships/tags" Target="../tags/tag1262.xml"/><Relationship Id="rId4" Type="http://schemas.openxmlformats.org/officeDocument/2006/relationships/tags" Target="../tags/tag1261.xml"/><Relationship Id="rId3" Type="http://schemas.openxmlformats.org/officeDocument/2006/relationships/tags" Target="../tags/tag1260.xml"/><Relationship Id="rId2" Type="http://schemas.openxmlformats.org/officeDocument/2006/relationships/tags" Target="../tags/tag1259.xml"/><Relationship Id="rId13" Type="http://schemas.openxmlformats.org/officeDocument/2006/relationships/slideLayout" Target="../slideLayouts/slideLayout6.xml"/><Relationship Id="rId12" Type="http://schemas.openxmlformats.org/officeDocument/2006/relationships/tags" Target="../tags/tag1269.xml"/><Relationship Id="rId11" Type="http://schemas.openxmlformats.org/officeDocument/2006/relationships/tags" Target="../tags/tag1268.xml"/><Relationship Id="rId10" Type="http://schemas.openxmlformats.org/officeDocument/2006/relationships/tags" Target="../tags/tag1267.xml"/><Relationship Id="rId1" Type="http://schemas.openxmlformats.org/officeDocument/2006/relationships/tags" Target="../tags/tag1258.xml"/></Relationships>
</file>

<file path=ppt/slides/_rels/slide54.xml.rels><?xml version="1.0" encoding="UTF-8" standalone="yes"?>
<Relationships xmlns="http://schemas.openxmlformats.org/package/2006/relationships"><Relationship Id="rId9" Type="http://schemas.openxmlformats.org/officeDocument/2006/relationships/tags" Target="../tags/tag1278.xml"/><Relationship Id="rId8" Type="http://schemas.openxmlformats.org/officeDocument/2006/relationships/tags" Target="../tags/tag1277.xml"/><Relationship Id="rId7" Type="http://schemas.openxmlformats.org/officeDocument/2006/relationships/tags" Target="../tags/tag1276.xml"/><Relationship Id="rId6" Type="http://schemas.openxmlformats.org/officeDocument/2006/relationships/tags" Target="../tags/tag1275.xml"/><Relationship Id="rId5" Type="http://schemas.openxmlformats.org/officeDocument/2006/relationships/tags" Target="../tags/tag1274.xml"/><Relationship Id="rId4" Type="http://schemas.openxmlformats.org/officeDocument/2006/relationships/tags" Target="../tags/tag1273.xml"/><Relationship Id="rId3" Type="http://schemas.openxmlformats.org/officeDocument/2006/relationships/tags" Target="../tags/tag1272.xml"/><Relationship Id="rId25" Type="http://schemas.openxmlformats.org/officeDocument/2006/relationships/slideLayout" Target="../slideLayouts/slideLayout6.xml"/><Relationship Id="rId24" Type="http://schemas.openxmlformats.org/officeDocument/2006/relationships/tags" Target="../tags/tag1293.xml"/><Relationship Id="rId23" Type="http://schemas.openxmlformats.org/officeDocument/2006/relationships/tags" Target="../tags/tag1292.xml"/><Relationship Id="rId22" Type="http://schemas.openxmlformats.org/officeDocument/2006/relationships/tags" Target="../tags/tag1291.xml"/><Relationship Id="rId21" Type="http://schemas.openxmlformats.org/officeDocument/2006/relationships/tags" Target="../tags/tag1290.xml"/><Relationship Id="rId20" Type="http://schemas.openxmlformats.org/officeDocument/2006/relationships/tags" Target="../tags/tag1289.xml"/><Relationship Id="rId2" Type="http://schemas.openxmlformats.org/officeDocument/2006/relationships/tags" Target="../tags/tag1271.xml"/><Relationship Id="rId19" Type="http://schemas.openxmlformats.org/officeDocument/2006/relationships/tags" Target="../tags/tag1288.xml"/><Relationship Id="rId18" Type="http://schemas.openxmlformats.org/officeDocument/2006/relationships/tags" Target="../tags/tag1287.xml"/><Relationship Id="rId17" Type="http://schemas.openxmlformats.org/officeDocument/2006/relationships/tags" Target="../tags/tag1286.xml"/><Relationship Id="rId16" Type="http://schemas.openxmlformats.org/officeDocument/2006/relationships/tags" Target="../tags/tag1285.xml"/><Relationship Id="rId15" Type="http://schemas.openxmlformats.org/officeDocument/2006/relationships/tags" Target="../tags/tag1284.xml"/><Relationship Id="rId14" Type="http://schemas.openxmlformats.org/officeDocument/2006/relationships/tags" Target="../tags/tag1283.xml"/><Relationship Id="rId13" Type="http://schemas.openxmlformats.org/officeDocument/2006/relationships/tags" Target="../tags/tag1282.xml"/><Relationship Id="rId12" Type="http://schemas.openxmlformats.org/officeDocument/2006/relationships/tags" Target="../tags/tag1281.xml"/><Relationship Id="rId11" Type="http://schemas.openxmlformats.org/officeDocument/2006/relationships/tags" Target="../tags/tag1280.xml"/><Relationship Id="rId10" Type="http://schemas.openxmlformats.org/officeDocument/2006/relationships/tags" Target="../tags/tag1279.xml"/><Relationship Id="rId1" Type="http://schemas.openxmlformats.org/officeDocument/2006/relationships/tags" Target="../tags/tag1270.xml"/></Relationships>
</file>

<file path=ppt/slides/_rels/slide55.xml.rels><?xml version="1.0" encoding="UTF-8" standalone="yes"?>
<Relationships xmlns="http://schemas.openxmlformats.org/package/2006/relationships"><Relationship Id="rId9" Type="http://schemas.openxmlformats.org/officeDocument/2006/relationships/tags" Target="../tags/tag1302.xml"/><Relationship Id="rId8" Type="http://schemas.openxmlformats.org/officeDocument/2006/relationships/tags" Target="../tags/tag1301.xml"/><Relationship Id="rId7" Type="http://schemas.openxmlformats.org/officeDocument/2006/relationships/tags" Target="../tags/tag1300.xml"/><Relationship Id="rId6" Type="http://schemas.openxmlformats.org/officeDocument/2006/relationships/tags" Target="../tags/tag1299.xml"/><Relationship Id="rId56" Type="http://schemas.openxmlformats.org/officeDocument/2006/relationships/slideLayout" Target="../slideLayouts/slideLayout6.xml"/><Relationship Id="rId55" Type="http://schemas.openxmlformats.org/officeDocument/2006/relationships/tags" Target="../tags/tag1348.xml"/><Relationship Id="rId54" Type="http://schemas.openxmlformats.org/officeDocument/2006/relationships/tags" Target="../tags/tag1347.xml"/><Relationship Id="rId53" Type="http://schemas.openxmlformats.org/officeDocument/2006/relationships/tags" Target="../tags/tag1346.xml"/><Relationship Id="rId52" Type="http://schemas.openxmlformats.org/officeDocument/2006/relationships/tags" Target="../tags/tag1345.xml"/><Relationship Id="rId51" Type="http://schemas.openxmlformats.org/officeDocument/2006/relationships/tags" Target="../tags/tag1344.xml"/><Relationship Id="rId50" Type="http://schemas.openxmlformats.org/officeDocument/2006/relationships/tags" Target="../tags/tag1343.xml"/><Relationship Id="rId5" Type="http://schemas.openxmlformats.org/officeDocument/2006/relationships/tags" Target="../tags/tag1298.xml"/><Relationship Id="rId49" Type="http://schemas.openxmlformats.org/officeDocument/2006/relationships/tags" Target="../tags/tag1342.xml"/><Relationship Id="rId48" Type="http://schemas.openxmlformats.org/officeDocument/2006/relationships/tags" Target="../tags/tag1341.xml"/><Relationship Id="rId47" Type="http://schemas.openxmlformats.org/officeDocument/2006/relationships/tags" Target="../tags/tag1340.xml"/><Relationship Id="rId46" Type="http://schemas.openxmlformats.org/officeDocument/2006/relationships/tags" Target="../tags/tag1339.xml"/><Relationship Id="rId45" Type="http://schemas.openxmlformats.org/officeDocument/2006/relationships/tags" Target="../tags/tag1338.xml"/><Relationship Id="rId44" Type="http://schemas.openxmlformats.org/officeDocument/2006/relationships/tags" Target="../tags/tag1337.xml"/><Relationship Id="rId43" Type="http://schemas.openxmlformats.org/officeDocument/2006/relationships/tags" Target="../tags/tag1336.xml"/><Relationship Id="rId42" Type="http://schemas.openxmlformats.org/officeDocument/2006/relationships/tags" Target="../tags/tag1335.xml"/><Relationship Id="rId41" Type="http://schemas.openxmlformats.org/officeDocument/2006/relationships/tags" Target="../tags/tag1334.xml"/><Relationship Id="rId40" Type="http://schemas.openxmlformats.org/officeDocument/2006/relationships/tags" Target="../tags/tag1333.xml"/><Relationship Id="rId4" Type="http://schemas.openxmlformats.org/officeDocument/2006/relationships/tags" Target="../tags/tag1297.xml"/><Relationship Id="rId39" Type="http://schemas.openxmlformats.org/officeDocument/2006/relationships/tags" Target="../tags/tag1332.xml"/><Relationship Id="rId38" Type="http://schemas.openxmlformats.org/officeDocument/2006/relationships/tags" Target="../tags/tag1331.xml"/><Relationship Id="rId37" Type="http://schemas.openxmlformats.org/officeDocument/2006/relationships/tags" Target="../tags/tag1330.xml"/><Relationship Id="rId36" Type="http://schemas.openxmlformats.org/officeDocument/2006/relationships/tags" Target="../tags/tag1329.xml"/><Relationship Id="rId35" Type="http://schemas.openxmlformats.org/officeDocument/2006/relationships/tags" Target="../tags/tag1328.xml"/><Relationship Id="rId34" Type="http://schemas.openxmlformats.org/officeDocument/2006/relationships/tags" Target="../tags/tag1327.xml"/><Relationship Id="rId33" Type="http://schemas.openxmlformats.org/officeDocument/2006/relationships/tags" Target="../tags/tag1326.xml"/><Relationship Id="rId32" Type="http://schemas.openxmlformats.org/officeDocument/2006/relationships/tags" Target="../tags/tag1325.xml"/><Relationship Id="rId31" Type="http://schemas.openxmlformats.org/officeDocument/2006/relationships/tags" Target="../tags/tag1324.xml"/><Relationship Id="rId30" Type="http://schemas.openxmlformats.org/officeDocument/2006/relationships/tags" Target="../tags/tag1323.xml"/><Relationship Id="rId3" Type="http://schemas.openxmlformats.org/officeDocument/2006/relationships/tags" Target="../tags/tag1296.xml"/><Relationship Id="rId29" Type="http://schemas.openxmlformats.org/officeDocument/2006/relationships/tags" Target="../tags/tag1322.xml"/><Relationship Id="rId28" Type="http://schemas.openxmlformats.org/officeDocument/2006/relationships/tags" Target="../tags/tag1321.xml"/><Relationship Id="rId27" Type="http://schemas.openxmlformats.org/officeDocument/2006/relationships/tags" Target="../tags/tag1320.xml"/><Relationship Id="rId26" Type="http://schemas.openxmlformats.org/officeDocument/2006/relationships/tags" Target="../tags/tag1319.xml"/><Relationship Id="rId25" Type="http://schemas.openxmlformats.org/officeDocument/2006/relationships/tags" Target="../tags/tag1318.xml"/><Relationship Id="rId24" Type="http://schemas.openxmlformats.org/officeDocument/2006/relationships/tags" Target="../tags/tag1317.xml"/><Relationship Id="rId23" Type="http://schemas.openxmlformats.org/officeDocument/2006/relationships/tags" Target="../tags/tag1316.xml"/><Relationship Id="rId22" Type="http://schemas.openxmlformats.org/officeDocument/2006/relationships/tags" Target="../tags/tag1315.xml"/><Relationship Id="rId21" Type="http://schemas.openxmlformats.org/officeDocument/2006/relationships/tags" Target="../tags/tag1314.xml"/><Relationship Id="rId20" Type="http://schemas.openxmlformats.org/officeDocument/2006/relationships/tags" Target="../tags/tag1313.xml"/><Relationship Id="rId2" Type="http://schemas.openxmlformats.org/officeDocument/2006/relationships/tags" Target="../tags/tag1295.xml"/><Relationship Id="rId19" Type="http://schemas.openxmlformats.org/officeDocument/2006/relationships/tags" Target="../tags/tag1312.xml"/><Relationship Id="rId18" Type="http://schemas.openxmlformats.org/officeDocument/2006/relationships/tags" Target="../tags/tag1311.xml"/><Relationship Id="rId17" Type="http://schemas.openxmlformats.org/officeDocument/2006/relationships/tags" Target="../tags/tag1310.xml"/><Relationship Id="rId16" Type="http://schemas.openxmlformats.org/officeDocument/2006/relationships/tags" Target="../tags/tag1309.xml"/><Relationship Id="rId15" Type="http://schemas.openxmlformats.org/officeDocument/2006/relationships/tags" Target="../tags/tag1308.xml"/><Relationship Id="rId14" Type="http://schemas.openxmlformats.org/officeDocument/2006/relationships/tags" Target="../tags/tag1307.xml"/><Relationship Id="rId13" Type="http://schemas.openxmlformats.org/officeDocument/2006/relationships/tags" Target="../tags/tag1306.xml"/><Relationship Id="rId12" Type="http://schemas.openxmlformats.org/officeDocument/2006/relationships/tags" Target="../tags/tag1305.xml"/><Relationship Id="rId11" Type="http://schemas.openxmlformats.org/officeDocument/2006/relationships/tags" Target="../tags/tag1304.xml"/><Relationship Id="rId10" Type="http://schemas.openxmlformats.org/officeDocument/2006/relationships/tags" Target="../tags/tag1303.xml"/><Relationship Id="rId1" Type="http://schemas.openxmlformats.org/officeDocument/2006/relationships/tags" Target="../tags/tag1294.xml"/></Relationships>
</file>

<file path=ppt/slides/_rels/slide56.xml.rels><?xml version="1.0" encoding="UTF-8" standalone="yes"?>
<Relationships xmlns="http://schemas.openxmlformats.org/package/2006/relationships"><Relationship Id="rId7" Type="http://schemas.openxmlformats.org/officeDocument/2006/relationships/slideLayout" Target="../slideLayouts/slideLayout31.xml"/><Relationship Id="rId6" Type="http://schemas.openxmlformats.org/officeDocument/2006/relationships/tags" Target="../tags/tag1352.xml"/><Relationship Id="rId5" Type="http://schemas.openxmlformats.org/officeDocument/2006/relationships/tags" Target="../tags/tag1351.xml"/><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tags" Target="../tags/tag1350.xml"/><Relationship Id="rId1" Type="http://schemas.openxmlformats.org/officeDocument/2006/relationships/tags" Target="../tags/tag1349.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1353.xml"/></Relationships>
</file>

<file path=ppt/slides/_rels/slide58.xml.rels><?xml version="1.0" encoding="UTF-8" standalone="yes"?>
<Relationships xmlns="http://schemas.openxmlformats.org/package/2006/relationships"><Relationship Id="rId9" Type="http://schemas.openxmlformats.org/officeDocument/2006/relationships/tags" Target="../tags/tag1362.xml"/><Relationship Id="rId8" Type="http://schemas.openxmlformats.org/officeDocument/2006/relationships/tags" Target="../tags/tag1361.xml"/><Relationship Id="rId7" Type="http://schemas.openxmlformats.org/officeDocument/2006/relationships/tags" Target="../tags/tag1360.xml"/><Relationship Id="rId6" Type="http://schemas.openxmlformats.org/officeDocument/2006/relationships/tags" Target="../tags/tag1359.xml"/><Relationship Id="rId5" Type="http://schemas.openxmlformats.org/officeDocument/2006/relationships/tags" Target="../tags/tag1358.xml"/><Relationship Id="rId4" Type="http://schemas.openxmlformats.org/officeDocument/2006/relationships/tags" Target="../tags/tag1357.xml"/><Relationship Id="rId3" Type="http://schemas.openxmlformats.org/officeDocument/2006/relationships/tags" Target="../tags/tag1356.xml"/><Relationship Id="rId2" Type="http://schemas.openxmlformats.org/officeDocument/2006/relationships/tags" Target="../tags/tag1355.xml"/><Relationship Id="rId15" Type="http://schemas.openxmlformats.org/officeDocument/2006/relationships/slideLayout" Target="../slideLayouts/slideLayout6.xml"/><Relationship Id="rId14" Type="http://schemas.openxmlformats.org/officeDocument/2006/relationships/tags" Target="../tags/tag1367.xml"/><Relationship Id="rId13" Type="http://schemas.openxmlformats.org/officeDocument/2006/relationships/tags" Target="../tags/tag1366.xml"/><Relationship Id="rId12" Type="http://schemas.openxmlformats.org/officeDocument/2006/relationships/tags" Target="../tags/tag1365.xml"/><Relationship Id="rId11" Type="http://schemas.openxmlformats.org/officeDocument/2006/relationships/tags" Target="../tags/tag1364.xml"/><Relationship Id="rId10" Type="http://schemas.openxmlformats.org/officeDocument/2006/relationships/tags" Target="../tags/tag1363.xml"/><Relationship Id="rId1" Type="http://schemas.openxmlformats.org/officeDocument/2006/relationships/tags" Target="../tags/tag1354.xml"/></Relationships>
</file>

<file path=ppt/slides/_rels/slide59.xml.rels><?xml version="1.0" encoding="UTF-8" standalone="yes"?>
<Relationships xmlns="http://schemas.openxmlformats.org/package/2006/relationships"><Relationship Id="rId9" Type="http://schemas.openxmlformats.org/officeDocument/2006/relationships/tags" Target="../tags/tag1376.xml"/><Relationship Id="rId8" Type="http://schemas.openxmlformats.org/officeDocument/2006/relationships/tags" Target="../tags/tag1375.xml"/><Relationship Id="rId7" Type="http://schemas.openxmlformats.org/officeDocument/2006/relationships/tags" Target="../tags/tag1374.xml"/><Relationship Id="rId6" Type="http://schemas.openxmlformats.org/officeDocument/2006/relationships/tags" Target="../tags/tag1373.xml"/><Relationship Id="rId5" Type="http://schemas.openxmlformats.org/officeDocument/2006/relationships/tags" Target="../tags/tag1372.xml"/><Relationship Id="rId4" Type="http://schemas.openxmlformats.org/officeDocument/2006/relationships/tags" Target="../tags/tag1371.xml"/><Relationship Id="rId3" Type="http://schemas.openxmlformats.org/officeDocument/2006/relationships/tags" Target="../tags/tag1370.xml"/><Relationship Id="rId2" Type="http://schemas.openxmlformats.org/officeDocument/2006/relationships/tags" Target="../tags/tag1369.xml"/><Relationship Id="rId15" Type="http://schemas.openxmlformats.org/officeDocument/2006/relationships/slideLayout" Target="../slideLayouts/slideLayout41.xml"/><Relationship Id="rId14" Type="http://schemas.openxmlformats.org/officeDocument/2006/relationships/tags" Target="../tags/tag1381.xml"/><Relationship Id="rId13" Type="http://schemas.openxmlformats.org/officeDocument/2006/relationships/tags" Target="../tags/tag1380.xml"/><Relationship Id="rId12" Type="http://schemas.openxmlformats.org/officeDocument/2006/relationships/tags" Target="../tags/tag1379.xml"/><Relationship Id="rId11" Type="http://schemas.openxmlformats.org/officeDocument/2006/relationships/tags" Target="../tags/tag1378.xml"/><Relationship Id="rId10" Type="http://schemas.openxmlformats.org/officeDocument/2006/relationships/tags" Target="../tags/tag1377.xml"/><Relationship Id="rId1" Type="http://schemas.openxmlformats.org/officeDocument/2006/relationships/tags" Target="../tags/tag136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440.xml"/></Relationships>
</file>

<file path=ppt/slides/_rels/slide60.xml.rels><?xml version="1.0" encoding="UTF-8" standalone="yes"?>
<Relationships xmlns="http://schemas.openxmlformats.org/package/2006/relationships"><Relationship Id="rId9" Type="http://schemas.openxmlformats.org/officeDocument/2006/relationships/tags" Target="../tags/tag1390.xml"/><Relationship Id="rId8" Type="http://schemas.openxmlformats.org/officeDocument/2006/relationships/tags" Target="../tags/tag1389.xml"/><Relationship Id="rId7" Type="http://schemas.openxmlformats.org/officeDocument/2006/relationships/tags" Target="../tags/tag1388.xml"/><Relationship Id="rId6" Type="http://schemas.openxmlformats.org/officeDocument/2006/relationships/tags" Target="../tags/tag1387.xml"/><Relationship Id="rId5" Type="http://schemas.openxmlformats.org/officeDocument/2006/relationships/tags" Target="../tags/tag1386.xml"/><Relationship Id="rId4" Type="http://schemas.openxmlformats.org/officeDocument/2006/relationships/tags" Target="../tags/tag1385.xml"/><Relationship Id="rId3" Type="http://schemas.openxmlformats.org/officeDocument/2006/relationships/tags" Target="../tags/tag1384.xml"/><Relationship Id="rId2" Type="http://schemas.openxmlformats.org/officeDocument/2006/relationships/tags" Target="../tags/tag1383.xml"/><Relationship Id="rId15" Type="http://schemas.openxmlformats.org/officeDocument/2006/relationships/slideLayout" Target="../slideLayouts/slideLayout6.xml"/><Relationship Id="rId14" Type="http://schemas.openxmlformats.org/officeDocument/2006/relationships/tags" Target="../tags/tag1395.xml"/><Relationship Id="rId13" Type="http://schemas.openxmlformats.org/officeDocument/2006/relationships/tags" Target="../tags/tag1394.xml"/><Relationship Id="rId12" Type="http://schemas.openxmlformats.org/officeDocument/2006/relationships/tags" Target="../tags/tag1393.xml"/><Relationship Id="rId11" Type="http://schemas.openxmlformats.org/officeDocument/2006/relationships/tags" Target="../tags/tag1392.xml"/><Relationship Id="rId10" Type="http://schemas.openxmlformats.org/officeDocument/2006/relationships/tags" Target="../tags/tag1391.xml"/><Relationship Id="rId1" Type="http://schemas.openxmlformats.org/officeDocument/2006/relationships/tags" Target="../tags/tag1382.xml"/></Relationships>
</file>

<file path=ppt/slides/_rels/slide61.xml.rels><?xml version="1.0" encoding="UTF-8" standalone="yes"?>
<Relationships xmlns="http://schemas.openxmlformats.org/package/2006/relationships"><Relationship Id="rId9" Type="http://schemas.openxmlformats.org/officeDocument/2006/relationships/tags" Target="../tags/tag1404.xml"/><Relationship Id="rId8" Type="http://schemas.openxmlformats.org/officeDocument/2006/relationships/tags" Target="../tags/tag1403.xml"/><Relationship Id="rId7" Type="http://schemas.openxmlformats.org/officeDocument/2006/relationships/tags" Target="../tags/tag1402.xml"/><Relationship Id="rId6" Type="http://schemas.openxmlformats.org/officeDocument/2006/relationships/tags" Target="../tags/tag1401.xml"/><Relationship Id="rId5" Type="http://schemas.openxmlformats.org/officeDocument/2006/relationships/tags" Target="../tags/tag1400.xml"/><Relationship Id="rId4" Type="http://schemas.openxmlformats.org/officeDocument/2006/relationships/tags" Target="../tags/tag1399.xml"/><Relationship Id="rId3" Type="http://schemas.openxmlformats.org/officeDocument/2006/relationships/tags" Target="../tags/tag1398.xml"/><Relationship Id="rId2" Type="http://schemas.openxmlformats.org/officeDocument/2006/relationships/tags" Target="../tags/tag1397.xml"/><Relationship Id="rId15" Type="http://schemas.openxmlformats.org/officeDocument/2006/relationships/slideLayout" Target="../slideLayouts/slideLayout6.xml"/><Relationship Id="rId14" Type="http://schemas.openxmlformats.org/officeDocument/2006/relationships/tags" Target="../tags/tag1409.xml"/><Relationship Id="rId13" Type="http://schemas.openxmlformats.org/officeDocument/2006/relationships/tags" Target="../tags/tag1408.xml"/><Relationship Id="rId12" Type="http://schemas.openxmlformats.org/officeDocument/2006/relationships/tags" Target="../tags/tag1407.xml"/><Relationship Id="rId11" Type="http://schemas.openxmlformats.org/officeDocument/2006/relationships/tags" Target="../tags/tag1406.xml"/><Relationship Id="rId10" Type="http://schemas.openxmlformats.org/officeDocument/2006/relationships/tags" Target="../tags/tag1405.xml"/><Relationship Id="rId1" Type="http://schemas.openxmlformats.org/officeDocument/2006/relationships/tags" Target="../tags/tag1396.xml"/></Relationships>
</file>

<file path=ppt/slides/_rels/slide62.xml.rels><?xml version="1.0" encoding="UTF-8" standalone="yes"?>
<Relationships xmlns="http://schemas.openxmlformats.org/package/2006/relationships"><Relationship Id="rId9" Type="http://schemas.openxmlformats.org/officeDocument/2006/relationships/tags" Target="../tags/tag1418.xml"/><Relationship Id="rId8" Type="http://schemas.openxmlformats.org/officeDocument/2006/relationships/tags" Target="../tags/tag1417.xml"/><Relationship Id="rId7" Type="http://schemas.openxmlformats.org/officeDocument/2006/relationships/tags" Target="../tags/tag1416.xml"/><Relationship Id="rId6" Type="http://schemas.openxmlformats.org/officeDocument/2006/relationships/tags" Target="../tags/tag1415.xml"/><Relationship Id="rId5" Type="http://schemas.openxmlformats.org/officeDocument/2006/relationships/tags" Target="../tags/tag1414.xml"/><Relationship Id="rId4" Type="http://schemas.openxmlformats.org/officeDocument/2006/relationships/tags" Target="../tags/tag1413.xml"/><Relationship Id="rId3" Type="http://schemas.openxmlformats.org/officeDocument/2006/relationships/tags" Target="../tags/tag1412.xml"/><Relationship Id="rId2" Type="http://schemas.openxmlformats.org/officeDocument/2006/relationships/tags" Target="../tags/tag1411.xml"/><Relationship Id="rId15" Type="http://schemas.openxmlformats.org/officeDocument/2006/relationships/slideLayout" Target="../slideLayouts/slideLayout6.xml"/><Relationship Id="rId14" Type="http://schemas.openxmlformats.org/officeDocument/2006/relationships/tags" Target="../tags/tag1423.xml"/><Relationship Id="rId13" Type="http://schemas.openxmlformats.org/officeDocument/2006/relationships/tags" Target="../tags/tag1422.xml"/><Relationship Id="rId12" Type="http://schemas.openxmlformats.org/officeDocument/2006/relationships/tags" Target="../tags/tag1421.xml"/><Relationship Id="rId11" Type="http://schemas.openxmlformats.org/officeDocument/2006/relationships/tags" Target="../tags/tag1420.xml"/><Relationship Id="rId10" Type="http://schemas.openxmlformats.org/officeDocument/2006/relationships/tags" Target="../tags/tag1419.xml"/><Relationship Id="rId1" Type="http://schemas.openxmlformats.org/officeDocument/2006/relationships/tags" Target="../tags/tag1410.xml"/></Relationships>
</file>

<file path=ppt/slides/_rels/slide63.xml.rels><?xml version="1.0" encoding="UTF-8" standalone="yes"?>
<Relationships xmlns="http://schemas.openxmlformats.org/package/2006/relationships"><Relationship Id="rId9" Type="http://schemas.openxmlformats.org/officeDocument/2006/relationships/tags" Target="../tags/tag1432.xml"/><Relationship Id="rId8" Type="http://schemas.openxmlformats.org/officeDocument/2006/relationships/tags" Target="../tags/tag1431.xml"/><Relationship Id="rId7" Type="http://schemas.openxmlformats.org/officeDocument/2006/relationships/tags" Target="../tags/tag1430.xml"/><Relationship Id="rId6" Type="http://schemas.openxmlformats.org/officeDocument/2006/relationships/tags" Target="../tags/tag1429.xml"/><Relationship Id="rId5" Type="http://schemas.openxmlformats.org/officeDocument/2006/relationships/tags" Target="../tags/tag1428.xml"/><Relationship Id="rId42" Type="http://schemas.openxmlformats.org/officeDocument/2006/relationships/slideLayout" Target="../slideLayouts/slideLayout6.xml"/><Relationship Id="rId41" Type="http://schemas.openxmlformats.org/officeDocument/2006/relationships/tags" Target="../tags/tag1464.xml"/><Relationship Id="rId40" Type="http://schemas.openxmlformats.org/officeDocument/2006/relationships/tags" Target="../tags/tag1463.xml"/><Relationship Id="rId4" Type="http://schemas.openxmlformats.org/officeDocument/2006/relationships/tags" Target="../tags/tag1427.xml"/><Relationship Id="rId39" Type="http://schemas.openxmlformats.org/officeDocument/2006/relationships/tags" Target="../tags/tag1462.xml"/><Relationship Id="rId38" Type="http://schemas.openxmlformats.org/officeDocument/2006/relationships/tags" Target="../tags/tag1461.xml"/><Relationship Id="rId37" Type="http://schemas.openxmlformats.org/officeDocument/2006/relationships/tags" Target="../tags/tag1460.xml"/><Relationship Id="rId36" Type="http://schemas.openxmlformats.org/officeDocument/2006/relationships/tags" Target="../tags/tag1459.xml"/><Relationship Id="rId35" Type="http://schemas.openxmlformats.org/officeDocument/2006/relationships/tags" Target="../tags/tag1458.xml"/><Relationship Id="rId34" Type="http://schemas.openxmlformats.org/officeDocument/2006/relationships/tags" Target="../tags/tag1457.xml"/><Relationship Id="rId33" Type="http://schemas.openxmlformats.org/officeDocument/2006/relationships/tags" Target="../tags/tag1456.xml"/><Relationship Id="rId32" Type="http://schemas.openxmlformats.org/officeDocument/2006/relationships/tags" Target="../tags/tag1455.xml"/><Relationship Id="rId31" Type="http://schemas.openxmlformats.org/officeDocument/2006/relationships/tags" Target="../tags/tag1454.xml"/><Relationship Id="rId30" Type="http://schemas.openxmlformats.org/officeDocument/2006/relationships/tags" Target="../tags/tag1453.xml"/><Relationship Id="rId3" Type="http://schemas.openxmlformats.org/officeDocument/2006/relationships/tags" Target="../tags/tag1426.xml"/><Relationship Id="rId29" Type="http://schemas.openxmlformats.org/officeDocument/2006/relationships/tags" Target="../tags/tag1452.xml"/><Relationship Id="rId28" Type="http://schemas.openxmlformats.org/officeDocument/2006/relationships/tags" Target="../tags/tag1451.xml"/><Relationship Id="rId27" Type="http://schemas.openxmlformats.org/officeDocument/2006/relationships/tags" Target="../tags/tag1450.xml"/><Relationship Id="rId26" Type="http://schemas.openxmlformats.org/officeDocument/2006/relationships/tags" Target="../tags/tag1449.xml"/><Relationship Id="rId25" Type="http://schemas.openxmlformats.org/officeDocument/2006/relationships/tags" Target="../tags/tag1448.xml"/><Relationship Id="rId24" Type="http://schemas.openxmlformats.org/officeDocument/2006/relationships/tags" Target="../tags/tag1447.xml"/><Relationship Id="rId23" Type="http://schemas.openxmlformats.org/officeDocument/2006/relationships/tags" Target="../tags/tag1446.xml"/><Relationship Id="rId22" Type="http://schemas.openxmlformats.org/officeDocument/2006/relationships/tags" Target="../tags/tag1445.xml"/><Relationship Id="rId21" Type="http://schemas.openxmlformats.org/officeDocument/2006/relationships/tags" Target="../tags/tag1444.xml"/><Relationship Id="rId20" Type="http://schemas.openxmlformats.org/officeDocument/2006/relationships/tags" Target="../tags/tag1443.xml"/><Relationship Id="rId2" Type="http://schemas.openxmlformats.org/officeDocument/2006/relationships/tags" Target="../tags/tag1425.xml"/><Relationship Id="rId19" Type="http://schemas.openxmlformats.org/officeDocument/2006/relationships/tags" Target="../tags/tag1442.xml"/><Relationship Id="rId18" Type="http://schemas.openxmlformats.org/officeDocument/2006/relationships/tags" Target="../tags/tag1441.xml"/><Relationship Id="rId17" Type="http://schemas.openxmlformats.org/officeDocument/2006/relationships/tags" Target="../tags/tag1440.xml"/><Relationship Id="rId16" Type="http://schemas.openxmlformats.org/officeDocument/2006/relationships/tags" Target="../tags/tag1439.xml"/><Relationship Id="rId15" Type="http://schemas.openxmlformats.org/officeDocument/2006/relationships/tags" Target="../tags/tag1438.xml"/><Relationship Id="rId14" Type="http://schemas.openxmlformats.org/officeDocument/2006/relationships/tags" Target="../tags/tag1437.xml"/><Relationship Id="rId13" Type="http://schemas.openxmlformats.org/officeDocument/2006/relationships/tags" Target="../tags/tag1436.xml"/><Relationship Id="rId12" Type="http://schemas.openxmlformats.org/officeDocument/2006/relationships/tags" Target="../tags/tag1435.xml"/><Relationship Id="rId11" Type="http://schemas.openxmlformats.org/officeDocument/2006/relationships/tags" Target="../tags/tag1434.xml"/><Relationship Id="rId10" Type="http://schemas.openxmlformats.org/officeDocument/2006/relationships/tags" Target="../tags/tag1433.xml"/><Relationship Id="rId1" Type="http://schemas.openxmlformats.org/officeDocument/2006/relationships/tags" Target="../tags/tag1424.xml"/></Relationships>
</file>

<file path=ppt/slides/_rels/slide64.xml.rels><?xml version="1.0" encoding="UTF-8" standalone="yes"?>
<Relationships xmlns="http://schemas.openxmlformats.org/package/2006/relationships"><Relationship Id="rId9" Type="http://schemas.openxmlformats.org/officeDocument/2006/relationships/tags" Target="../tags/tag1473.xml"/><Relationship Id="rId8" Type="http://schemas.openxmlformats.org/officeDocument/2006/relationships/tags" Target="../tags/tag1472.xml"/><Relationship Id="rId7" Type="http://schemas.openxmlformats.org/officeDocument/2006/relationships/tags" Target="../tags/tag1471.xml"/><Relationship Id="rId6" Type="http://schemas.openxmlformats.org/officeDocument/2006/relationships/tags" Target="../tags/tag1470.xml"/><Relationship Id="rId5" Type="http://schemas.openxmlformats.org/officeDocument/2006/relationships/tags" Target="../tags/tag1469.xml"/><Relationship Id="rId4" Type="http://schemas.openxmlformats.org/officeDocument/2006/relationships/tags" Target="../tags/tag1468.xml"/><Relationship Id="rId3" Type="http://schemas.openxmlformats.org/officeDocument/2006/relationships/tags" Target="../tags/tag1467.xml"/><Relationship Id="rId2" Type="http://schemas.openxmlformats.org/officeDocument/2006/relationships/tags" Target="../tags/tag1466.xml"/><Relationship Id="rId15" Type="http://schemas.openxmlformats.org/officeDocument/2006/relationships/slideLayout" Target="../slideLayouts/slideLayout6.xml"/><Relationship Id="rId14" Type="http://schemas.openxmlformats.org/officeDocument/2006/relationships/tags" Target="../tags/tag1478.xml"/><Relationship Id="rId13" Type="http://schemas.openxmlformats.org/officeDocument/2006/relationships/tags" Target="../tags/tag1477.xml"/><Relationship Id="rId12" Type="http://schemas.openxmlformats.org/officeDocument/2006/relationships/tags" Target="../tags/tag1476.xml"/><Relationship Id="rId11" Type="http://schemas.openxmlformats.org/officeDocument/2006/relationships/tags" Target="../tags/tag1475.xml"/><Relationship Id="rId10" Type="http://schemas.openxmlformats.org/officeDocument/2006/relationships/tags" Target="../tags/tag1474.xml"/><Relationship Id="rId1" Type="http://schemas.openxmlformats.org/officeDocument/2006/relationships/tags" Target="../tags/tag1465.xml"/></Relationships>
</file>

<file path=ppt/slides/_rels/slide65.xml.rels><?xml version="1.0" encoding="UTF-8" standalone="yes"?>
<Relationships xmlns="http://schemas.openxmlformats.org/package/2006/relationships"><Relationship Id="rId9" Type="http://schemas.openxmlformats.org/officeDocument/2006/relationships/tags" Target="../tags/tag1487.xml"/><Relationship Id="rId8" Type="http://schemas.openxmlformats.org/officeDocument/2006/relationships/tags" Target="../tags/tag1486.xml"/><Relationship Id="rId7" Type="http://schemas.openxmlformats.org/officeDocument/2006/relationships/tags" Target="../tags/tag1485.xml"/><Relationship Id="rId6" Type="http://schemas.openxmlformats.org/officeDocument/2006/relationships/tags" Target="../tags/tag1484.xml"/><Relationship Id="rId5" Type="http://schemas.openxmlformats.org/officeDocument/2006/relationships/tags" Target="../tags/tag1483.xml"/><Relationship Id="rId4" Type="http://schemas.openxmlformats.org/officeDocument/2006/relationships/tags" Target="../tags/tag1482.xml"/><Relationship Id="rId3" Type="http://schemas.openxmlformats.org/officeDocument/2006/relationships/tags" Target="../tags/tag1481.xml"/><Relationship Id="rId2" Type="http://schemas.openxmlformats.org/officeDocument/2006/relationships/tags" Target="../tags/tag1480.xml"/><Relationship Id="rId15" Type="http://schemas.openxmlformats.org/officeDocument/2006/relationships/slideLayout" Target="../slideLayouts/slideLayout6.xml"/><Relationship Id="rId14" Type="http://schemas.openxmlformats.org/officeDocument/2006/relationships/tags" Target="../tags/tag1492.xml"/><Relationship Id="rId13" Type="http://schemas.openxmlformats.org/officeDocument/2006/relationships/tags" Target="../tags/tag1491.xml"/><Relationship Id="rId12" Type="http://schemas.openxmlformats.org/officeDocument/2006/relationships/tags" Target="../tags/tag1490.xml"/><Relationship Id="rId11" Type="http://schemas.openxmlformats.org/officeDocument/2006/relationships/tags" Target="../tags/tag1489.xml"/><Relationship Id="rId10" Type="http://schemas.openxmlformats.org/officeDocument/2006/relationships/tags" Target="../tags/tag1488.xml"/><Relationship Id="rId1" Type="http://schemas.openxmlformats.org/officeDocument/2006/relationships/tags" Target="../tags/tag1479.xml"/></Relationships>
</file>

<file path=ppt/slides/_rels/slide66.xml.rels><?xml version="1.0" encoding="UTF-8" standalone="yes"?>
<Relationships xmlns="http://schemas.openxmlformats.org/package/2006/relationships"><Relationship Id="rId9" Type="http://schemas.openxmlformats.org/officeDocument/2006/relationships/tags" Target="../tags/tag1501.xml"/><Relationship Id="rId8" Type="http://schemas.openxmlformats.org/officeDocument/2006/relationships/tags" Target="../tags/tag1500.xml"/><Relationship Id="rId7" Type="http://schemas.openxmlformats.org/officeDocument/2006/relationships/tags" Target="../tags/tag1499.xml"/><Relationship Id="rId6" Type="http://schemas.openxmlformats.org/officeDocument/2006/relationships/tags" Target="../tags/tag1498.xml"/><Relationship Id="rId5" Type="http://schemas.openxmlformats.org/officeDocument/2006/relationships/tags" Target="../tags/tag1497.xml"/><Relationship Id="rId4" Type="http://schemas.openxmlformats.org/officeDocument/2006/relationships/tags" Target="../tags/tag1496.xml"/><Relationship Id="rId3" Type="http://schemas.openxmlformats.org/officeDocument/2006/relationships/tags" Target="../tags/tag1495.xml"/><Relationship Id="rId2" Type="http://schemas.openxmlformats.org/officeDocument/2006/relationships/tags" Target="../tags/tag1494.xml"/><Relationship Id="rId15" Type="http://schemas.openxmlformats.org/officeDocument/2006/relationships/slideLayout" Target="../slideLayouts/slideLayout6.xml"/><Relationship Id="rId14" Type="http://schemas.openxmlformats.org/officeDocument/2006/relationships/tags" Target="../tags/tag1506.xml"/><Relationship Id="rId13" Type="http://schemas.openxmlformats.org/officeDocument/2006/relationships/tags" Target="../tags/tag1505.xml"/><Relationship Id="rId12" Type="http://schemas.openxmlformats.org/officeDocument/2006/relationships/tags" Target="../tags/tag1504.xml"/><Relationship Id="rId11" Type="http://schemas.openxmlformats.org/officeDocument/2006/relationships/tags" Target="../tags/tag1503.xml"/><Relationship Id="rId10" Type="http://schemas.openxmlformats.org/officeDocument/2006/relationships/tags" Target="../tags/tag1502.xml"/><Relationship Id="rId1" Type="http://schemas.openxmlformats.org/officeDocument/2006/relationships/tags" Target="../tags/tag1493.xml"/></Relationships>
</file>

<file path=ppt/slides/_rels/slide67.xml.rels><?xml version="1.0" encoding="UTF-8" standalone="yes"?>
<Relationships xmlns="http://schemas.openxmlformats.org/package/2006/relationships"><Relationship Id="rId9" Type="http://schemas.openxmlformats.org/officeDocument/2006/relationships/tags" Target="../tags/tag1515.xml"/><Relationship Id="rId8" Type="http://schemas.openxmlformats.org/officeDocument/2006/relationships/tags" Target="../tags/tag1514.xml"/><Relationship Id="rId7" Type="http://schemas.openxmlformats.org/officeDocument/2006/relationships/tags" Target="../tags/tag1513.xml"/><Relationship Id="rId6" Type="http://schemas.openxmlformats.org/officeDocument/2006/relationships/tags" Target="../tags/tag1512.xml"/><Relationship Id="rId5" Type="http://schemas.openxmlformats.org/officeDocument/2006/relationships/tags" Target="../tags/tag1511.xml"/><Relationship Id="rId4" Type="http://schemas.openxmlformats.org/officeDocument/2006/relationships/tags" Target="../tags/tag1510.xml"/><Relationship Id="rId3" Type="http://schemas.openxmlformats.org/officeDocument/2006/relationships/tags" Target="../tags/tag1509.xml"/><Relationship Id="rId2" Type="http://schemas.openxmlformats.org/officeDocument/2006/relationships/tags" Target="../tags/tag1508.xml"/><Relationship Id="rId15" Type="http://schemas.openxmlformats.org/officeDocument/2006/relationships/slideLayout" Target="../slideLayouts/slideLayout6.xml"/><Relationship Id="rId14" Type="http://schemas.openxmlformats.org/officeDocument/2006/relationships/tags" Target="../tags/tag1520.xml"/><Relationship Id="rId13" Type="http://schemas.openxmlformats.org/officeDocument/2006/relationships/tags" Target="../tags/tag1519.xml"/><Relationship Id="rId12" Type="http://schemas.openxmlformats.org/officeDocument/2006/relationships/tags" Target="../tags/tag1518.xml"/><Relationship Id="rId11" Type="http://schemas.openxmlformats.org/officeDocument/2006/relationships/tags" Target="../tags/tag1517.xml"/><Relationship Id="rId10" Type="http://schemas.openxmlformats.org/officeDocument/2006/relationships/tags" Target="../tags/tag1516.xml"/><Relationship Id="rId1" Type="http://schemas.openxmlformats.org/officeDocument/2006/relationships/tags" Target="../tags/tag1507.xml"/></Relationships>
</file>

<file path=ppt/slides/_rels/slide68.xml.rels><?xml version="1.0" encoding="UTF-8" standalone="yes"?>
<Relationships xmlns="http://schemas.openxmlformats.org/package/2006/relationships"><Relationship Id="rId9" Type="http://schemas.openxmlformats.org/officeDocument/2006/relationships/tags" Target="../tags/tag1529.xml"/><Relationship Id="rId8" Type="http://schemas.openxmlformats.org/officeDocument/2006/relationships/tags" Target="../tags/tag1528.xml"/><Relationship Id="rId7" Type="http://schemas.openxmlformats.org/officeDocument/2006/relationships/tags" Target="../tags/tag1527.xml"/><Relationship Id="rId6" Type="http://schemas.openxmlformats.org/officeDocument/2006/relationships/tags" Target="../tags/tag1526.xml"/><Relationship Id="rId5" Type="http://schemas.openxmlformats.org/officeDocument/2006/relationships/tags" Target="../tags/tag1525.xml"/><Relationship Id="rId4" Type="http://schemas.openxmlformats.org/officeDocument/2006/relationships/tags" Target="../tags/tag1524.xml"/><Relationship Id="rId3" Type="http://schemas.openxmlformats.org/officeDocument/2006/relationships/tags" Target="../tags/tag1523.xml"/><Relationship Id="rId2" Type="http://schemas.openxmlformats.org/officeDocument/2006/relationships/tags" Target="../tags/tag1522.xml"/><Relationship Id="rId15" Type="http://schemas.openxmlformats.org/officeDocument/2006/relationships/slideLayout" Target="../slideLayouts/slideLayout6.xml"/><Relationship Id="rId14" Type="http://schemas.openxmlformats.org/officeDocument/2006/relationships/tags" Target="../tags/tag1534.xml"/><Relationship Id="rId13" Type="http://schemas.openxmlformats.org/officeDocument/2006/relationships/tags" Target="../tags/tag1533.xml"/><Relationship Id="rId12" Type="http://schemas.openxmlformats.org/officeDocument/2006/relationships/tags" Target="../tags/tag1532.xml"/><Relationship Id="rId11" Type="http://schemas.openxmlformats.org/officeDocument/2006/relationships/tags" Target="../tags/tag1531.xml"/><Relationship Id="rId10" Type="http://schemas.openxmlformats.org/officeDocument/2006/relationships/tags" Target="../tags/tag1530.xml"/><Relationship Id="rId1" Type="http://schemas.openxmlformats.org/officeDocument/2006/relationships/tags" Target="../tags/tag1521.xml"/></Relationships>
</file>

<file path=ppt/slides/_rels/slide69.xml.rels><?xml version="1.0" encoding="UTF-8" standalone="yes"?>
<Relationships xmlns="http://schemas.openxmlformats.org/package/2006/relationships"><Relationship Id="rId9" Type="http://schemas.openxmlformats.org/officeDocument/2006/relationships/tags" Target="../tags/tag1543.xml"/><Relationship Id="rId8" Type="http://schemas.openxmlformats.org/officeDocument/2006/relationships/tags" Target="../tags/tag1542.xml"/><Relationship Id="rId7" Type="http://schemas.openxmlformats.org/officeDocument/2006/relationships/tags" Target="../tags/tag1541.xml"/><Relationship Id="rId6" Type="http://schemas.openxmlformats.org/officeDocument/2006/relationships/tags" Target="../tags/tag1540.xml"/><Relationship Id="rId5" Type="http://schemas.openxmlformats.org/officeDocument/2006/relationships/tags" Target="../tags/tag1539.xml"/><Relationship Id="rId4" Type="http://schemas.openxmlformats.org/officeDocument/2006/relationships/tags" Target="../tags/tag1538.xml"/><Relationship Id="rId3" Type="http://schemas.openxmlformats.org/officeDocument/2006/relationships/tags" Target="../tags/tag1537.xml"/><Relationship Id="rId2" Type="http://schemas.openxmlformats.org/officeDocument/2006/relationships/tags" Target="../tags/tag1536.xml"/><Relationship Id="rId15" Type="http://schemas.openxmlformats.org/officeDocument/2006/relationships/slideLayout" Target="../slideLayouts/slideLayout6.xml"/><Relationship Id="rId14" Type="http://schemas.openxmlformats.org/officeDocument/2006/relationships/tags" Target="../tags/tag1548.xml"/><Relationship Id="rId13" Type="http://schemas.openxmlformats.org/officeDocument/2006/relationships/tags" Target="../tags/tag1547.xml"/><Relationship Id="rId12" Type="http://schemas.openxmlformats.org/officeDocument/2006/relationships/tags" Target="../tags/tag1546.xml"/><Relationship Id="rId11" Type="http://schemas.openxmlformats.org/officeDocument/2006/relationships/tags" Target="../tags/tag1545.xml"/><Relationship Id="rId10" Type="http://schemas.openxmlformats.org/officeDocument/2006/relationships/tags" Target="../tags/tag1544.xml"/><Relationship Id="rId1" Type="http://schemas.openxmlformats.org/officeDocument/2006/relationships/tags" Target="../tags/tag1535.xml"/></Relationships>
</file>

<file path=ppt/slides/_rels/slide7.xml.rels><?xml version="1.0" encoding="UTF-8" standalone="yes"?>
<Relationships xmlns="http://schemas.openxmlformats.org/package/2006/relationships"><Relationship Id="rId9" Type="http://schemas.openxmlformats.org/officeDocument/2006/relationships/tags" Target="../tags/tag449.xml"/><Relationship Id="rId8" Type="http://schemas.openxmlformats.org/officeDocument/2006/relationships/tags" Target="../tags/tag448.xml"/><Relationship Id="rId7" Type="http://schemas.openxmlformats.org/officeDocument/2006/relationships/tags" Target="../tags/tag447.xml"/><Relationship Id="rId6" Type="http://schemas.openxmlformats.org/officeDocument/2006/relationships/tags" Target="../tags/tag446.xml"/><Relationship Id="rId5" Type="http://schemas.openxmlformats.org/officeDocument/2006/relationships/tags" Target="../tags/tag445.xml"/><Relationship Id="rId4" Type="http://schemas.openxmlformats.org/officeDocument/2006/relationships/tags" Target="../tags/tag444.xml"/><Relationship Id="rId3" Type="http://schemas.openxmlformats.org/officeDocument/2006/relationships/tags" Target="../tags/tag443.xml"/><Relationship Id="rId2" Type="http://schemas.openxmlformats.org/officeDocument/2006/relationships/tags" Target="../tags/tag442.xml"/><Relationship Id="rId15" Type="http://schemas.openxmlformats.org/officeDocument/2006/relationships/slideLayout" Target="../slideLayouts/slideLayout18.xml"/><Relationship Id="rId14" Type="http://schemas.openxmlformats.org/officeDocument/2006/relationships/tags" Target="../tags/tag454.xml"/><Relationship Id="rId13" Type="http://schemas.openxmlformats.org/officeDocument/2006/relationships/tags" Target="../tags/tag453.xml"/><Relationship Id="rId12" Type="http://schemas.openxmlformats.org/officeDocument/2006/relationships/tags" Target="../tags/tag452.xml"/><Relationship Id="rId11" Type="http://schemas.openxmlformats.org/officeDocument/2006/relationships/tags" Target="../tags/tag451.xml"/><Relationship Id="rId10" Type="http://schemas.openxmlformats.org/officeDocument/2006/relationships/tags" Target="../tags/tag450.xml"/><Relationship Id="rId1" Type="http://schemas.openxmlformats.org/officeDocument/2006/relationships/tags" Target="../tags/tag441.xml"/></Relationships>
</file>

<file path=ppt/slides/_rels/slide70.xml.rels><?xml version="1.0" encoding="UTF-8" standalone="yes"?>
<Relationships xmlns="http://schemas.openxmlformats.org/package/2006/relationships"><Relationship Id="rId9" Type="http://schemas.openxmlformats.org/officeDocument/2006/relationships/tags" Target="../tags/tag1557.xml"/><Relationship Id="rId8" Type="http://schemas.openxmlformats.org/officeDocument/2006/relationships/tags" Target="../tags/tag1556.xml"/><Relationship Id="rId7" Type="http://schemas.openxmlformats.org/officeDocument/2006/relationships/tags" Target="../tags/tag1555.xml"/><Relationship Id="rId6" Type="http://schemas.openxmlformats.org/officeDocument/2006/relationships/tags" Target="../tags/tag1554.xml"/><Relationship Id="rId5" Type="http://schemas.openxmlformats.org/officeDocument/2006/relationships/tags" Target="../tags/tag1553.xml"/><Relationship Id="rId4" Type="http://schemas.openxmlformats.org/officeDocument/2006/relationships/tags" Target="../tags/tag1552.xml"/><Relationship Id="rId3" Type="http://schemas.openxmlformats.org/officeDocument/2006/relationships/tags" Target="../tags/tag1551.xml"/><Relationship Id="rId2" Type="http://schemas.openxmlformats.org/officeDocument/2006/relationships/tags" Target="../tags/tag1550.xml"/><Relationship Id="rId15" Type="http://schemas.openxmlformats.org/officeDocument/2006/relationships/slideLayout" Target="../slideLayouts/slideLayout6.xml"/><Relationship Id="rId14" Type="http://schemas.openxmlformats.org/officeDocument/2006/relationships/tags" Target="../tags/tag1562.xml"/><Relationship Id="rId13" Type="http://schemas.openxmlformats.org/officeDocument/2006/relationships/tags" Target="../tags/tag1561.xml"/><Relationship Id="rId12" Type="http://schemas.openxmlformats.org/officeDocument/2006/relationships/tags" Target="../tags/tag1560.xml"/><Relationship Id="rId11" Type="http://schemas.openxmlformats.org/officeDocument/2006/relationships/tags" Target="../tags/tag1559.xml"/><Relationship Id="rId10" Type="http://schemas.openxmlformats.org/officeDocument/2006/relationships/tags" Target="../tags/tag1558.xml"/><Relationship Id="rId1" Type="http://schemas.openxmlformats.org/officeDocument/2006/relationships/tags" Target="../tags/tag1549.xml"/></Relationships>
</file>

<file path=ppt/slides/_rels/slide71.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tags" Target="../tags/tag1567.xml"/><Relationship Id="rId4" Type="http://schemas.openxmlformats.org/officeDocument/2006/relationships/tags" Target="../tags/tag1566.xml"/><Relationship Id="rId3" Type="http://schemas.openxmlformats.org/officeDocument/2006/relationships/tags" Target="../tags/tag1565.xml"/><Relationship Id="rId2" Type="http://schemas.openxmlformats.org/officeDocument/2006/relationships/tags" Target="../tags/tag1564.xml"/><Relationship Id="rId1" Type="http://schemas.openxmlformats.org/officeDocument/2006/relationships/tags" Target="../tags/tag1563.xml"/></Relationships>
</file>

<file path=ppt/slides/_rels/slide72.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tags" Target="../tags/tag1572.xml"/><Relationship Id="rId4" Type="http://schemas.openxmlformats.org/officeDocument/2006/relationships/tags" Target="../tags/tag1571.xml"/><Relationship Id="rId3" Type="http://schemas.openxmlformats.org/officeDocument/2006/relationships/tags" Target="../tags/tag1570.xml"/><Relationship Id="rId2" Type="http://schemas.openxmlformats.org/officeDocument/2006/relationships/tags" Target="../tags/tag1569.xml"/><Relationship Id="rId1" Type="http://schemas.openxmlformats.org/officeDocument/2006/relationships/tags" Target="../tags/tag1568.xml"/></Relationships>
</file>

<file path=ppt/slides/_rels/slide73.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1.xml"/><Relationship Id="rId2" Type="http://schemas.openxmlformats.org/officeDocument/2006/relationships/tags" Target="../tags/tag1574.xml"/><Relationship Id="rId1" Type="http://schemas.openxmlformats.org/officeDocument/2006/relationships/tags" Target="../tags/tag1573.xml"/></Relationships>
</file>

<file path=ppt/slides/_rels/slide8.xml.rels><?xml version="1.0" encoding="UTF-8" standalone="yes"?>
<Relationships xmlns="http://schemas.openxmlformats.org/package/2006/relationships"><Relationship Id="rId9" Type="http://schemas.openxmlformats.org/officeDocument/2006/relationships/tags" Target="../tags/tag463.xml"/><Relationship Id="rId8" Type="http://schemas.openxmlformats.org/officeDocument/2006/relationships/tags" Target="../tags/tag462.xml"/><Relationship Id="rId7" Type="http://schemas.openxmlformats.org/officeDocument/2006/relationships/tags" Target="../tags/tag461.xml"/><Relationship Id="rId6" Type="http://schemas.openxmlformats.org/officeDocument/2006/relationships/tags" Target="../tags/tag460.xml"/><Relationship Id="rId5" Type="http://schemas.openxmlformats.org/officeDocument/2006/relationships/tags" Target="../tags/tag459.xml"/><Relationship Id="rId4" Type="http://schemas.openxmlformats.org/officeDocument/2006/relationships/tags" Target="../tags/tag458.xml"/><Relationship Id="rId33" Type="http://schemas.openxmlformats.org/officeDocument/2006/relationships/slideLayout" Target="../slideLayouts/slideLayout6.xml"/><Relationship Id="rId32" Type="http://schemas.openxmlformats.org/officeDocument/2006/relationships/tags" Target="../tags/tag486.xml"/><Relationship Id="rId31" Type="http://schemas.openxmlformats.org/officeDocument/2006/relationships/tags" Target="../tags/tag485.xml"/><Relationship Id="rId30" Type="http://schemas.openxmlformats.org/officeDocument/2006/relationships/tags" Target="../tags/tag484.xml"/><Relationship Id="rId3" Type="http://schemas.openxmlformats.org/officeDocument/2006/relationships/tags" Target="../tags/tag457.xml"/><Relationship Id="rId29" Type="http://schemas.openxmlformats.org/officeDocument/2006/relationships/tags" Target="../tags/tag483.xml"/><Relationship Id="rId28" Type="http://schemas.openxmlformats.org/officeDocument/2006/relationships/tags" Target="../tags/tag482.xml"/><Relationship Id="rId27" Type="http://schemas.openxmlformats.org/officeDocument/2006/relationships/tags" Target="../tags/tag481.xml"/><Relationship Id="rId26" Type="http://schemas.openxmlformats.org/officeDocument/2006/relationships/tags" Target="../tags/tag480.xml"/><Relationship Id="rId25" Type="http://schemas.openxmlformats.org/officeDocument/2006/relationships/tags" Target="../tags/tag479.xml"/><Relationship Id="rId24" Type="http://schemas.openxmlformats.org/officeDocument/2006/relationships/tags" Target="../tags/tag478.xml"/><Relationship Id="rId23" Type="http://schemas.openxmlformats.org/officeDocument/2006/relationships/tags" Target="../tags/tag477.xml"/><Relationship Id="rId22" Type="http://schemas.openxmlformats.org/officeDocument/2006/relationships/tags" Target="../tags/tag476.xml"/><Relationship Id="rId21" Type="http://schemas.openxmlformats.org/officeDocument/2006/relationships/tags" Target="../tags/tag475.xml"/><Relationship Id="rId20" Type="http://schemas.openxmlformats.org/officeDocument/2006/relationships/tags" Target="../tags/tag474.xml"/><Relationship Id="rId2" Type="http://schemas.openxmlformats.org/officeDocument/2006/relationships/tags" Target="../tags/tag456.xml"/><Relationship Id="rId19" Type="http://schemas.openxmlformats.org/officeDocument/2006/relationships/tags" Target="../tags/tag473.xml"/><Relationship Id="rId18" Type="http://schemas.openxmlformats.org/officeDocument/2006/relationships/tags" Target="../tags/tag472.xml"/><Relationship Id="rId17" Type="http://schemas.openxmlformats.org/officeDocument/2006/relationships/tags" Target="../tags/tag471.xml"/><Relationship Id="rId16" Type="http://schemas.openxmlformats.org/officeDocument/2006/relationships/tags" Target="../tags/tag470.xml"/><Relationship Id="rId15" Type="http://schemas.openxmlformats.org/officeDocument/2006/relationships/tags" Target="../tags/tag469.xml"/><Relationship Id="rId14" Type="http://schemas.openxmlformats.org/officeDocument/2006/relationships/tags" Target="../tags/tag468.xml"/><Relationship Id="rId13" Type="http://schemas.openxmlformats.org/officeDocument/2006/relationships/tags" Target="../tags/tag467.xml"/><Relationship Id="rId12" Type="http://schemas.openxmlformats.org/officeDocument/2006/relationships/tags" Target="../tags/tag466.xml"/><Relationship Id="rId11" Type="http://schemas.openxmlformats.org/officeDocument/2006/relationships/tags" Target="../tags/tag465.xml"/><Relationship Id="rId10" Type="http://schemas.openxmlformats.org/officeDocument/2006/relationships/tags" Target="../tags/tag464.xml"/><Relationship Id="rId1" Type="http://schemas.openxmlformats.org/officeDocument/2006/relationships/tags" Target="../tags/tag455.xml"/></Relationships>
</file>

<file path=ppt/slides/_rels/slide9.xml.rels><?xml version="1.0" encoding="UTF-8" standalone="yes"?>
<Relationships xmlns="http://schemas.openxmlformats.org/package/2006/relationships"><Relationship Id="rId9" Type="http://schemas.openxmlformats.org/officeDocument/2006/relationships/tags" Target="../tags/tag495.xml"/><Relationship Id="rId8" Type="http://schemas.openxmlformats.org/officeDocument/2006/relationships/tags" Target="../tags/tag494.xml"/><Relationship Id="rId7" Type="http://schemas.openxmlformats.org/officeDocument/2006/relationships/tags" Target="../tags/tag493.xml"/><Relationship Id="rId6" Type="http://schemas.openxmlformats.org/officeDocument/2006/relationships/tags" Target="../tags/tag492.xml"/><Relationship Id="rId5" Type="http://schemas.openxmlformats.org/officeDocument/2006/relationships/tags" Target="../tags/tag491.xml"/><Relationship Id="rId40" Type="http://schemas.openxmlformats.org/officeDocument/2006/relationships/slideLayout" Target="../slideLayouts/slideLayout6.xml"/><Relationship Id="rId4" Type="http://schemas.openxmlformats.org/officeDocument/2006/relationships/tags" Target="../tags/tag490.xml"/><Relationship Id="rId39" Type="http://schemas.openxmlformats.org/officeDocument/2006/relationships/tags" Target="../tags/tag525.xml"/><Relationship Id="rId38" Type="http://schemas.openxmlformats.org/officeDocument/2006/relationships/tags" Target="../tags/tag524.xml"/><Relationship Id="rId37" Type="http://schemas.openxmlformats.org/officeDocument/2006/relationships/tags" Target="../tags/tag523.xml"/><Relationship Id="rId36" Type="http://schemas.openxmlformats.org/officeDocument/2006/relationships/tags" Target="../tags/tag522.xml"/><Relationship Id="rId35" Type="http://schemas.openxmlformats.org/officeDocument/2006/relationships/tags" Target="../tags/tag521.xml"/><Relationship Id="rId34" Type="http://schemas.openxmlformats.org/officeDocument/2006/relationships/tags" Target="../tags/tag520.xml"/><Relationship Id="rId33" Type="http://schemas.openxmlformats.org/officeDocument/2006/relationships/tags" Target="../tags/tag519.xml"/><Relationship Id="rId32" Type="http://schemas.openxmlformats.org/officeDocument/2006/relationships/tags" Target="../tags/tag518.xml"/><Relationship Id="rId31" Type="http://schemas.openxmlformats.org/officeDocument/2006/relationships/tags" Target="../tags/tag517.xml"/><Relationship Id="rId30" Type="http://schemas.openxmlformats.org/officeDocument/2006/relationships/tags" Target="../tags/tag516.xml"/><Relationship Id="rId3" Type="http://schemas.openxmlformats.org/officeDocument/2006/relationships/tags" Target="../tags/tag489.xml"/><Relationship Id="rId29" Type="http://schemas.openxmlformats.org/officeDocument/2006/relationships/tags" Target="../tags/tag515.xml"/><Relationship Id="rId28" Type="http://schemas.openxmlformats.org/officeDocument/2006/relationships/tags" Target="../tags/tag514.xml"/><Relationship Id="rId27" Type="http://schemas.openxmlformats.org/officeDocument/2006/relationships/tags" Target="../tags/tag513.xml"/><Relationship Id="rId26" Type="http://schemas.openxmlformats.org/officeDocument/2006/relationships/tags" Target="../tags/tag512.xml"/><Relationship Id="rId25" Type="http://schemas.openxmlformats.org/officeDocument/2006/relationships/tags" Target="../tags/tag511.xml"/><Relationship Id="rId24" Type="http://schemas.openxmlformats.org/officeDocument/2006/relationships/tags" Target="../tags/tag510.xml"/><Relationship Id="rId23" Type="http://schemas.openxmlformats.org/officeDocument/2006/relationships/tags" Target="../tags/tag509.xml"/><Relationship Id="rId22" Type="http://schemas.openxmlformats.org/officeDocument/2006/relationships/tags" Target="../tags/tag508.xml"/><Relationship Id="rId21" Type="http://schemas.openxmlformats.org/officeDocument/2006/relationships/tags" Target="../tags/tag507.xml"/><Relationship Id="rId20" Type="http://schemas.openxmlformats.org/officeDocument/2006/relationships/tags" Target="../tags/tag506.xml"/><Relationship Id="rId2" Type="http://schemas.openxmlformats.org/officeDocument/2006/relationships/tags" Target="../tags/tag488.xml"/><Relationship Id="rId19" Type="http://schemas.openxmlformats.org/officeDocument/2006/relationships/tags" Target="../tags/tag505.xml"/><Relationship Id="rId18" Type="http://schemas.openxmlformats.org/officeDocument/2006/relationships/tags" Target="../tags/tag504.xml"/><Relationship Id="rId17" Type="http://schemas.openxmlformats.org/officeDocument/2006/relationships/tags" Target="../tags/tag503.xml"/><Relationship Id="rId16" Type="http://schemas.openxmlformats.org/officeDocument/2006/relationships/tags" Target="../tags/tag502.xml"/><Relationship Id="rId15" Type="http://schemas.openxmlformats.org/officeDocument/2006/relationships/tags" Target="../tags/tag501.xml"/><Relationship Id="rId14" Type="http://schemas.openxmlformats.org/officeDocument/2006/relationships/tags" Target="../tags/tag500.xml"/><Relationship Id="rId13" Type="http://schemas.openxmlformats.org/officeDocument/2006/relationships/tags" Target="../tags/tag499.xml"/><Relationship Id="rId12" Type="http://schemas.openxmlformats.org/officeDocument/2006/relationships/tags" Target="../tags/tag498.xml"/><Relationship Id="rId11" Type="http://schemas.openxmlformats.org/officeDocument/2006/relationships/tags" Target="../tags/tag497.xml"/><Relationship Id="rId10" Type="http://schemas.openxmlformats.org/officeDocument/2006/relationships/tags" Target="../tags/tag496.xml"/><Relationship Id="rId1" Type="http://schemas.openxmlformats.org/officeDocument/2006/relationships/tags" Target="../tags/tag48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标题 3"/>
          <p:cNvSpPr>
            <a:spLocks noGrp="1"/>
          </p:cNvSpPr>
          <p:nvPr>
            <p:ph type="ctrTitle" hasCustomPrompt="1"/>
            <p:custDataLst>
              <p:tags r:id="rId1"/>
            </p:custDataLst>
          </p:nvPr>
        </p:nvSpPr>
        <p:spPr>
          <a:xfrm>
            <a:off x="1333500" y="2471738"/>
            <a:ext cx="5500688" cy="1912938"/>
          </a:xfrm>
        </p:spPr>
        <p:txBody>
          <a:bodyPr vert="horz" lIns="90000" tIns="46800" rIns="90000" bIns="46800" anchor="ctr" anchorCtr="0">
            <a:noAutofit/>
          </a:bodyPr>
          <a:p>
            <a:pPr marL="0" marR="0" indent="0" algn="l" defTabSz="914400" rtl="0" eaLnBrk="1" fontAlgn="auto" latinLnBrk="0" hangingPunct="1">
              <a:lnSpc>
                <a:spcPct val="130000"/>
              </a:lnSpc>
              <a:spcBef>
                <a:spcPct val="0"/>
              </a:spcBef>
              <a:spcAft>
                <a:spcPct val="0"/>
              </a:spcAft>
              <a:buClrTx/>
              <a:buSzTx/>
              <a:buFontTx/>
              <a:buNone/>
            </a:pPr>
            <a:r>
              <a:rPr kumimoji="0" lang="zh-CN" altLang="en-US" sz="5400" b="1" i="0" u="none" strike="noStrike" kern="1200" cap="none" spc="800" normalizeH="0" baseline="0" noProof="1" dirty="0">
                <a:solidFill>
                  <a:schemeClr val="accent1">
                    <a:lumMod val="75000"/>
                  </a:schemeClr>
                </a:solidFill>
                <a:uFillTx/>
                <a:latin typeface="Bodoni MT Black" panose="02070A03080606020203" charset="0"/>
                <a:ea typeface="微软雅黑" panose="020B0503020204020204" pitchFamily="34" charset="-122"/>
                <a:cs typeface="Bodoni MT Black" panose="02070A03080606020203" charset="0"/>
                <a:sym typeface="+mn-ea"/>
              </a:rPr>
              <a:t>单元二 </a:t>
            </a:r>
            <a:br>
              <a:rPr lang="zh-CN" altLang="en-US" spc="800" dirty="0">
                <a:solidFill>
                  <a:schemeClr val="accent1">
                    <a:lumMod val="75000"/>
                  </a:schemeClr>
                </a:solidFill>
                <a:uFillTx/>
                <a:latin typeface="Bodoni MT Black" panose="02070A03080606020203" charset="0"/>
                <a:ea typeface="微软雅黑" panose="020B0503020204020204" pitchFamily="34" charset="-122"/>
                <a:cs typeface="Bodoni MT Black" panose="02070A03080606020203" charset="0"/>
                <a:sym typeface="+mn-ea"/>
              </a:rPr>
            </a:br>
            <a:r>
              <a:rPr kumimoji="0" lang="zh-CN" altLang="en-US" sz="5400" b="1" i="0" u="none" strike="noStrike" kern="1200" cap="none" spc="800" normalizeH="0" baseline="0" noProof="1" dirty="0">
                <a:solidFill>
                  <a:schemeClr val="accent1">
                    <a:lumMod val="75000"/>
                  </a:schemeClr>
                </a:solidFill>
                <a:uFillTx/>
                <a:latin typeface="Bodoni MT Black" panose="02070A03080606020203" charset="0"/>
                <a:ea typeface="微软雅黑" panose="020B0503020204020204" pitchFamily="34" charset="-122"/>
                <a:cs typeface="Bodoni MT Black" panose="02070A03080606020203" charset="0"/>
                <a:sym typeface="+mn-ea"/>
              </a:rPr>
              <a:t>营销策划</a:t>
            </a:r>
            <a:endParaRPr kumimoji="0" lang="zh-CN" altLang="en-US" sz="5400" b="1" i="0" u="none" strike="noStrike" kern="1200" cap="none" spc="800" normalizeH="0" baseline="0" noProof="1" dirty="0">
              <a:solidFill>
                <a:schemeClr val="accent1">
                  <a:lumMod val="75000"/>
                </a:schemeClr>
              </a:solidFill>
              <a:uFillTx/>
              <a:latin typeface="Bodoni MT Black" panose="02070A03080606020203" charset="0"/>
              <a:ea typeface="微软雅黑" panose="020B0503020204020204" pitchFamily="34" charset="-122"/>
              <a:cs typeface="Bodoni MT Black" panose="02070A03080606020203" charset="0"/>
              <a:sym typeface="+mn-ea"/>
            </a:endParaRPr>
          </a:p>
        </p:txBody>
      </p:sp>
    </p:spTree>
    <p:custDataLst>
      <p:tags r:id="rId2"/>
    </p:custData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19457"/>
                                        </p:tgtEl>
                                        <p:attrNameLst>
                                          <p:attrName>style.visibility</p:attrName>
                                        </p:attrNameLst>
                                      </p:cBhvr>
                                      <p:to>
                                        <p:strVal val="visible"/>
                                      </p:to>
                                    </p:set>
                                    <p:anim calcmode="lin" valueType="num">
                                      <p:cBhvr>
                                        <p:cTn id="7" dur="700" fill="hold">
                                          <p:stCondLst>
                                            <p:cond delay="0"/>
                                          </p:stCondLst>
                                        </p:cTn>
                                        <p:tgtEl>
                                          <p:spTgt spid="19457"/>
                                        </p:tgtEl>
                                        <p:attrNameLst>
                                          <p:attrName>ppt_x</p:attrName>
                                        </p:attrNameLst>
                                      </p:cBhvr>
                                      <p:tavLst>
                                        <p:tav tm="0" fmla="#ppt_x-#ppt_h*((1.5-1.5*$)^3-(1.5-1.5*$)^2)">
                                          <p:val>
                                            <p:fltVal val="0.000000"/>
                                          </p:val>
                                        </p:tav>
                                        <p:tav tm="100000">
                                          <p:val>
                                            <p:fltVal val="1.000000"/>
                                          </p:val>
                                        </p:tav>
                                      </p:tavLst>
                                    </p:anim>
                                    <p:anim calcmode="lin" valueType="num">
                                      <p:cBhvr>
                                        <p:cTn id="8" dur="700" fill="hold">
                                          <p:stCondLst>
                                            <p:cond delay="0"/>
                                          </p:stCondLst>
                                        </p:cTn>
                                        <p:tgtEl>
                                          <p:spTgt spid="19457"/>
                                        </p:tgtEl>
                                        <p:attrNameLst>
                                          <p:attrName>style.rotation</p:attrName>
                                        </p:attrNameLst>
                                      </p:cBhvr>
                                      <p:tavLst>
                                        <p:tav tm="0" fmla="#ppt_r+180*((1.5-1.5*$)^3-(1.5-1.5*$)^2)">
                                          <p:val>
                                            <p:fltVal val="0.000000"/>
                                          </p:val>
                                        </p:tav>
                                        <p:tav tm="100000">
                                          <p:val>
                                            <p:fltVal val="1.000000"/>
                                          </p:val>
                                        </p:tav>
                                      </p:tavLst>
                                    </p:anim>
                                    <p:animEffect filter="fade">
                                      <p:cBhvr>
                                        <p:cTn id="9" dur="300">
                                          <p:stCondLst>
                                            <p:cond delay="0"/>
                                          </p:stCondLst>
                                        </p:cTn>
                                        <p:tgtEl>
                                          <p:spTgt spid="194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8066"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lang="zh-CN" altLang="en-US" sz="2800" spc="3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101" name="组合 100"/>
          <p:cNvGrpSpPr/>
          <p:nvPr/>
        </p:nvGrpSpPr>
        <p:grpSpPr>
          <a:xfrm>
            <a:off x="1039813" y="2534920"/>
            <a:ext cx="1633537" cy="1968500"/>
            <a:chOff x="3832" y="4164"/>
            <a:chExt cx="2574" cy="3100"/>
          </a:xfrm>
        </p:grpSpPr>
        <p:sp>
          <p:nvSpPr>
            <p:cNvPr id="9" name="同心圆 8"/>
            <p:cNvSpPr/>
            <p:nvPr>
              <p:custDataLst>
                <p:tags r:id="rId1"/>
              </p:custDataLst>
            </p:nvPr>
          </p:nvSpPr>
          <p:spPr>
            <a:xfrm>
              <a:off x="3831" y="4689"/>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10" name="任意多边形 9"/>
            <p:cNvSpPr/>
            <p:nvPr>
              <p:custDataLst>
                <p:tags r:id="rId2"/>
              </p:custDataLst>
            </p:nvPr>
          </p:nvSpPr>
          <p:spPr>
            <a:xfrm>
              <a:off x="4349" y="4689"/>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11" name="椭圆 10"/>
            <p:cNvSpPr/>
            <p:nvPr>
              <p:custDataLst>
                <p:tags r:id="rId3"/>
              </p:custDataLst>
            </p:nvPr>
          </p:nvSpPr>
          <p:spPr>
            <a:xfrm>
              <a:off x="4812" y="4164"/>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2500"/>
            </a:bodyPr>
            <a:p>
              <a:pPr algn="ctr" fontAlgn="base"/>
              <a:endParaRPr lang="zh-CN" altLang="en-US" sz="1800" strike="noStrike" noProof="1" dirty="0">
                <a:solidFill>
                  <a:srgbClr val="FFFFFF"/>
                </a:solidFill>
                <a:sym typeface="Arial" panose="020B0604020202020204" pitchFamily="34" charset="0"/>
              </a:endParaRPr>
            </a:p>
          </p:txBody>
        </p:sp>
        <p:sp>
          <p:nvSpPr>
            <p:cNvPr id="12" name="同心圆 11"/>
            <p:cNvSpPr/>
            <p:nvPr>
              <p:custDataLst>
                <p:tags r:id="rId4"/>
              </p:custDataLst>
            </p:nvPr>
          </p:nvSpPr>
          <p:spPr>
            <a:xfrm>
              <a:off x="4009" y="4866"/>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359EFF"/>
                </a:solidFill>
                <a:sym typeface="Arial" panose="020B0604020202020204" pitchFamily="34" charset="0"/>
              </a:endParaRPr>
            </a:p>
          </p:txBody>
        </p:sp>
        <p:sp>
          <p:nvSpPr>
            <p:cNvPr id="13" name="文本框 12"/>
            <p:cNvSpPr txBox="1"/>
            <p:nvPr>
              <p:custDataLst>
                <p:tags r:id="rId5"/>
              </p:custDataLst>
            </p:nvPr>
          </p:nvSpPr>
          <p:spPr>
            <a:xfrm>
              <a:off x="4860" y="4211"/>
              <a:ext cx="518" cy="518"/>
            </a:xfrm>
            <a:prstGeom prst="rect">
              <a:avLst/>
            </a:prstGeom>
            <a:noFill/>
          </p:spPr>
          <p:txBody>
            <a:bodyPr wrap="square" rtlCol="0">
              <a:normAutofit fontScale="90000" lnSpcReduction="10000"/>
            </a:bodyPr>
            <a:p>
              <a:pPr algn="ctr"/>
              <a:r>
                <a:rPr lang="en-US" altLang="zh-CN" noProof="1" dirty="0">
                  <a:solidFill>
                    <a:srgbClr val="FFFFFF"/>
                  </a:solidFill>
                  <a:latin typeface="Arial" panose="020B0604020202020204" pitchFamily="34" charset="0"/>
                  <a:ea typeface="微软雅黑" panose="020B0503020204020204" pitchFamily="34" charset="-122"/>
                  <a:cs typeface="Arial" panose="020B0604020202020204" pitchFamily="34" charset="0"/>
                </a:rPr>
                <a:t>1</a:t>
              </a:r>
              <a:endParaRPr lang="en-US" altLang="zh-CN" noProof="1"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15"/>
            <p:cNvSpPr txBox="1"/>
            <p:nvPr>
              <p:custDataLst>
                <p:tags r:id="rId6"/>
              </p:custDataLst>
            </p:nvPr>
          </p:nvSpPr>
          <p:spPr>
            <a:xfrm>
              <a:off x="4124" y="5450"/>
              <a:ext cx="1987" cy="1053"/>
            </a:xfrm>
            <a:prstGeom prst="rect">
              <a:avLst/>
            </a:prstGeom>
            <a:noFill/>
          </p:spPr>
          <p:txBody>
            <a:bodyPr wrap="square" rtlCol="0" anchor="ctr" anchorCtr="0"/>
            <a:p>
              <a:pPr algn="ctr">
                <a:lnSpc>
                  <a:spcPct val="120000"/>
                </a:lnSpc>
                <a:spcBef>
                  <a:spcPts val="0"/>
                </a:spcBef>
                <a:spcAft>
                  <a:spcPts val="0"/>
                </a:spcAft>
                <a:buSzPct val="100000"/>
              </a:pPr>
              <a:r>
                <a:rPr lang="zh-CN" altLang="en-US" sz="1600" kern="0" spc="300" noProof="1" dirty="0">
                  <a:solidFill>
                    <a:schemeClr val="accent1">
                      <a:lumMod val="75000"/>
                    </a:schemeClr>
                  </a:solidFill>
                  <a:latin typeface="微软雅黑" panose="020B0503020204020204" pitchFamily="34" charset="-122"/>
                  <a:ea typeface="微软雅黑" panose="020B0503020204020204" pitchFamily="34" charset="-122"/>
                  <a:cs typeface="+mn-ea"/>
                </a:rPr>
                <a:t>了解现状</a:t>
              </a:r>
              <a:endParaRPr lang="zh-CN" altLang="en-US" sz="1600" kern="0" spc="300" noProof="1" dirty="0">
                <a:solidFill>
                  <a:schemeClr val="accent1">
                    <a:lumMod val="75000"/>
                  </a:schemeClr>
                </a:solidFill>
                <a:latin typeface="微软雅黑" panose="020B0503020204020204" pitchFamily="34" charset="-122"/>
                <a:ea typeface="微软雅黑" panose="020B0503020204020204" pitchFamily="34" charset="-122"/>
                <a:cs typeface="+mn-ea"/>
              </a:endParaRPr>
            </a:p>
          </p:txBody>
        </p:sp>
      </p:grpSp>
      <p:grpSp>
        <p:nvGrpSpPr>
          <p:cNvPr id="102" name="组合 101"/>
          <p:cNvGrpSpPr/>
          <p:nvPr/>
        </p:nvGrpSpPr>
        <p:grpSpPr>
          <a:xfrm>
            <a:off x="3751263" y="2534920"/>
            <a:ext cx="1635125" cy="1968500"/>
            <a:chOff x="8103" y="4164"/>
            <a:chExt cx="2574" cy="3100"/>
          </a:xfrm>
        </p:grpSpPr>
        <p:sp>
          <p:nvSpPr>
            <p:cNvPr id="18" name="同心圆 17"/>
            <p:cNvSpPr/>
            <p:nvPr>
              <p:custDataLst>
                <p:tags r:id="rId7"/>
              </p:custDataLst>
            </p:nvPr>
          </p:nvSpPr>
          <p:spPr>
            <a:xfrm>
              <a:off x="8103" y="4689"/>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22" name="任意多边形 21"/>
            <p:cNvSpPr/>
            <p:nvPr>
              <p:custDataLst>
                <p:tags r:id="rId8"/>
              </p:custDataLst>
            </p:nvPr>
          </p:nvSpPr>
          <p:spPr>
            <a:xfrm>
              <a:off x="8620" y="4689"/>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27" name="椭圆 26"/>
            <p:cNvSpPr/>
            <p:nvPr>
              <p:custDataLst>
                <p:tags r:id="rId9"/>
              </p:custDataLst>
            </p:nvPr>
          </p:nvSpPr>
          <p:spPr>
            <a:xfrm>
              <a:off x="9082" y="4164"/>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2500"/>
            </a:bodyPr>
            <a:p>
              <a:pPr algn="ctr" fontAlgn="base"/>
              <a:endParaRPr lang="zh-CN" altLang="en-US" sz="1800" strike="noStrike" noProof="1" dirty="0">
                <a:solidFill>
                  <a:srgbClr val="FFFFFF"/>
                </a:solidFill>
                <a:sym typeface="Arial" panose="020B0604020202020204" pitchFamily="34" charset="0"/>
              </a:endParaRPr>
            </a:p>
          </p:txBody>
        </p:sp>
        <p:sp>
          <p:nvSpPr>
            <p:cNvPr id="29" name="同心圆 28"/>
            <p:cNvSpPr/>
            <p:nvPr>
              <p:custDataLst>
                <p:tags r:id="rId10"/>
              </p:custDataLst>
            </p:nvPr>
          </p:nvSpPr>
          <p:spPr>
            <a:xfrm>
              <a:off x="8280" y="4866"/>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359EFF"/>
                </a:solidFill>
                <a:sym typeface="Arial" panose="020B0604020202020204" pitchFamily="34" charset="0"/>
              </a:endParaRPr>
            </a:p>
          </p:txBody>
        </p:sp>
        <p:sp>
          <p:nvSpPr>
            <p:cNvPr id="37" name="文本框 36"/>
            <p:cNvSpPr txBox="1"/>
            <p:nvPr>
              <p:custDataLst>
                <p:tags r:id="rId11"/>
              </p:custDataLst>
            </p:nvPr>
          </p:nvSpPr>
          <p:spPr>
            <a:xfrm>
              <a:off x="9130" y="4211"/>
              <a:ext cx="518" cy="518"/>
            </a:xfrm>
            <a:prstGeom prst="rect">
              <a:avLst/>
            </a:prstGeom>
            <a:noFill/>
          </p:spPr>
          <p:txBody>
            <a:bodyPr wrap="square" rtlCol="0">
              <a:normAutofit fontScale="90000" lnSpcReduction="10000"/>
            </a:bodyPr>
            <a:p>
              <a:pPr algn="ctr"/>
              <a:r>
                <a:rPr lang="en-US" altLang="zh-CN" noProof="1" dirty="0">
                  <a:solidFill>
                    <a:srgbClr val="FFFFFF"/>
                  </a:solidFill>
                  <a:latin typeface="Arial" panose="020B0604020202020204" pitchFamily="34" charset="0"/>
                  <a:ea typeface="微软雅黑" panose="020B0503020204020204" pitchFamily="34" charset="-122"/>
                  <a:cs typeface="Arial" panose="020B0604020202020204" pitchFamily="34" charset="0"/>
                </a:rPr>
                <a:t>2</a:t>
              </a:r>
              <a:endParaRPr lang="en-US" altLang="zh-CN" noProof="1"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38" name="文本框 37"/>
            <p:cNvSpPr txBox="1"/>
            <p:nvPr>
              <p:custDataLst>
                <p:tags r:id="rId12"/>
              </p:custDataLst>
            </p:nvPr>
          </p:nvSpPr>
          <p:spPr>
            <a:xfrm>
              <a:off x="8396" y="5450"/>
              <a:ext cx="1987" cy="1053"/>
            </a:xfrm>
            <a:prstGeom prst="rect">
              <a:avLst/>
            </a:prstGeom>
            <a:noFill/>
          </p:spPr>
          <p:txBody>
            <a:bodyPr wrap="square" rtlCol="0" anchor="ctr" anchorCtr="0"/>
            <a:p>
              <a:pPr algn="ctr">
                <a:lnSpc>
                  <a:spcPct val="120000"/>
                </a:lnSpc>
                <a:spcBef>
                  <a:spcPts val="0"/>
                </a:spcBef>
                <a:spcAft>
                  <a:spcPts val="0"/>
                </a:spcAft>
                <a:buSzPct val="100000"/>
              </a:pPr>
              <a:r>
                <a:rPr lang="zh-CN" altLang="en-US" sz="1600" kern="0" spc="300" noProof="1" dirty="0">
                  <a:solidFill>
                    <a:schemeClr val="accent1">
                      <a:lumMod val="75000"/>
                    </a:schemeClr>
                  </a:solidFill>
                  <a:latin typeface="微软雅黑" panose="020B0503020204020204" pitchFamily="34" charset="-122"/>
                  <a:ea typeface="微软雅黑" panose="020B0503020204020204" pitchFamily="34" charset="-122"/>
                  <a:cs typeface="+mn-ea"/>
                </a:rPr>
                <a:t>分析情况</a:t>
              </a:r>
              <a:endParaRPr lang="zh-CN" altLang="en-US" sz="1600" kern="0" spc="300" noProof="1" dirty="0">
                <a:solidFill>
                  <a:schemeClr val="accent1">
                    <a:lumMod val="75000"/>
                  </a:schemeClr>
                </a:solidFill>
                <a:latin typeface="微软雅黑" panose="020B0503020204020204" pitchFamily="34" charset="-122"/>
                <a:ea typeface="微软雅黑" panose="020B0503020204020204" pitchFamily="34" charset="-122"/>
                <a:cs typeface="+mn-ea"/>
              </a:endParaRPr>
            </a:p>
          </p:txBody>
        </p:sp>
      </p:grpSp>
      <p:grpSp>
        <p:nvGrpSpPr>
          <p:cNvPr id="103" name="组合 102"/>
          <p:cNvGrpSpPr/>
          <p:nvPr/>
        </p:nvGrpSpPr>
        <p:grpSpPr>
          <a:xfrm>
            <a:off x="6462713" y="2534920"/>
            <a:ext cx="1635125" cy="1968500"/>
            <a:chOff x="12373" y="4164"/>
            <a:chExt cx="2574" cy="3100"/>
          </a:xfrm>
        </p:grpSpPr>
        <p:sp>
          <p:nvSpPr>
            <p:cNvPr id="41" name="同心圆 40"/>
            <p:cNvSpPr/>
            <p:nvPr>
              <p:custDataLst>
                <p:tags r:id="rId13"/>
              </p:custDataLst>
            </p:nvPr>
          </p:nvSpPr>
          <p:spPr>
            <a:xfrm>
              <a:off x="12373" y="4689"/>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63" name="任意多边形 62"/>
            <p:cNvSpPr/>
            <p:nvPr>
              <p:custDataLst>
                <p:tags r:id="rId14"/>
              </p:custDataLst>
            </p:nvPr>
          </p:nvSpPr>
          <p:spPr>
            <a:xfrm>
              <a:off x="12890" y="4689"/>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68" name="椭圆 67"/>
            <p:cNvSpPr/>
            <p:nvPr>
              <p:custDataLst>
                <p:tags r:id="rId15"/>
              </p:custDataLst>
            </p:nvPr>
          </p:nvSpPr>
          <p:spPr>
            <a:xfrm>
              <a:off x="13353" y="4164"/>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2500"/>
            </a:bodyPr>
            <a:p>
              <a:pPr algn="ctr" fontAlgn="base"/>
              <a:endParaRPr lang="zh-CN" altLang="en-US" sz="1800" strike="noStrike" noProof="1" dirty="0">
                <a:solidFill>
                  <a:srgbClr val="FFFFFF"/>
                </a:solidFill>
                <a:sym typeface="Arial" panose="020B0604020202020204" pitchFamily="34" charset="0"/>
              </a:endParaRPr>
            </a:p>
          </p:txBody>
        </p:sp>
        <p:sp>
          <p:nvSpPr>
            <p:cNvPr id="72" name="同心圆 71"/>
            <p:cNvSpPr/>
            <p:nvPr>
              <p:custDataLst>
                <p:tags r:id="rId16"/>
              </p:custDataLst>
            </p:nvPr>
          </p:nvSpPr>
          <p:spPr>
            <a:xfrm>
              <a:off x="12550" y="4866"/>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359EFF"/>
                </a:solidFill>
                <a:sym typeface="Arial" panose="020B0604020202020204" pitchFamily="34" charset="0"/>
              </a:endParaRPr>
            </a:p>
          </p:txBody>
        </p:sp>
        <p:sp>
          <p:nvSpPr>
            <p:cNvPr id="81" name="文本框 80"/>
            <p:cNvSpPr txBox="1"/>
            <p:nvPr>
              <p:custDataLst>
                <p:tags r:id="rId17"/>
              </p:custDataLst>
            </p:nvPr>
          </p:nvSpPr>
          <p:spPr>
            <a:xfrm>
              <a:off x="13401" y="4211"/>
              <a:ext cx="518" cy="518"/>
            </a:xfrm>
            <a:prstGeom prst="rect">
              <a:avLst/>
            </a:prstGeom>
            <a:noFill/>
          </p:spPr>
          <p:txBody>
            <a:bodyPr wrap="square" rtlCol="0">
              <a:normAutofit fontScale="90000" lnSpcReduction="10000"/>
            </a:bodyPr>
            <a:p>
              <a:pPr algn="ctr"/>
              <a:r>
                <a:rPr lang="en-US" altLang="zh-CN" noProof="1" dirty="0">
                  <a:solidFill>
                    <a:srgbClr val="FFFFFF"/>
                  </a:solidFill>
                  <a:latin typeface="Arial" panose="020B0604020202020204" pitchFamily="34" charset="0"/>
                  <a:ea typeface="微软雅黑" panose="020B0503020204020204" pitchFamily="34" charset="-122"/>
                  <a:cs typeface="Arial" panose="020B0604020202020204" pitchFamily="34" charset="0"/>
                </a:rPr>
                <a:t>3</a:t>
              </a:r>
              <a:endParaRPr lang="en-US" altLang="zh-CN" noProof="1"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82" name="文本框 81"/>
            <p:cNvSpPr txBox="1"/>
            <p:nvPr>
              <p:custDataLst>
                <p:tags r:id="rId18"/>
              </p:custDataLst>
            </p:nvPr>
          </p:nvSpPr>
          <p:spPr>
            <a:xfrm>
              <a:off x="12665" y="5450"/>
              <a:ext cx="1987" cy="1053"/>
            </a:xfrm>
            <a:prstGeom prst="rect">
              <a:avLst/>
            </a:prstGeom>
            <a:noFill/>
          </p:spPr>
          <p:txBody>
            <a:bodyPr wrap="square" rtlCol="0" anchor="ctr" anchorCtr="0"/>
            <a:p>
              <a:pPr algn="ctr">
                <a:lnSpc>
                  <a:spcPct val="120000"/>
                </a:lnSpc>
                <a:spcBef>
                  <a:spcPts val="0"/>
                </a:spcBef>
                <a:spcAft>
                  <a:spcPts val="0"/>
                </a:spcAft>
                <a:buSzPct val="100000"/>
              </a:pPr>
              <a:r>
                <a:rPr lang="zh-CN" altLang="en-US" sz="1600" kern="0" spc="300" noProof="1" dirty="0">
                  <a:solidFill>
                    <a:schemeClr val="accent1">
                      <a:lumMod val="75000"/>
                    </a:schemeClr>
                  </a:solidFill>
                  <a:latin typeface="微软雅黑" panose="020B0503020204020204" pitchFamily="34" charset="-122"/>
                  <a:ea typeface="微软雅黑" panose="020B0503020204020204" pitchFamily="34" charset="-122"/>
                  <a:cs typeface="+mn-ea"/>
                </a:rPr>
                <a:t>制定目标</a:t>
              </a:r>
              <a:endParaRPr lang="zh-CN" altLang="en-US" sz="1600" kern="0" spc="300" noProof="1" dirty="0">
                <a:solidFill>
                  <a:schemeClr val="accent1">
                    <a:lumMod val="75000"/>
                  </a:schemeClr>
                </a:solidFill>
                <a:latin typeface="微软雅黑" panose="020B0503020204020204" pitchFamily="34" charset="-122"/>
                <a:ea typeface="微软雅黑" panose="020B0503020204020204" pitchFamily="34" charset="-122"/>
                <a:cs typeface="+mn-ea"/>
              </a:endParaRPr>
            </a:p>
          </p:txBody>
        </p:sp>
      </p:grpSp>
      <p:grpSp>
        <p:nvGrpSpPr>
          <p:cNvPr id="104" name="组合 103"/>
          <p:cNvGrpSpPr/>
          <p:nvPr/>
        </p:nvGrpSpPr>
        <p:grpSpPr>
          <a:xfrm>
            <a:off x="2395538" y="4014470"/>
            <a:ext cx="1633537" cy="1968500"/>
            <a:chOff x="5967" y="6496"/>
            <a:chExt cx="2574" cy="3099"/>
          </a:xfrm>
        </p:grpSpPr>
        <p:sp>
          <p:nvSpPr>
            <p:cNvPr id="83" name="同心圆 82"/>
            <p:cNvSpPr/>
            <p:nvPr>
              <p:custDataLst>
                <p:tags r:id="rId19"/>
              </p:custDataLst>
            </p:nvPr>
          </p:nvSpPr>
          <p:spPr>
            <a:xfrm>
              <a:off x="5966" y="7021"/>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84" name="任意多边形 83"/>
            <p:cNvSpPr/>
            <p:nvPr>
              <p:custDataLst>
                <p:tags r:id="rId20"/>
              </p:custDataLst>
            </p:nvPr>
          </p:nvSpPr>
          <p:spPr>
            <a:xfrm>
              <a:off x="6484" y="7021"/>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85" name="椭圆 84"/>
            <p:cNvSpPr/>
            <p:nvPr>
              <p:custDataLst>
                <p:tags r:id="rId21"/>
              </p:custDataLst>
            </p:nvPr>
          </p:nvSpPr>
          <p:spPr>
            <a:xfrm>
              <a:off x="6947" y="6495"/>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2500"/>
            </a:bodyPr>
            <a:p>
              <a:pPr algn="ctr" fontAlgn="base"/>
              <a:endParaRPr lang="zh-CN" altLang="en-US" sz="1800" strike="noStrike" noProof="1" dirty="0">
                <a:solidFill>
                  <a:srgbClr val="FFFFFF"/>
                </a:solidFill>
                <a:sym typeface="Arial" panose="020B0604020202020204" pitchFamily="34" charset="0"/>
              </a:endParaRPr>
            </a:p>
          </p:txBody>
        </p:sp>
        <p:sp>
          <p:nvSpPr>
            <p:cNvPr id="86" name="同心圆 85"/>
            <p:cNvSpPr/>
            <p:nvPr>
              <p:custDataLst>
                <p:tags r:id="rId22"/>
              </p:custDataLst>
            </p:nvPr>
          </p:nvSpPr>
          <p:spPr>
            <a:xfrm>
              <a:off x="6144" y="7198"/>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359EFF"/>
                </a:solidFill>
                <a:sym typeface="Arial" panose="020B0604020202020204" pitchFamily="34" charset="0"/>
              </a:endParaRPr>
            </a:p>
          </p:txBody>
        </p:sp>
        <p:sp>
          <p:nvSpPr>
            <p:cNvPr id="87" name="文本框 86"/>
            <p:cNvSpPr txBox="1"/>
            <p:nvPr>
              <p:custDataLst>
                <p:tags r:id="rId23"/>
              </p:custDataLst>
            </p:nvPr>
          </p:nvSpPr>
          <p:spPr>
            <a:xfrm>
              <a:off x="6995" y="6543"/>
              <a:ext cx="518" cy="518"/>
            </a:xfrm>
            <a:prstGeom prst="rect">
              <a:avLst/>
            </a:prstGeom>
            <a:noFill/>
          </p:spPr>
          <p:txBody>
            <a:bodyPr wrap="square" rtlCol="0">
              <a:normAutofit fontScale="90000" lnSpcReduction="10000"/>
            </a:bodyPr>
            <a:p>
              <a:pPr algn="ctr"/>
              <a:r>
                <a:rPr lang="en-US" altLang="zh-CN" noProof="1" dirty="0">
                  <a:solidFill>
                    <a:srgbClr val="FFFFFF"/>
                  </a:solidFill>
                  <a:latin typeface="Arial" panose="020B0604020202020204" pitchFamily="34" charset="0"/>
                  <a:ea typeface="微软雅黑" panose="020B0503020204020204" pitchFamily="34" charset="-122"/>
                  <a:cs typeface="Arial" panose="020B0604020202020204" pitchFamily="34" charset="0"/>
                </a:rPr>
                <a:t>5</a:t>
              </a:r>
              <a:endParaRPr lang="en-US" altLang="zh-CN" noProof="1"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88" name="文本框 87"/>
            <p:cNvSpPr txBox="1"/>
            <p:nvPr>
              <p:custDataLst>
                <p:tags r:id="rId24"/>
              </p:custDataLst>
            </p:nvPr>
          </p:nvSpPr>
          <p:spPr>
            <a:xfrm>
              <a:off x="6261" y="7782"/>
              <a:ext cx="1987" cy="1053"/>
            </a:xfrm>
            <a:prstGeom prst="rect">
              <a:avLst/>
            </a:prstGeom>
            <a:noFill/>
          </p:spPr>
          <p:txBody>
            <a:bodyPr wrap="square" rtlCol="0" anchor="ctr" anchorCtr="0"/>
            <a:p>
              <a:pPr algn="ctr">
                <a:lnSpc>
                  <a:spcPct val="120000"/>
                </a:lnSpc>
                <a:spcBef>
                  <a:spcPts val="0"/>
                </a:spcBef>
                <a:spcAft>
                  <a:spcPts val="0"/>
                </a:spcAft>
                <a:buSzPct val="100000"/>
              </a:pPr>
              <a:r>
                <a:rPr lang="zh-CN" altLang="en-US" sz="1600" kern="0" spc="300" noProof="1">
                  <a:solidFill>
                    <a:schemeClr val="accent1">
                      <a:lumMod val="75000"/>
                    </a:schemeClr>
                  </a:solidFill>
                  <a:latin typeface="微软雅黑" panose="020B0503020204020204" pitchFamily="34" charset="-122"/>
                  <a:ea typeface="微软雅黑" panose="020B0503020204020204" pitchFamily="34" charset="-122"/>
                  <a:cs typeface="+mn-ea"/>
                </a:rPr>
                <a:t>制定行动方案</a:t>
              </a:r>
              <a:endParaRPr lang="zh-CN" altLang="en-US" sz="1600" kern="0" spc="300" noProof="1">
                <a:solidFill>
                  <a:schemeClr val="accent1">
                    <a:lumMod val="75000"/>
                  </a:schemeClr>
                </a:solidFill>
                <a:latin typeface="微软雅黑" panose="020B0503020204020204" pitchFamily="34" charset="-122"/>
                <a:ea typeface="微软雅黑" panose="020B0503020204020204" pitchFamily="34" charset="-122"/>
                <a:cs typeface="+mn-ea"/>
              </a:endParaRPr>
            </a:p>
          </p:txBody>
        </p:sp>
      </p:grpSp>
      <p:grpSp>
        <p:nvGrpSpPr>
          <p:cNvPr id="105" name="组合 104"/>
          <p:cNvGrpSpPr/>
          <p:nvPr/>
        </p:nvGrpSpPr>
        <p:grpSpPr>
          <a:xfrm>
            <a:off x="5106988" y="4014470"/>
            <a:ext cx="1635125" cy="1968500"/>
            <a:chOff x="10238" y="6496"/>
            <a:chExt cx="2574" cy="3099"/>
          </a:xfrm>
        </p:grpSpPr>
        <p:sp>
          <p:nvSpPr>
            <p:cNvPr id="89" name="同心圆 88"/>
            <p:cNvSpPr/>
            <p:nvPr>
              <p:custDataLst>
                <p:tags r:id="rId25"/>
              </p:custDataLst>
            </p:nvPr>
          </p:nvSpPr>
          <p:spPr>
            <a:xfrm>
              <a:off x="10238" y="7021"/>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91" name="任意多边形 90"/>
            <p:cNvSpPr/>
            <p:nvPr>
              <p:custDataLst>
                <p:tags r:id="rId26"/>
              </p:custDataLst>
            </p:nvPr>
          </p:nvSpPr>
          <p:spPr>
            <a:xfrm>
              <a:off x="10755" y="7021"/>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92" name="椭圆 91"/>
            <p:cNvSpPr/>
            <p:nvPr>
              <p:custDataLst>
                <p:tags r:id="rId27"/>
              </p:custDataLst>
            </p:nvPr>
          </p:nvSpPr>
          <p:spPr>
            <a:xfrm>
              <a:off x="11217" y="6495"/>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2500"/>
            </a:bodyPr>
            <a:p>
              <a:pPr algn="ctr" fontAlgn="base"/>
              <a:endParaRPr lang="zh-CN" altLang="en-US" sz="1800" strike="noStrike" noProof="1" dirty="0">
                <a:solidFill>
                  <a:srgbClr val="FFFFFF"/>
                </a:solidFill>
                <a:sym typeface="Arial" panose="020B0604020202020204" pitchFamily="34" charset="0"/>
              </a:endParaRPr>
            </a:p>
          </p:txBody>
        </p:sp>
        <p:sp>
          <p:nvSpPr>
            <p:cNvPr id="93" name="同心圆 92"/>
            <p:cNvSpPr/>
            <p:nvPr>
              <p:custDataLst>
                <p:tags r:id="rId28"/>
              </p:custDataLst>
            </p:nvPr>
          </p:nvSpPr>
          <p:spPr>
            <a:xfrm>
              <a:off x="10415" y="7198"/>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359EFF"/>
                </a:solidFill>
                <a:sym typeface="Arial" panose="020B0604020202020204" pitchFamily="34" charset="0"/>
              </a:endParaRPr>
            </a:p>
          </p:txBody>
        </p:sp>
        <p:sp>
          <p:nvSpPr>
            <p:cNvPr id="88104" name="文本框 93"/>
            <p:cNvSpPr txBox="1"/>
            <p:nvPr>
              <p:custDataLst>
                <p:tags r:id="rId29"/>
              </p:custDataLst>
            </p:nvPr>
          </p:nvSpPr>
          <p:spPr>
            <a:xfrm>
              <a:off x="11238" y="6569"/>
              <a:ext cx="518" cy="518"/>
            </a:xfrm>
            <a:prstGeom prst="rect">
              <a:avLst/>
            </a:prstGeom>
            <a:noFill/>
            <a:ln w="9525">
              <a:noFill/>
            </a:ln>
          </p:spPr>
          <p:txBody>
            <a:bodyPr wrap="square" anchor="t" anchorCtr="0"/>
            <a:p>
              <a:pPr algn="ctr"/>
              <a:r>
                <a:rPr lang="en-US" altLang="zh-CN" sz="1600" dirty="0">
                  <a:solidFill>
                    <a:srgbClr val="FFFFFF"/>
                  </a:solidFill>
                  <a:latin typeface="Arial" panose="020B0604020202020204" pitchFamily="34" charset="0"/>
                  <a:ea typeface="微软雅黑" panose="020B0503020204020204" pitchFamily="34" charset="-122"/>
                </a:rPr>
                <a:t>6</a:t>
              </a:r>
              <a:endParaRPr lang="en-US" altLang="zh-CN" sz="1600" dirty="0">
                <a:solidFill>
                  <a:srgbClr val="FFFFFF"/>
                </a:solidFill>
                <a:latin typeface="Arial" panose="020B0604020202020204" pitchFamily="34" charset="0"/>
                <a:ea typeface="微软雅黑" panose="020B0503020204020204" pitchFamily="34" charset="-122"/>
              </a:endParaRPr>
            </a:p>
          </p:txBody>
        </p:sp>
        <p:sp>
          <p:nvSpPr>
            <p:cNvPr id="95" name="文本框 94"/>
            <p:cNvSpPr txBox="1"/>
            <p:nvPr>
              <p:custDataLst>
                <p:tags r:id="rId30"/>
              </p:custDataLst>
            </p:nvPr>
          </p:nvSpPr>
          <p:spPr>
            <a:xfrm>
              <a:off x="10531" y="7782"/>
              <a:ext cx="1987" cy="1053"/>
            </a:xfrm>
            <a:prstGeom prst="rect">
              <a:avLst/>
            </a:prstGeom>
            <a:noFill/>
          </p:spPr>
          <p:txBody>
            <a:bodyPr wrap="square" rtlCol="0" anchor="ctr" anchorCtr="0"/>
            <a:p>
              <a:pPr algn="ctr">
                <a:lnSpc>
                  <a:spcPct val="120000"/>
                </a:lnSpc>
              </a:pPr>
              <a:r>
                <a:rPr lang="zh-CN" altLang="en-US" sz="1600" kern="0" spc="300" noProof="1">
                  <a:solidFill>
                    <a:schemeClr val="accent1">
                      <a:lumMod val="75000"/>
                    </a:schemeClr>
                  </a:solidFill>
                  <a:latin typeface="微软雅黑" panose="020B0503020204020204" pitchFamily="34" charset="-122"/>
                  <a:ea typeface="微软雅黑" panose="020B0503020204020204" pitchFamily="34" charset="-122"/>
                  <a:cs typeface="+mn-cs"/>
                </a:rPr>
                <a:t>实施阶段</a:t>
              </a:r>
              <a:endParaRPr lang="zh-CN" altLang="en-US" sz="1600" kern="0" spc="300" noProof="1">
                <a:solidFill>
                  <a:schemeClr val="accent1">
                    <a:lumMod val="75000"/>
                  </a:schemeClr>
                </a:solidFill>
                <a:latin typeface="微软雅黑" panose="020B0503020204020204" pitchFamily="34" charset="-122"/>
                <a:ea typeface="微软雅黑" panose="020B0503020204020204" pitchFamily="34" charset="-122"/>
                <a:cs typeface="+mn-cs"/>
              </a:endParaRPr>
            </a:p>
          </p:txBody>
        </p:sp>
      </p:grpSp>
      <p:grpSp>
        <p:nvGrpSpPr>
          <p:cNvPr id="3" name="组合 2"/>
          <p:cNvGrpSpPr/>
          <p:nvPr/>
        </p:nvGrpSpPr>
        <p:grpSpPr>
          <a:xfrm>
            <a:off x="8802688" y="2491740"/>
            <a:ext cx="1635125" cy="1968500"/>
            <a:chOff x="12373" y="4164"/>
            <a:chExt cx="2574" cy="3100"/>
          </a:xfrm>
        </p:grpSpPr>
        <p:sp>
          <p:nvSpPr>
            <p:cNvPr id="4" name="同心圆 3"/>
            <p:cNvSpPr/>
            <p:nvPr>
              <p:custDataLst>
                <p:tags r:id="rId31"/>
              </p:custDataLst>
            </p:nvPr>
          </p:nvSpPr>
          <p:spPr>
            <a:xfrm>
              <a:off x="12373" y="4689"/>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5" name="任意多边形 4"/>
            <p:cNvSpPr/>
            <p:nvPr>
              <p:custDataLst>
                <p:tags r:id="rId32"/>
              </p:custDataLst>
            </p:nvPr>
          </p:nvSpPr>
          <p:spPr>
            <a:xfrm>
              <a:off x="12890" y="4689"/>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6" name="椭圆 5"/>
            <p:cNvSpPr/>
            <p:nvPr>
              <p:custDataLst>
                <p:tags r:id="rId33"/>
              </p:custDataLst>
            </p:nvPr>
          </p:nvSpPr>
          <p:spPr>
            <a:xfrm>
              <a:off x="13353" y="4164"/>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2500"/>
            </a:bodyPr>
            <a:p>
              <a:pPr algn="ctr" fontAlgn="base"/>
              <a:endParaRPr lang="zh-CN" altLang="en-US" sz="1800" strike="noStrike" noProof="1" dirty="0">
                <a:solidFill>
                  <a:srgbClr val="FFFFFF"/>
                </a:solidFill>
                <a:sym typeface="Arial" panose="020B0604020202020204" pitchFamily="34" charset="0"/>
              </a:endParaRPr>
            </a:p>
          </p:txBody>
        </p:sp>
        <p:sp>
          <p:nvSpPr>
            <p:cNvPr id="7" name="同心圆 6"/>
            <p:cNvSpPr/>
            <p:nvPr>
              <p:custDataLst>
                <p:tags r:id="rId34"/>
              </p:custDataLst>
            </p:nvPr>
          </p:nvSpPr>
          <p:spPr>
            <a:xfrm>
              <a:off x="12550" y="4866"/>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359EFF"/>
                </a:solidFill>
                <a:sym typeface="Arial" panose="020B0604020202020204" pitchFamily="34" charset="0"/>
              </a:endParaRPr>
            </a:p>
          </p:txBody>
        </p:sp>
        <p:sp>
          <p:nvSpPr>
            <p:cNvPr id="8" name="文本框 7"/>
            <p:cNvSpPr txBox="1"/>
            <p:nvPr>
              <p:custDataLst>
                <p:tags r:id="rId35"/>
              </p:custDataLst>
            </p:nvPr>
          </p:nvSpPr>
          <p:spPr>
            <a:xfrm>
              <a:off x="13401" y="4211"/>
              <a:ext cx="518" cy="518"/>
            </a:xfrm>
            <a:prstGeom prst="rect">
              <a:avLst/>
            </a:prstGeom>
            <a:noFill/>
          </p:spPr>
          <p:txBody>
            <a:bodyPr wrap="square" rtlCol="0">
              <a:normAutofit fontScale="90000" lnSpcReduction="10000"/>
            </a:bodyPr>
            <a:p>
              <a:pPr algn="ctr"/>
              <a:r>
                <a:rPr lang="en-US" altLang="zh-CN" noProof="1" dirty="0">
                  <a:solidFill>
                    <a:srgbClr val="FFFFFF"/>
                  </a:solidFill>
                  <a:latin typeface="Arial" panose="020B0604020202020204" pitchFamily="34" charset="0"/>
                  <a:ea typeface="微软雅黑" panose="020B0503020204020204" pitchFamily="34" charset="-122"/>
                  <a:cs typeface="Arial" panose="020B0604020202020204" pitchFamily="34" charset="0"/>
                </a:rPr>
                <a:t>4</a:t>
              </a:r>
              <a:endParaRPr lang="en-US" altLang="zh-CN" noProof="1"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14" name="文本框 13"/>
            <p:cNvSpPr txBox="1"/>
            <p:nvPr>
              <p:custDataLst>
                <p:tags r:id="rId36"/>
              </p:custDataLst>
            </p:nvPr>
          </p:nvSpPr>
          <p:spPr>
            <a:xfrm>
              <a:off x="12665" y="5450"/>
              <a:ext cx="1987" cy="1053"/>
            </a:xfrm>
            <a:prstGeom prst="rect">
              <a:avLst/>
            </a:prstGeom>
            <a:noFill/>
          </p:spPr>
          <p:txBody>
            <a:bodyPr wrap="square" rtlCol="0" anchor="ctr" anchorCtr="0"/>
            <a:p>
              <a:pPr algn="ctr">
                <a:lnSpc>
                  <a:spcPct val="120000"/>
                </a:lnSpc>
                <a:spcBef>
                  <a:spcPts val="0"/>
                </a:spcBef>
                <a:spcAft>
                  <a:spcPts val="0"/>
                </a:spcAft>
                <a:buSzPct val="100000"/>
              </a:pPr>
              <a:r>
                <a:rPr lang="zh-CN" altLang="en-US" sz="1600" kern="0" spc="300" noProof="1" dirty="0">
                  <a:solidFill>
                    <a:schemeClr val="accent1">
                      <a:lumMod val="75000"/>
                    </a:schemeClr>
                  </a:solidFill>
                  <a:latin typeface="微软雅黑" panose="020B0503020204020204" pitchFamily="34" charset="-122"/>
                  <a:ea typeface="微软雅黑" panose="020B0503020204020204" pitchFamily="34" charset="-122"/>
                  <a:cs typeface="+mn-ea"/>
                </a:rPr>
                <a:t>制定营销战略</a:t>
              </a:r>
              <a:endParaRPr lang="zh-CN" altLang="en-US" sz="1600" kern="0" spc="300" noProof="1" dirty="0">
                <a:solidFill>
                  <a:schemeClr val="accent1">
                    <a:lumMod val="75000"/>
                  </a:schemeClr>
                </a:solidFill>
                <a:latin typeface="微软雅黑" panose="020B0503020204020204" pitchFamily="34" charset="-122"/>
                <a:ea typeface="微软雅黑" panose="020B0503020204020204" pitchFamily="34" charset="-122"/>
                <a:cs typeface="+mn-ea"/>
              </a:endParaRPr>
            </a:p>
          </p:txBody>
        </p:sp>
      </p:grpSp>
      <p:grpSp>
        <p:nvGrpSpPr>
          <p:cNvPr id="15" name="组合 14"/>
          <p:cNvGrpSpPr/>
          <p:nvPr/>
        </p:nvGrpSpPr>
        <p:grpSpPr>
          <a:xfrm>
            <a:off x="7642543" y="4123690"/>
            <a:ext cx="1635125" cy="1968500"/>
            <a:chOff x="10238" y="6496"/>
            <a:chExt cx="2574" cy="3099"/>
          </a:xfrm>
        </p:grpSpPr>
        <p:sp>
          <p:nvSpPr>
            <p:cNvPr id="17" name="同心圆 16"/>
            <p:cNvSpPr/>
            <p:nvPr>
              <p:custDataLst>
                <p:tags r:id="rId37"/>
              </p:custDataLst>
            </p:nvPr>
          </p:nvSpPr>
          <p:spPr>
            <a:xfrm>
              <a:off x="10238" y="7021"/>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19" name="任意多边形 18"/>
            <p:cNvSpPr/>
            <p:nvPr>
              <p:custDataLst>
                <p:tags r:id="rId38"/>
              </p:custDataLst>
            </p:nvPr>
          </p:nvSpPr>
          <p:spPr>
            <a:xfrm>
              <a:off x="10755" y="7021"/>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20" name="椭圆 19"/>
            <p:cNvSpPr/>
            <p:nvPr>
              <p:custDataLst>
                <p:tags r:id="rId39"/>
              </p:custDataLst>
            </p:nvPr>
          </p:nvSpPr>
          <p:spPr>
            <a:xfrm>
              <a:off x="11217" y="6495"/>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2500"/>
            </a:bodyPr>
            <a:p>
              <a:pPr algn="ctr" fontAlgn="base"/>
              <a:endParaRPr lang="zh-CN" altLang="en-US" sz="1800" strike="noStrike" noProof="1" dirty="0">
                <a:solidFill>
                  <a:srgbClr val="FFFFFF"/>
                </a:solidFill>
                <a:sym typeface="Arial" panose="020B0604020202020204" pitchFamily="34" charset="0"/>
              </a:endParaRPr>
            </a:p>
          </p:txBody>
        </p:sp>
        <p:sp>
          <p:nvSpPr>
            <p:cNvPr id="21" name="同心圆 20"/>
            <p:cNvSpPr/>
            <p:nvPr>
              <p:custDataLst>
                <p:tags r:id="rId40"/>
              </p:custDataLst>
            </p:nvPr>
          </p:nvSpPr>
          <p:spPr>
            <a:xfrm>
              <a:off x="10415" y="7198"/>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359EFF"/>
                </a:solidFill>
                <a:sym typeface="Arial" panose="020B0604020202020204" pitchFamily="34" charset="0"/>
              </a:endParaRPr>
            </a:p>
          </p:txBody>
        </p:sp>
        <p:sp>
          <p:nvSpPr>
            <p:cNvPr id="23" name="文本框 93"/>
            <p:cNvSpPr txBox="1"/>
            <p:nvPr>
              <p:custDataLst>
                <p:tags r:id="rId41"/>
              </p:custDataLst>
            </p:nvPr>
          </p:nvSpPr>
          <p:spPr>
            <a:xfrm>
              <a:off x="11238" y="6569"/>
              <a:ext cx="518" cy="518"/>
            </a:xfrm>
            <a:prstGeom prst="rect">
              <a:avLst/>
            </a:prstGeom>
            <a:noFill/>
            <a:ln w="9525">
              <a:noFill/>
            </a:ln>
          </p:spPr>
          <p:txBody>
            <a:bodyPr wrap="square" anchor="t" anchorCtr="0"/>
            <a:p>
              <a:pPr algn="ctr"/>
              <a:r>
                <a:rPr lang="en-US" altLang="zh-CN" sz="1600" dirty="0">
                  <a:solidFill>
                    <a:srgbClr val="FFFFFF"/>
                  </a:solidFill>
                  <a:latin typeface="Arial" panose="020B0604020202020204" pitchFamily="34" charset="0"/>
                  <a:ea typeface="微软雅黑" panose="020B0503020204020204" pitchFamily="34" charset="-122"/>
                </a:rPr>
                <a:t>7</a:t>
              </a:r>
              <a:endParaRPr lang="en-US" altLang="zh-CN" sz="1600" dirty="0">
                <a:solidFill>
                  <a:srgbClr val="FFFFFF"/>
                </a:solidFill>
                <a:latin typeface="Arial" panose="020B0604020202020204" pitchFamily="34" charset="0"/>
                <a:ea typeface="微软雅黑" panose="020B0503020204020204" pitchFamily="34" charset="-122"/>
              </a:endParaRPr>
            </a:p>
          </p:txBody>
        </p:sp>
        <p:sp>
          <p:nvSpPr>
            <p:cNvPr id="24" name="文本框 23"/>
            <p:cNvSpPr txBox="1"/>
            <p:nvPr>
              <p:custDataLst>
                <p:tags r:id="rId42"/>
              </p:custDataLst>
            </p:nvPr>
          </p:nvSpPr>
          <p:spPr>
            <a:xfrm>
              <a:off x="10531" y="7782"/>
              <a:ext cx="1987" cy="1053"/>
            </a:xfrm>
            <a:prstGeom prst="rect">
              <a:avLst/>
            </a:prstGeom>
            <a:noFill/>
          </p:spPr>
          <p:txBody>
            <a:bodyPr wrap="square" rtlCol="0" anchor="ctr" anchorCtr="0"/>
            <a:p>
              <a:pPr algn="ctr">
                <a:lnSpc>
                  <a:spcPct val="120000"/>
                </a:lnSpc>
              </a:pPr>
              <a:r>
                <a:rPr lang="zh-CN" altLang="en-US" sz="1600" kern="0" spc="300" noProof="1">
                  <a:solidFill>
                    <a:schemeClr val="accent1">
                      <a:lumMod val="75000"/>
                    </a:schemeClr>
                  </a:solidFill>
                  <a:latin typeface="微软雅黑" panose="020B0503020204020204" pitchFamily="34" charset="-122"/>
                  <a:ea typeface="微软雅黑" panose="020B0503020204020204" pitchFamily="34" charset="-122"/>
                  <a:cs typeface="+mn-cs"/>
                </a:rPr>
                <a:t>测评效果</a:t>
              </a:r>
              <a:endParaRPr lang="zh-CN" altLang="en-US" sz="1600" kern="0" spc="300" noProof="1">
                <a:solidFill>
                  <a:schemeClr val="accent1">
                    <a:lumMod val="75000"/>
                  </a:schemeClr>
                </a:solidFill>
                <a:latin typeface="微软雅黑" panose="020B0503020204020204" pitchFamily="34" charset="-122"/>
                <a:ea typeface="微软雅黑" panose="020B0503020204020204" pitchFamily="34" charset="-122"/>
                <a:cs typeface="+mn-cs"/>
              </a:endParaRPr>
            </a:p>
          </p:txBody>
        </p:sp>
      </p:grpSp>
      <p:sp>
        <p:nvSpPr>
          <p:cNvPr id="25" name="Title 6"/>
          <p:cNvSpPr txBox="1"/>
          <p:nvPr>
            <p:custDataLst>
              <p:tags r:id="rId43"/>
            </p:custDataLst>
          </p:nvPr>
        </p:nvSpPr>
        <p:spPr>
          <a:xfrm>
            <a:off x="957580" y="1701165"/>
            <a:ext cx="8207375" cy="43180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 市场营销策划的步骤</a:t>
            </a:r>
            <a:endPar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6" name="文本框 25"/>
          <p:cNvSpPr txBox="1"/>
          <p:nvPr/>
        </p:nvSpPr>
        <p:spPr>
          <a:xfrm>
            <a:off x="3637439" y="981075"/>
            <a:ext cx="46405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一、市场营销策划的基础认知</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4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1000" fill="hold"/>
                                        <p:tgtEl>
                                          <p:spTgt spid="25"/>
                                        </p:tgtEl>
                                        <p:attrNameLst>
                                          <p:attrName>ppt_x</p:attrName>
                                        </p:attrNameLst>
                                      </p:cBhvr>
                                      <p:tavLst>
                                        <p:tav tm="0">
                                          <p:val>
                                            <p:strVal val="#ppt_x-.2"/>
                                          </p:val>
                                        </p:tav>
                                        <p:tav tm="100000">
                                          <p:val>
                                            <p:strVal val="#ppt_x"/>
                                          </p:val>
                                        </p:tav>
                                      </p:tavLst>
                                    </p:anim>
                                    <p:anim calcmode="lin" valueType="num">
                                      <p:cBhvr>
                                        <p:cTn id="8" dur="1000" fill="hold"/>
                                        <p:tgtEl>
                                          <p:spTgt spid="25"/>
                                        </p:tgtEl>
                                        <p:attrNameLst>
                                          <p:attrName>ppt_y</p:attrName>
                                        </p:attrNameLst>
                                      </p:cBhvr>
                                      <p:tavLst>
                                        <p:tav tm="0">
                                          <p:val>
                                            <p:strVal val="#ppt_y"/>
                                          </p:val>
                                        </p:tav>
                                        <p:tav tm="100000">
                                          <p:val>
                                            <p:strVal val="#ppt_y"/>
                                          </p:val>
                                        </p:tav>
                                      </p:tavLst>
                                    </p:anim>
                                    <p:animEffect transition="in" filter="wipe(right)" prLst="gradientSize: 0.1">
                                      <p:cBhvr>
                                        <p:cTn id="9" dur="1000"/>
                                        <p:tgtEl>
                                          <p:spTgt spid="25"/>
                                        </p:tgtEl>
                                      </p:cBhvr>
                                    </p:animEffect>
                                  </p:childTnLst>
                                </p:cTn>
                              </p:par>
                            </p:childTnLst>
                          </p:cTn>
                        </p:par>
                        <p:par>
                          <p:cTn id="10" fill="hold">
                            <p:stCondLst>
                              <p:cond delay="1000"/>
                            </p:stCondLst>
                            <p:childTnLst>
                              <p:par>
                                <p:cTn id="11" presetID="2" presetClass="entr" presetSubtype="12" fill="hold" nodeType="afterEffect">
                                  <p:stCondLst>
                                    <p:cond delay="0"/>
                                  </p:stCondLst>
                                  <p:childTnLst>
                                    <p:set>
                                      <p:cBhvr>
                                        <p:cTn id="12" dur="1" fill="hold">
                                          <p:stCondLst>
                                            <p:cond delay="0"/>
                                          </p:stCondLst>
                                        </p:cTn>
                                        <p:tgtEl>
                                          <p:spTgt spid="101"/>
                                        </p:tgtEl>
                                        <p:attrNameLst>
                                          <p:attrName>style.visibility</p:attrName>
                                        </p:attrNameLst>
                                      </p:cBhvr>
                                      <p:to>
                                        <p:strVal val="visible"/>
                                      </p:to>
                                    </p:set>
                                    <p:anim calcmode="lin" valueType="num">
                                      <p:cBhvr additive="base">
                                        <p:cTn id="13" dur="500" fill="hold"/>
                                        <p:tgtEl>
                                          <p:spTgt spid="101"/>
                                        </p:tgtEl>
                                        <p:attrNameLst>
                                          <p:attrName>ppt_x</p:attrName>
                                        </p:attrNameLst>
                                      </p:cBhvr>
                                      <p:tavLst>
                                        <p:tav tm="0">
                                          <p:val>
                                            <p:strVal val="0-#ppt_w/2"/>
                                          </p:val>
                                        </p:tav>
                                        <p:tav tm="100000">
                                          <p:val>
                                            <p:strVal val="#ppt_x"/>
                                          </p:val>
                                        </p:tav>
                                      </p:tavLst>
                                    </p:anim>
                                    <p:anim calcmode="lin" valueType="num">
                                      <p:cBhvr additive="base">
                                        <p:cTn id="14" dur="500" fill="hold"/>
                                        <p:tgtEl>
                                          <p:spTgt spid="101"/>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12" fill="hold" nodeType="afterEffect">
                                  <p:stCondLst>
                                    <p:cond delay="0"/>
                                  </p:stCondLst>
                                  <p:childTnLst>
                                    <p:set>
                                      <p:cBhvr>
                                        <p:cTn id="17" dur="1" fill="hold">
                                          <p:stCondLst>
                                            <p:cond delay="0"/>
                                          </p:stCondLst>
                                        </p:cTn>
                                        <p:tgtEl>
                                          <p:spTgt spid="102"/>
                                        </p:tgtEl>
                                        <p:attrNameLst>
                                          <p:attrName>style.visibility</p:attrName>
                                        </p:attrNameLst>
                                      </p:cBhvr>
                                      <p:to>
                                        <p:strVal val="visible"/>
                                      </p:to>
                                    </p:set>
                                    <p:anim calcmode="lin" valueType="num">
                                      <p:cBhvr additive="base">
                                        <p:cTn id="18" dur="500" fill="hold"/>
                                        <p:tgtEl>
                                          <p:spTgt spid="102"/>
                                        </p:tgtEl>
                                        <p:attrNameLst>
                                          <p:attrName>ppt_x</p:attrName>
                                        </p:attrNameLst>
                                      </p:cBhvr>
                                      <p:tavLst>
                                        <p:tav tm="0">
                                          <p:val>
                                            <p:strVal val="0-#ppt_w/2"/>
                                          </p:val>
                                        </p:tav>
                                        <p:tav tm="100000">
                                          <p:val>
                                            <p:strVal val="#ppt_x"/>
                                          </p:val>
                                        </p:tav>
                                      </p:tavLst>
                                    </p:anim>
                                    <p:anim calcmode="lin" valueType="num">
                                      <p:cBhvr additive="base">
                                        <p:cTn id="19" dur="500" fill="hold"/>
                                        <p:tgtEl>
                                          <p:spTgt spid="102"/>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2" presetClass="entr" presetSubtype="12" fill="hold" nodeType="afterEffect">
                                  <p:stCondLst>
                                    <p:cond delay="0"/>
                                  </p:stCondLst>
                                  <p:childTnLst>
                                    <p:set>
                                      <p:cBhvr>
                                        <p:cTn id="22" dur="1" fill="hold">
                                          <p:stCondLst>
                                            <p:cond delay="0"/>
                                          </p:stCondLst>
                                        </p:cTn>
                                        <p:tgtEl>
                                          <p:spTgt spid="103"/>
                                        </p:tgtEl>
                                        <p:attrNameLst>
                                          <p:attrName>style.visibility</p:attrName>
                                        </p:attrNameLst>
                                      </p:cBhvr>
                                      <p:to>
                                        <p:strVal val="visible"/>
                                      </p:to>
                                    </p:set>
                                    <p:anim calcmode="lin" valueType="num">
                                      <p:cBhvr additive="base">
                                        <p:cTn id="23" dur="500" fill="hold"/>
                                        <p:tgtEl>
                                          <p:spTgt spid="103"/>
                                        </p:tgtEl>
                                        <p:attrNameLst>
                                          <p:attrName>ppt_x</p:attrName>
                                        </p:attrNameLst>
                                      </p:cBhvr>
                                      <p:tavLst>
                                        <p:tav tm="0">
                                          <p:val>
                                            <p:strVal val="0-#ppt_w/2"/>
                                          </p:val>
                                        </p:tav>
                                        <p:tav tm="100000">
                                          <p:val>
                                            <p:strVal val="#ppt_x"/>
                                          </p:val>
                                        </p:tav>
                                      </p:tavLst>
                                    </p:anim>
                                    <p:anim calcmode="lin" valueType="num">
                                      <p:cBhvr additive="base">
                                        <p:cTn id="24" dur="500" fill="hold"/>
                                        <p:tgtEl>
                                          <p:spTgt spid="103"/>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 presetClass="entr" presetSubtype="12" fill="hold" nodeType="afterEffect">
                                  <p:stCondLst>
                                    <p:cond delay="0"/>
                                  </p:stCondLst>
                                  <p:childTnLst>
                                    <p:set>
                                      <p:cBhvr>
                                        <p:cTn id="27" dur="1" fill="hold">
                                          <p:stCondLst>
                                            <p:cond delay="0"/>
                                          </p:stCondLst>
                                        </p:cTn>
                                        <p:tgtEl>
                                          <p:spTgt spid="104"/>
                                        </p:tgtEl>
                                        <p:attrNameLst>
                                          <p:attrName>style.visibility</p:attrName>
                                        </p:attrNameLst>
                                      </p:cBhvr>
                                      <p:to>
                                        <p:strVal val="visible"/>
                                      </p:to>
                                    </p:set>
                                    <p:anim calcmode="lin" valueType="num">
                                      <p:cBhvr additive="base">
                                        <p:cTn id="28" dur="500" fill="hold"/>
                                        <p:tgtEl>
                                          <p:spTgt spid="104"/>
                                        </p:tgtEl>
                                        <p:attrNameLst>
                                          <p:attrName>ppt_x</p:attrName>
                                        </p:attrNameLst>
                                      </p:cBhvr>
                                      <p:tavLst>
                                        <p:tav tm="0">
                                          <p:val>
                                            <p:strVal val="0-#ppt_w/2"/>
                                          </p:val>
                                        </p:tav>
                                        <p:tav tm="100000">
                                          <p:val>
                                            <p:strVal val="#ppt_x"/>
                                          </p:val>
                                        </p:tav>
                                      </p:tavLst>
                                    </p:anim>
                                    <p:anim calcmode="lin" valueType="num">
                                      <p:cBhvr additive="base">
                                        <p:cTn id="29" dur="500" fill="hold"/>
                                        <p:tgtEl>
                                          <p:spTgt spid="104"/>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2" presetClass="entr" presetSubtype="12" fill="hold" nodeType="afterEffect">
                                  <p:stCondLst>
                                    <p:cond delay="0"/>
                                  </p:stCondLst>
                                  <p:childTnLst>
                                    <p:set>
                                      <p:cBhvr>
                                        <p:cTn id="32" dur="1" fill="hold">
                                          <p:stCondLst>
                                            <p:cond delay="0"/>
                                          </p:stCondLst>
                                        </p:cTn>
                                        <p:tgtEl>
                                          <p:spTgt spid="105"/>
                                        </p:tgtEl>
                                        <p:attrNameLst>
                                          <p:attrName>style.visibility</p:attrName>
                                        </p:attrNameLst>
                                      </p:cBhvr>
                                      <p:to>
                                        <p:strVal val="visible"/>
                                      </p:to>
                                    </p:set>
                                    <p:anim calcmode="lin" valueType="num">
                                      <p:cBhvr additive="base">
                                        <p:cTn id="33" dur="500" fill="hold"/>
                                        <p:tgtEl>
                                          <p:spTgt spid="105"/>
                                        </p:tgtEl>
                                        <p:attrNameLst>
                                          <p:attrName>ppt_x</p:attrName>
                                        </p:attrNameLst>
                                      </p:cBhvr>
                                      <p:tavLst>
                                        <p:tav tm="0">
                                          <p:val>
                                            <p:strVal val="0-#ppt_w/2"/>
                                          </p:val>
                                        </p:tav>
                                        <p:tav tm="100000">
                                          <p:val>
                                            <p:strVal val="#ppt_x"/>
                                          </p:val>
                                        </p:tav>
                                      </p:tavLst>
                                    </p:anim>
                                    <p:anim calcmode="lin" valueType="num">
                                      <p:cBhvr additive="base">
                                        <p:cTn id="34" dur="500" fill="hold"/>
                                        <p:tgtEl>
                                          <p:spTgt spid="105"/>
                                        </p:tgtEl>
                                        <p:attrNameLst>
                                          <p:attrName>ppt_y</p:attrName>
                                        </p:attrNameLst>
                                      </p:cBhvr>
                                      <p:tavLst>
                                        <p:tav tm="0">
                                          <p:val>
                                            <p:strVal val="1+#ppt_h/2"/>
                                          </p:val>
                                        </p:tav>
                                        <p:tav tm="100000">
                                          <p:val>
                                            <p:strVal val="#ppt_y"/>
                                          </p:val>
                                        </p:tav>
                                      </p:tavLst>
                                    </p:anim>
                                  </p:childTnLst>
                                </p:cTn>
                              </p:par>
                            </p:childTnLst>
                          </p:cTn>
                        </p:par>
                        <p:par>
                          <p:cTn id="35" fill="hold">
                            <p:stCondLst>
                              <p:cond delay="3500"/>
                            </p:stCondLst>
                            <p:childTnLst>
                              <p:par>
                                <p:cTn id="36" presetID="2" presetClass="entr" presetSubtype="12" fill="hold" nodeType="after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additive="base">
                                        <p:cTn id="38" dur="500" fill="hold"/>
                                        <p:tgtEl>
                                          <p:spTgt spid="3"/>
                                        </p:tgtEl>
                                        <p:attrNameLst>
                                          <p:attrName>ppt_x</p:attrName>
                                        </p:attrNameLst>
                                      </p:cBhvr>
                                      <p:tavLst>
                                        <p:tav tm="0">
                                          <p:val>
                                            <p:strVal val="0-#ppt_w/2"/>
                                          </p:val>
                                        </p:tav>
                                        <p:tav tm="100000">
                                          <p:val>
                                            <p:strVal val="#ppt_x"/>
                                          </p:val>
                                        </p:tav>
                                      </p:tavLst>
                                    </p:anim>
                                    <p:anim calcmode="lin" valueType="num">
                                      <p:cBhvr additive="base">
                                        <p:cTn id="39" dur="500" fill="hold"/>
                                        <p:tgtEl>
                                          <p:spTgt spid="3"/>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2" presetClass="entr" presetSubtype="12"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0-#ppt_w/2"/>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4210"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lang="zh-CN" altLang="en-US" sz="2800" spc="3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87" name="TextBox 135"/>
          <p:cNvSpPr txBox="1"/>
          <p:nvPr>
            <p:custDataLst>
              <p:tags r:id="rId1"/>
            </p:custDataLst>
          </p:nvPr>
        </p:nvSpPr>
        <p:spPr>
          <a:xfrm>
            <a:off x="7486650" y="2386013"/>
            <a:ext cx="3028950" cy="395288"/>
          </a:xfrm>
          <a:prstGeom prst="rect">
            <a:avLst/>
          </a:prstGeom>
          <a:noFill/>
        </p:spPr>
        <p:txBody>
          <a:bodyPr vert="horz" wrap="square" lIns="90000" tIns="46800" rIns="90000" bIns="0" rtlCol="0" anchor="b" anchorCtr="0"/>
          <a:p>
            <a:pPr>
              <a:lnSpc>
                <a:spcPct val="120000"/>
              </a:lnSpc>
              <a:spcAft>
                <a:spcPts val="1600"/>
              </a:spcAft>
            </a:pPr>
            <a:r>
              <a:rPr lang="zh-CN" altLang="en-US" sz="1600" spc="300" noProof="1">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rPr>
              <a:t>（1）刺激联想策划法。</a:t>
            </a:r>
            <a:endParaRPr lang="zh-CN" altLang="en-US" sz="1600" spc="300" noProof="1">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8" name="TextBox 144"/>
          <p:cNvSpPr txBox="1"/>
          <p:nvPr>
            <p:custDataLst>
              <p:tags r:id="rId2"/>
            </p:custDataLst>
          </p:nvPr>
        </p:nvSpPr>
        <p:spPr>
          <a:xfrm>
            <a:off x="7486650" y="3078163"/>
            <a:ext cx="3281363" cy="395288"/>
          </a:xfrm>
          <a:prstGeom prst="rect">
            <a:avLst/>
          </a:prstGeom>
          <a:noFill/>
        </p:spPr>
        <p:txBody>
          <a:bodyPr vert="horz" wrap="square" lIns="90000" tIns="46800" rIns="90000" bIns="0" rtlCol="0" anchor="b" anchorCtr="0"/>
          <a:p>
            <a:pPr>
              <a:lnSpc>
                <a:spcPct val="120000"/>
              </a:lnSpc>
              <a:spcAft>
                <a:spcPts val="1600"/>
              </a:spcAft>
            </a:pPr>
            <a:r>
              <a:rPr lang="zh-CN" altLang="en-US" sz="1600" spc="300" noProof="1">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rPr>
              <a:t>（2）转换思路策划法。</a:t>
            </a:r>
            <a:endParaRPr lang="zh-CN" altLang="en-US" sz="1600" spc="300" noProof="1">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9" name="TextBox 147"/>
          <p:cNvSpPr txBox="1"/>
          <p:nvPr>
            <p:custDataLst>
              <p:tags r:id="rId3"/>
            </p:custDataLst>
          </p:nvPr>
        </p:nvSpPr>
        <p:spPr>
          <a:xfrm>
            <a:off x="7486650" y="3827463"/>
            <a:ext cx="3197225" cy="550863"/>
          </a:xfrm>
          <a:prstGeom prst="rect">
            <a:avLst/>
          </a:prstGeom>
          <a:noFill/>
        </p:spPr>
        <p:txBody>
          <a:bodyPr vert="horz" wrap="square" lIns="90000" tIns="46800" rIns="90000" bIns="0" rtlCol="0" anchor="ctr" anchorCtr="0"/>
          <a:p>
            <a:pPr>
              <a:lnSpc>
                <a:spcPct val="120000"/>
              </a:lnSpc>
              <a:spcAft>
                <a:spcPts val="1600"/>
              </a:spcAft>
            </a:pPr>
            <a:r>
              <a:rPr lang="zh-CN" altLang="en-US" sz="1600" spc="300" noProof="1">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rPr>
              <a:t>（3）信息组合策划法。</a:t>
            </a:r>
            <a:endParaRPr lang="zh-CN" altLang="en-US" sz="1600" spc="300" noProof="1">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1" name="TextBox 141"/>
          <p:cNvSpPr txBox="1"/>
          <p:nvPr>
            <p:custDataLst>
              <p:tags r:id="rId4"/>
            </p:custDataLst>
          </p:nvPr>
        </p:nvSpPr>
        <p:spPr>
          <a:xfrm>
            <a:off x="7486650" y="5334000"/>
            <a:ext cx="3132138" cy="395288"/>
          </a:xfrm>
          <a:prstGeom prst="rect">
            <a:avLst/>
          </a:prstGeom>
          <a:noFill/>
        </p:spPr>
        <p:txBody>
          <a:bodyPr vert="horz" wrap="square" lIns="90000" tIns="46800" rIns="90000" bIns="0" rtlCol="0" anchor="b" anchorCtr="0">
            <a:normAutofit/>
          </a:bodyPr>
          <a:p>
            <a:pPr>
              <a:lnSpc>
                <a:spcPct val="120000"/>
              </a:lnSpc>
              <a:spcAft>
                <a:spcPts val="1600"/>
              </a:spcAft>
            </a:pPr>
            <a:r>
              <a:rPr lang="zh-CN" altLang="en-US" sz="1600" spc="300" noProof="1">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rPr>
              <a:t>（5）创意思维法。</a:t>
            </a:r>
            <a:endParaRPr lang="zh-CN" altLang="en-US" sz="1600" spc="300" noProof="1">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2" name="TextBox 138"/>
          <p:cNvSpPr txBox="1"/>
          <p:nvPr>
            <p:custDataLst>
              <p:tags r:id="rId5"/>
            </p:custDataLst>
          </p:nvPr>
        </p:nvSpPr>
        <p:spPr>
          <a:xfrm>
            <a:off x="7486650" y="4578350"/>
            <a:ext cx="3132138" cy="395288"/>
          </a:xfrm>
          <a:prstGeom prst="rect">
            <a:avLst/>
          </a:prstGeom>
          <a:noFill/>
        </p:spPr>
        <p:txBody>
          <a:bodyPr vert="horz" wrap="square" lIns="90000" tIns="46800" rIns="90000" bIns="0" rtlCol="0" anchor="b" anchorCtr="0">
            <a:normAutofit/>
          </a:bodyPr>
          <a:p>
            <a:pPr>
              <a:lnSpc>
                <a:spcPct val="120000"/>
              </a:lnSpc>
              <a:spcAft>
                <a:spcPts val="1600"/>
              </a:spcAft>
            </a:pPr>
            <a:r>
              <a:rPr lang="zh-CN" altLang="en-US" sz="1600" spc="300" noProof="1">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rPr>
              <a:t>（4）头脑风暴法。</a:t>
            </a:r>
            <a:endParaRPr lang="zh-CN" altLang="en-US" sz="1600" spc="300" noProof="1">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nvGrpSpPr>
          <p:cNvPr id="94219" name="组合 9"/>
          <p:cNvGrpSpPr/>
          <p:nvPr/>
        </p:nvGrpSpPr>
        <p:grpSpPr>
          <a:xfrm>
            <a:off x="1552575" y="2187575"/>
            <a:ext cx="4152900" cy="4233863"/>
            <a:chOff x="1174" y="2651"/>
            <a:chExt cx="8227" cy="8161"/>
          </a:xfrm>
        </p:grpSpPr>
        <p:sp>
          <p:nvSpPr>
            <p:cNvPr id="94220" name="Freeform 37"/>
            <p:cNvSpPr/>
            <p:nvPr>
              <p:custDataLst>
                <p:tags r:id="rId6"/>
              </p:custDataLst>
            </p:nvPr>
          </p:nvSpPr>
          <p:spPr>
            <a:xfrm>
              <a:off x="3936" y="7025"/>
              <a:ext cx="3042" cy="3787"/>
            </a:xfrm>
            <a:custGeom>
              <a:avLst/>
              <a:gdLst/>
              <a:ahLst/>
              <a:cxnLst>
                <a:cxn ang="0">
                  <a:pos x="1688" y="0"/>
                </a:cxn>
                <a:cxn ang="0">
                  <a:pos x="1797" y="689"/>
                </a:cxn>
                <a:cxn ang="0">
                  <a:pos x="1869" y="1267"/>
                </a:cxn>
                <a:cxn ang="0">
                  <a:pos x="2110" y="908"/>
                </a:cxn>
                <a:cxn ang="0">
                  <a:pos x="2453" y="203"/>
                </a:cxn>
                <a:cxn ang="0">
                  <a:pos x="2391" y="870"/>
                </a:cxn>
                <a:cxn ang="0">
                  <a:pos x="2259" y="1442"/>
                </a:cxn>
                <a:cxn ang="0">
                  <a:pos x="2601" y="1140"/>
                </a:cxn>
                <a:cxn ang="0">
                  <a:pos x="3037" y="719"/>
                </a:cxn>
                <a:cxn ang="0">
                  <a:pos x="2804" y="1228"/>
                </a:cxn>
                <a:cxn ang="0">
                  <a:pos x="2524" y="1853"/>
                </a:cxn>
                <a:cxn ang="0">
                  <a:pos x="2274" y="2937"/>
                </a:cxn>
                <a:cxn ang="0">
                  <a:pos x="2229" y="3706"/>
                </a:cxn>
                <a:cxn ang="0">
                  <a:pos x="2225" y="3787"/>
                </a:cxn>
                <a:cxn ang="0">
                  <a:pos x="1363" y="3787"/>
                </a:cxn>
                <a:cxn ang="0">
                  <a:pos x="1363" y="3650"/>
                </a:cxn>
                <a:cxn ang="0">
                  <a:pos x="1300" y="2905"/>
                </a:cxn>
                <a:cxn ang="0">
                  <a:pos x="891" y="2482"/>
                </a:cxn>
                <a:cxn ang="0">
                  <a:pos x="369" y="2032"/>
                </a:cxn>
                <a:cxn ang="0">
                  <a:pos x="61" y="1916"/>
                </a:cxn>
                <a:cxn ang="0">
                  <a:pos x="58" y="1711"/>
                </a:cxn>
                <a:cxn ang="0">
                  <a:pos x="574" y="1738"/>
                </a:cxn>
                <a:cxn ang="0">
                  <a:pos x="1087" y="1828"/>
                </a:cxn>
                <a:cxn ang="0">
                  <a:pos x="1036" y="1135"/>
                </a:cxn>
                <a:cxn ang="0">
                  <a:pos x="862" y="186"/>
                </a:cxn>
                <a:cxn ang="0">
                  <a:pos x="1213" y="658"/>
                </a:cxn>
                <a:cxn ang="0">
                  <a:pos x="1509" y="1248"/>
                </a:cxn>
                <a:cxn ang="0">
                  <a:pos x="1513" y="641"/>
                </a:cxn>
                <a:cxn ang="0">
                  <a:pos x="1688" y="0"/>
                </a:cxn>
              </a:cxnLst>
              <a:pathLst>
                <a:path w="1563664" h="1946074">
                  <a:moveTo>
                    <a:pt x="868073" y="17"/>
                  </a:moveTo>
                  <a:cubicBezTo>
                    <a:pt x="912245" y="-1197"/>
                    <a:pt x="918397" y="61402"/>
                    <a:pt x="923882" y="354374"/>
                  </a:cubicBezTo>
                  <a:cubicBezTo>
                    <a:pt x="927587" y="554609"/>
                    <a:pt x="940483" y="649772"/>
                    <a:pt x="960791" y="651592"/>
                  </a:cubicBezTo>
                  <a:cubicBezTo>
                    <a:pt x="1009263" y="655334"/>
                    <a:pt x="1038761" y="590813"/>
                    <a:pt x="1084786" y="466728"/>
                  </a:cubicBezTo>
                  <a:cubicBezTo>
                    <a:pt x="1133925" y="332833"/>
                    <a:pt x="1172020" y="84157"/>
                    <a:pt x="1261033" y="104382"/>
                  </a:cubicBezTo>
                  <a:cubicBezTo>
                    <a:pt x="1333518" y="120968"/>
                    <a:pt x="1296015" y="219872"/>
                    <a:pt x="1229089" y="447109"/>
                  </a:cubicBezTo>
                  <a:cubicBezTo>
                    <a:pt x="1188548" y="584644"/>
                    <a:pt x="1136371" y="735731"/>
                    <a:pt x="1161570" y="741293"/>
                  </a:cubicBezTo>
                  <a:cubicBezTo>
                    <a:pt x="1186769" y="746754"/>
                    <a:pt x="1260440" y="690931"/>
                    <a:pt x="1337223" y="585858"/>
                  </a:cubicBezTo>
                  <a:cubicBezTo>
                    <a:pt x="1413933" y="480886"/>
                    <a:pt x="1525699" y="284392"/>
                    <a:pt x="1561349" y="369745"/>
                  </a:cubicBezTo>
                  <a:cubicBezTo>
                    <a:pt x="1579136" y="412118"/>
                    <a:pt x="1490124" y="562598"/>
                    <a:pt x="1441578" y="631366"/>
                  </a:cubicBezTo>
                  <a:cubicBezTo>
                    <a:pt x="1401704" y="688403"/>
                    <a:pt x="1324327" y="812488"/>
                    <a:pt x="1297868" y="952552"/>
                  </a:cubicBezTo>
                  <a:cubicBezTo>
                    <a:pt x="1271483" y="1092515"/>
                    <a:pt x="1292384" y="1257760"/>
                    <a:pt x="1168907" y="1509470"/>
                  </a:cubicBezTo>
                  <a:cubicBezTo>
                    <a:pt x="1168907" y="1509470"/>
                    <a:pt x="1158235" y="1657315"/>
                    <a:pt x="1146145" y="1904580"/>
                  </a:cubicBezTo>
                  <a:lnTo>
                    <a:pt x="1144216" y="1946074"/>
                  </a:lnTo>
                  <a:lnTo>
                    <a:pt x="700729" y="1946074"/>
                  </a:lnTo>
                  <a:lnTo>
                    <a:pt x="701016" y="1876164"/>
                  </a:lnTo>
                  <a:cubicBezTo>
                    <a:pt x="701016" y="1876164"/>
                    <a:pt x="705315" y="1586227"/>
                    <a:pt x="668480" y="1492885"/>
                  </a:cubicBezTo>
                  <a:cubicBezTo>
                    <a:pt x="631644" y="1399543"/>
                    <a:pt x="592289" y="1352922"/>
                    <a:pt x="458436" y="1275559"/>
                  </a:cubicBezTo>
                  <a:cubicBezTo>
                    <a:pt x="323991" y="1198195"/>
                    <a:pt x="279151" y="1102931"/>
                    <a:pt x="190064" y="1044681"/>
                  </a:cubicBezTo>
                  <a:cubicBezTo>
                    <a:pt x="101645" y="986329"/>
                    <a:pt x="60511" y="973992"/>
                    <a:pt x="31680" y="985015"/>
                  </a:cubicBezTo>
                  <a:cubicBezTo>
                    <a:pt x="3442" y="996139"/>
                    <a:pt x="-21758" y="937787"/>
                    <a:pt x="29827" y="879436"/>
                  </a:cubicBezTo>
                  <a:cubicBezTo>
                    <a:pt x="81411" y="821084"/>
                    <a:pt x="185173" y="824826"/>
                    <a:pt x="295086" y="893594"/>
                  </a:cubicBezTo>
                  <a:cubicBezTo>
                    <a:pt x="404999" y="962362"/>
                    <a:pt x="466441" y="1030523"/>
                    <a:pt x="559159" y="939608"/>
                  </a:cubicBezTo>
                  <a:cubicBezTo>
                    <a:pt x="626679" y="873267"/>
                    <a:pt x="597848" y="744327"/>
                    <a:pt x="532774" y="583431"/>
                  </a:cubicBezTo>
                  <a:cubicBezTo>
                    <a:pt x="467627" y="422535"/>
                    <a:pt x="382320" y="160914"/>
                    <a:pt x="443095" y="95786"/>
                  </a:cubicBezTo>
                  <a:cubicBezTo>
                    <a:pt x="528476" y="4366"/>
                    <a:pt x="567757" y="200253"/>
                    <a:pt x="623640" y="338395"/>
                  </a:cubicBezTo>
                  <a:cubicBezTo>
                    <a:pt x="679523" y="476537"/>
                    <a:pt x="718804" y="666964"/>
                    <a:pt x="775947" y="641782"/>
                  </a:cubicBezTo>
                  <a:cubicBezTo>
                    <a:pt x="789436" y="636220"/>
                    <a:pt x="772241" y="480279"/>
                    <a:pt x="777800" y="329799"/>
                  </a:cubicBezTo>
                  <a:cubicBezTo>
                    <a:pt x="783285" y="178712"/>
                    <a:pt x="763644" y="3759"/>
                    <a:pt x="868073" y="17"/>
                  </a:cubicBezTo>
                  <a:close/>
                </a:path>
              </a:pathLst>
            </a:custGeom>
            <a:solidFill>
              <a:srgbClr val="BFBFBF"/>
            </a:solidFill>
            <a:ln w="9525">
              <a:noFill/>
            </a:ln>
          </p:spPr>
          <p:txBody>
            <a:bodyPr/>
            <a:p>
              <a:endParaRPr lang="zh-CN" altLang="en-US"/>
            </a:p>
          </p:txBody>
        </p:sp>
        <p:sp>
          <p:nvSpPr>
            <p:cNvPr id="94221" name="AutoShape 2"/>
            <p:cNvSpPr/>
            <p:nvPr>
              <p:custDataLst>
                <p:tags r:id="rId7"/>
              </p:custDataLst>
            </p:nvPr>
          </p:nvSpPr>
          <p:spPr>
            <a:xfrm>
              <a:off x="1174" y="5998"/>
              <a:ext cx="2709" cy="2523"/>
            </a:xfrm>
            <a:custGeom>
              <a:avLst/>
              <a:gdLst/>
              <a:ahLst/>
              <a:cxnLst/>
              <a:pathLst>
                <a:path w="18386" h="19236">
                  <a:moveTo>
                    <a:pt x="14685" y="14523"/>
                  </a:moveTo>
                  <a:cubicBezTo>
                    <a:pt x="14685" y="14523"/>
                    <a:pt x="13428" y="15798"/>
                    <a:pt x="18303" y="19150"/>
                  </a:cubicBezTo>
                  <a:cubicBezTo>
                    <a:pt x="18303" y="19150"/>
                    <a:pt x="12933" y="19943"/>
                    <a:pt x="9851" y="16727"/>
                  </a:cubicBezTo>
                  <a:cubicBezTo>
                    <a:pt x="9851" y="16727"/>
                    <a:pt x="3719" y="18522"/>
                    <a:pt x="912" y="12527"/>
                  </a:cubicBezTo>
                  <a:cubicBezTo>
                    <a:pt x="-1894" y="6533"/>
                    <a:pt x="2364" y="2324"/>
                    <a:pt x="5666" y="1021"/>
                  </a:cubicBezTo>
                  <a:cubicBezTo>
                    <a:pt x="8967" y="-281"/>
                    <a:pt x="16405" y="-1657"/>
                    <a:pt x="18051" y="5941"/>
                  </a:cubicBezTo>
                  <a:cubicBezTo>
                    <a:pt x="19706" y="13548"/>
                    <a:pt x="14685" y="14523"/>
                    <a:pt x="14685" y="14523"/>
                  </a:cubicBezTo>
                  <a:close/>
                  <a:moveTo>
                    <a:pt x="14685" y="14523"/>
                  </a:moveTo>
                </a:path>
              </a:pathLst>
            </a:custGeom>
            <a:solidFill>
              <a:srgbClr val="4276AA"/>
            </a:solidFill>
            <a:ln w="9525">
              <a:noFill/>
            </a:ln>
          </p:spPr>
          <p:txBody>
            <a:bodyPr/>
            <a:p>
              <a:endParaRPr lang="zh-CN" altLang="en-US"/>
            </a:p>
          </p:txBody>
        </p:sp>
        <p:sp>
          <p:nvSpPr>
            <p:cNvPr id="94222" name="AutoShape 3"/>
            <p:cNvSpPr/>
            <p:nvPr>
              <p:custDataLst>
                <p:tags r:id="rId8"/>
              </p:custDataLst>
            </p:nvPr>
          </p:nvSpPr>
          <p:spPr>
            <a:xfrm>
              <a:off x="2191" y="2651"/>
              <a:ext cx="4056" cy="4338"/>
            </a:xfrm>
            <a:custGeom>
              <a:avLst/>
              <a:gdLst/>
              <a:ahLst/>
              <a:cxnLst/>
              <a:pathLst>
                <a:path w="17246" h="19694">
                  <a:moveTo>
                    <a:pt x="9293" y="16819"/>
                  </a:moveTo>
                  <a:cubicBezTo>
                    <a:pt x="9293" y="16819"/>
                    <a:pt x="10944" y="15945"/>
                    <a:pt x="11314" y="19693"/>
                  </a:cubicBezTo>
                  <a:cubicBezTo>
                    <a:pt x="11314" y="19693"/>
                    <a:pt x="13742" y="16401"/>
                    <a:pt x="13158" y="14665"/>
                  </a:cubicBezTo>
                  <a:cubicBezTo>
                    <a:pt x="13158" y="14665"/>
                    <a:pt x="18963" y="10439"/>
                    <a:pt x="16738" y="4554"/>
                  </a:cubicBezTo>
                  <a:cubicBezTo>
                    <a:pt x="14514" y="-1337"/>
                    <a:pt x="8983" y="-469"/>
                    <a:pt x="6007" y="1391"/>
                  </a:cubicBezTo>
                  <a:cubicBezTo>
                    <a:pt x="3031" y="3252"/>
                    <a:pt x="-2637" y="8389"/>
                    <a:pt x="1406" y="14329"/>
                  </a:cubicBezTo>
                  <a:cubicBezTo>
                    <a:pt x="5443" y="20263"/>
                    <a:pt x="9293" y="16819"/>
                    <a:pt x="9293" y="16819"/>
                  </a:cubicBezTo>
                  <a:close/>
                  <a:moveTo>
                    <a:pt x="9293" y="16819"/>
                  </a:moveTo>
                </a:path>
              </a:pathLst>
            </a:custGeom>
            <a:solidFill>
              <a:srgbClr val="5268A5">
                <a:alpha val="81998"/>
              </a:srgbClr>
            </a:solidFill>
            <a:ln w="9525">
              <a:noFill/>
            </a:ln>
          </p:spPr>
          <p:txBody>
            <a:bodyPr/>
            <a:p>
              <a:endParaRPr lang="zh-CN" altLang="en-US"/>
            </a:p>
          </p:txBody>
        </p:sp>
        <p:sp>
          <p:nvSpPr>
            <p:cNvPr id="94223" name="文本框 10"/>
            <p:cNvSpPr txBox="1"/>
            <p:nvPr>
              <p:custDataLst>
                <p:tags r:id="rId9"/>
              </p:custDataLst>
            </p:nvPr>
          </p:nvSpPr>
          <p:spPr>
            <a:xfrm>
              <a:off x="3332" y="4200"/>
              <a:ext cx="1032" cy="1242"/>
            </a:xfrm>
            <a:prstGeom prst="rect">
              <a:avLst/>
            </a:prstGeom>
            <a:noFill/>
            <a:ln w="9525">
              <a:noFill/>
            </a:ln>
          </p:spPr>
          <p:txBody>
            <a:bodyPr wrap="square" lIns="90000" tIns="46800" rIns="90000" bIns="46800" anchor="ctr" anchorCtr="0"/>
            <a:p>
              <a:pPr algn="ctr"/>
              <a:r>
                <a:rPr lang="en-US" altLang="zh-CN" sz="4400" dirty="0">
                  <a:solidFill>
                    <a:srgbClr val="FFFFFF"/>
                  </a:solidFill>
                  <a:latin typeface="微软雅黑" panose="020B0503020204020204" pitchFamily="34" charset="-122"/>
                  <a:ea typeface="微软雅黑" panose="020B0503020204020204" pitchFamily="34" charset="-122"/>
                </a:rPr>
                <a:t>2</a:t>
              </a:r>
              <a:endParaRPr lang="en-US" altLang="zh-CN" sz="4400" dirty="0">
                <a:solidFill>
                  <a:srgbClr val="FFFFFF"/>
                </a:solidFill>
                <a:latin typeface="微软雅黑" panose="020B0503020204020204" pitchFamily="34" charset="-122"/>
                <a:ea typeface="微软雅黑" panose="020B0503020204020204" pitchFamily="34" charset="-122"/>
              </a:endParaRPr>
            </a:p>
          </p:txBody>
        </p:sp>
        <p:sp>
          <p:nvSpPr>
            <p:cNvPr id="94224" name="AutoShape 4"/>
            <p:cNvSpPr/>
            <p:nvPr>
              <p:custDataLst>
                <p:tags r:id="rId10"/>
              </p:custDataLst>
            </p:nvPr>
          </p:nvSpPr>
          <p:spPr>
            <a:xfrm>
              <a:off x="4402" y="3249"/>
              <a:ext cx="3402" cy="3569"/>
            </a:xfrm>
            <a:custGeom>
              <a:avLst/>
              <a:gdLst/>
              <a:ahLst/>
              <a:cxnLst/>
              <a:pathLst>
                <a:path w="19417" h="20101">
                  <a:moveTo>
                    <a:pt x="438" y="10902"/>
                  </a:moveTo>
                  <a:cubicBezTo>
                    <a:pt x="438" y="10902"/>
                    <a:pt x="-1791" y="4369"/>
                    <a:pt x="3812" y="1435"/>
                  </a:cubicBezTo>
                  <a:cubicBezTo>
                    <a:pt x="9415" y="-1499"/>
                    <a:pt x="19005" y="-234"/>
                    <a:pt x="19407" y="8036"/>
                  </a:cubicBezTo>
                  <a:cubicBezTo>
                    <a:pt x="19809" y="16299"/>
                    <a:pt x="8269" y="20101"/>
                    <a:pt x="7254" y="20101"/>
                  </a:cubicBezTo>
                  <a:cubicBezTo>
                    <a:pt x="7254" y="20101"/>
                    <a:pt x="8535" y="18432"/>
                    <a:pt x="8808" y="17100"/>
                  </a:cubicBezTo>
                  <a:cubicBezTo>
                    <a:pt x="8815" y="17107"/>
                    <a:pt x="1590" y="17302"/>
                    <a:pt x="438" y="10902"/>
                  </a:cubicBezTo>
                  <a:close/>
                  <a:moveTo>
                    <a:pt x="438" y="10902"/>
                  </a:moveTo>
                </a:path>
              </a:pathLst>
            </a:custGeom>
            <a:solidFill>
              <a:srgbClr val="5E5CA2">
                <a:alpha val="81000"/>
              </a:srgbClr>
            </a:solidFill>
            <a:ln w="9525">
              <a:noFill/>
            </a:ln>
          </p:spPr>
          <p:txBody>
            <a:bodyPr/>
            <a:p>
              <a:endParaRPr lang="zh-CN" altLang="en-US"/>
            </a:p>
          </p:txBody>
        </p:sp>
        <p:sp>
          <p:nvSpPr>
            <p:cNvPr id="94225" name="AutoShape 5"/>
            <p:cNvSpPr/>
            <p:nvPr>
              <p:custDataLst>
                <p:tags r:id="rId11"/>
              </p:custDataLst>
            </p:nvPr>
          </p:nvSpPr>
          <p:spPr>
            <a:xfrm>
              <a:off x="6457" y="4683"/>
              <a:ext cx="2945" cy="2551"/>
            </a:xfrm>
            <a:custGeom>
              <a:avLst/>
              <a:gdLst/>
              <a:ahLst/>
              <a:cxnLst/>
              <a:pathLst>
                <a:path w="18559" h="19569">
                  <a:moveTo>
                    <a:pt x="12387" y="18456"/>
                  </a:moveTo>
                  <a:cubicBezTo>
                    <a:pt x="12387" y="18456"/>
                    <a:pt x="16656" y="17192"/>
                    <a:pt x="18101" y="12619"/>
                  </a:cubicBezTo>
                  <a:cubicBezTo>
                    <a:pt x="19547" y="8046"/>
                    <a:pt x="17891" y="568"/>
                    <a:pt x="8359" y="18"/>
                  </a:cubicBezTo>
                  <a:cubicBezTo>
                    <a:pt x="-1180" y="-532"/>
                    <a:pt x="-2053" y="11711"/>
                    <a:pt x="3202" y="16138"/>
                  </a:cubicBezTo>
                  <a:cubicBezTo>
                    <a:pt x="3202" y="16138"/>
                    <a:pt x="2336" y="18053"/>
                    <a:pt x="1011" y="18255"/>
                  </a:cubicBezTo>
                  <a:cubicBezTo>
                    <a:pt x="1019" y="18264"/>
                    <a:pt x="6454" y="21068"/>
                    <a:pt x="12387" y="18456"/>
                  </a:cubicBezTo>
                  <a:close/>
                  <a:moveTo>
                    <a:pt x="12387" y="18456"/>
                  </a:moveTo>
                </a:path>
              </a:pathLst>
            </a:custGeom>
            <a:solidFill>
              <a:srgbClr val="2C85AE">
                <a:alpha val="62000"/>
              </a:srgbClr>
            </a:solidFill>
            <a:ln w="9525">
              <a:noFill/>
            </a:ln>
          </p:spPr>
          <p:txBody>
            <a:bodyPr/>
            <a:p>
              <a:endParaRPr lang="zh-CN" altLang="en-US"/>
            </a:p>
          </p:txBody>
        </p:sp>
        <p:sp>
          <p:nvSpPr>
            <p:cNvPr id="94226" name="AutoShape 6"/>
            <p:cNvSpPr/>
            <p:nvPr>
              <p:custDataLst>
                <p:tags r:id="rId12"/>
              </p:custDataLst>
            </p:nvPr>
          </p:nvSpPr>
          <p:spPr>
            <a:xfrm>
              <a:off x="7054" y="6392"/>
              <a:ext cx="1813" cy="1682"/>
            </a:xfrm>
            <a:custGeom>
              <a:avLst/>
              <a:gdLst/>
              <a:ahLst/>
              <a:cxnLst/>
              <a:pathLst>
                <a:path w="18170" h="17410">
                  <a:moveTo>
                    <a:pt x="2646" y="12932"/>
                  </a:moveTo>
                  <a:cubicBezTo>
                    <a:pt x="2646" y="12932"/>
                    <a:pt x="-563" y="9841"/>
                    <a:pt x="1221" y="4933"/>
                  </a:cubicBezTo>
                  <a:cubicBezTo>
                    <a:pt x="2993" y="24"/>
                    <a:pt x="7866" y="-1101"/>
                    <a:pt x="12847" y="1026"/>
                  </a:cubicBezTo>
                  <a:cubicBezTo>
                    <a:pt x="17840" y="3152"/>
                    <a:pt x="21037" y="7096"/>
                    <a:pt x="14452" y="15318"/>
                  </a:cubicBezTo>
                  <a:cubicBezTo>
                    <a:pt x="8190" y="20499"/>
                    <a:pt x="0" y="14428"/>
                    <a:pt x="0" y="14428"/>
                  </a:cubicBezTo>
                  <a:cubicBezTo>
                    <a:pt x="0" y="14428"/>
                    <a:pt x="2299" y="14366"/>
                    <a:pt x="2646" y="12932"/>
                  </a:cubicBezTo>
                  <a:close/>
                  <a:moveTo>
                    <a:pt x="2646" y="12932"/>
                  </a:moveTo>
                </a:path>
              </a:pathLst>
            </a:custGeom>
            <a:solidFill>
              <a:srgbClr val="00A09D">
                <a:alpha val="82999"/>
              </a:srgbClr>
            </a:solidFill>
            <a:ln w="9525">
              <a:noFill/>
            </a:ln>
          </p:spPr>
          <p:txBody>
            <a:bodyPr/>
            <a:p>
              <a:endParaRPr lang="zh-CN" altLang="en-US"/>
            </a:p>
          </p:txBody>
        </p:sp>
        <p:sp>
          <p:nvSpPr>
            <p:cNvPr id="94227" name="文本框 11"/>
            <p:cNvSpPr txBox="1"/>
            <p:nvPr>
              <p:custDataLst>
                <p:tags r:id="rId13"/>
              </p:custDataLst>
            </p:nvPr>
          </p:nvSpPr>
          <p:spPr>
            <a:xfrm>
              <a:off x="7423" y="6591"/>
              <a:ext cx="1032" cy="1242"/>
            </a:xfrm>
            <a:prstGeom prst="rect">
              <a:avLst/>
            </a:prstGeom>
            <a:noFill/>
            <a:ln w="9525">
              <a:noFill/>
            </a:ln>
          </p:spPr>
          <p:txBody>
            <a:bodyPr wrap="square" lIns="90000" tIns="46800" rIns="90000" bIns="46800" anchor="ctr" anchorCtr="0"/>
            <a:p>
              <a:pPr algn="ctr"/>
              <a:r>
                <a:rPr lang="en-US" altLang="zh-CN" sz="4400" dirty="0">
                  <a:solidFill>
                    <a:srgbClr val="FFFFFF"/>
                  </a:solidFill>
                  <a:latin typeface="微软雅黑" panose="020B0503020204020204" pitchFamily="34" charset="-122"/>
                  <a:ea typeface="微软雅黑" panose="020B0503020204020204" pitchFamily="34" charset="-122"/>
                </a:rPr>
                <a:t>5</a:t>
              </a:r>
              <a:endParaRPr lang="en-US" altLang="zh-CN" sz="4400" dirty="0">
                <a:solidFill>
                  <a:srgbClr val="FFFFFF"/>
                </a:solidFill>
                <a:latin typeface="微软雅黑" panose="020B0503020204020204" pitchFamily="34" charset="-122"/>
                <a:ea typeface="微软雅黑" panose="020B0503020204020204" pitchFamily="34" charset="-122"/>
              </a:endParaRPr>
            </a:p>
          </p:txBody>
        </p:sp>
        <p:sp>
          <p:nvSpPr>
            <p:cNvPr id="94228" name="文本框 12"/>
            <p:cNvSpPr txBox="1"/>
            <p:nvPr>
              <p:custDataLst>
                <p:tags r:id="rId14"/>
              </p:custDataLst>
            </p:nvPr>
          </p:nvSpPr>
          <p:spPr>
            <a:xfrm>
              <a:off x="7511" y="5081"/>
              <a:ext cx="1032" cy="1242"/>
            </a:xfrm>
            <a:prstGeom prst="rect">
              <a:avLst/>
            </a:prstGeom>
            <a:noFill/>
            <a:ln w="9525">
              <a:noFill/>
            </a:ln>
          </p:spPr>
          <p:txBody>
            <a:bodyPr wrap="square" lIns="90000" tIns="46800" rIns="90000" bIns="46800" anchor="ctr" anchorCtr="0"/>
            <a:p>
              <a:pPr algn="ctr"/>
              <a:r>
                <a:rPr lang="en-US" altLang="zh-CN" sz="4400">
                  <a:solidFill>
                    <a:srgbClr val="FFFFFF"/>
                  </a:solidFill>
                  <a:latin typeface="微软雅黑" panose="020B0503020204020204" pitchFamily="34" charset="-122"/>
                  <a:ea typeface="微软雅黑" panose="020B0503020204020204" pitchFamily="34" charset="-122"/>
                </a:rPr>
                <a:t>4</a:t>
              </a:r>
              <a:endParaRPr lang="en-US" altLang="zh-CN" sz="4400">
                <a:solidFill>
                  <a:srgbClr val="FFFFFF"/>
                </a:solidFill>
                <a:latin typeface="微软雅黑" panose="020B0503020204020204" pitchFamily="34" charset="-122"/>
                <a:ea typeface="微软雅黑" panose="020B0503020204020204" pitchFamily="34" charset="-122"/>
              </a:endParaRPr>
            </a:p>
          </p:txBody>
        </p:sp>
        <p:sp>
          <p:nvSpPr>
            <p:cNvPr id="94229" name="文本框 15"/>
            <p:cNvSpPr txBox="1"/>
            <p:nvPr>
              <p:custDataLst>
                <p:tags r:id="rId15"/>
              </p:custDataLst>
            </p:nvPr>
          </p:nvSpPr>
          <p:spPr>
            <a:xfrm>
              <a:off x="5587" y="4413"/>
              <a:ext cx="1032" cy="1242"/>
            </a:xfrm>
            <a:prstGeom prst="rect">
              <a:avLst/>
            </a:prstGeom>
            <a:noFill/>
            <a:ln w="9525">
              <a:noFill/>
            </a:ln>
          </p:spPr>
          <p:txBody>
            <a:bodyPr wrap="square" lIns="90000" tIns="46800" rIns="90000" bIns="46800" anchor="ctr" anchorCtr="0"/>
            <a:p>
              <a:pPr algn="ctr"/>
              <a:r>
                <a:rPr lang="en-US" altLang="zh-CN" sz="4400" dirty="0">
                  <a:solidFill>
                    <a:srgbClr val="FFFFFF"/>
                  </a:solidFill>
                  <a:latin typeface="微软雅黑" panose="020B0503020204020204" pitchFamily="34" charset="-122"/>
                  <a:ea typeface="微软雅黑" panose="020B0503020204020204" pitchFamily="34" charset="-122"/>
                </a:rPr>
                <a:t>3</a:t>
              </a:r>
              <a:endParaRPr lang="en-US" altLang="zh-CN" sz="4400" dirty="0">
                <a:solidFill>
                  <a:srgbClr val="FFFFFF"/>
                </a:solidFill>
                <a:latin typeface="微软雅黑" panose="020B0503020204020204" pitchFamily="34" charset="-122"/>
                <a:ea typeface="微软雅黑" panose="020B0503020204020204" pitchFamily="34" charset="-122"/>
              </a:endParaRPr>
            </a:p>
          </p:txBody>
        </p:sp>
        <p:sp>
          <p:nvSpPr>
            <p:cNvPr id="94230" name="文本框 17"/>
            <p:cNvSpPr txBox="1"/>
            <p:nvPr>
              <p:custDataLst>
                <p:tags r:id="rId16"/>
              </p:custDataLst>
            </p:nvPr>
          </p:nvSpPr>
          <p:spPr>
            <a:xfrm>
              <a:off x="1966" y="6525"/>
              <a:ext cx="1032" cy="1242"/>
            </a:xfrm>
            <a:prstGeom prst="rect">
              <a:avLst/>
            </a:prstGeom>
            <a:noFill/>
            <a:ln w="9525">
              <a:noFill/>
            </a:ln>
          </p:spPr>
          <p:txBody>
            <a:bodyPr wrap="square" lIns="90000" tIns="46800" rIns="90000" bIns="46800" anchor="ctr" anchorCtr="0"/>
            <a:p>
              <a:pPr algn="ctr"/>
              <a:r>
                <a:rPr lang="en-US" altLang="zh-CN" sz="4400">
                  <a:solidFill>
                    <a:srgbClr val="FFFFFF"/>
                  </a:solidFill>
                  <a:latin typeface="微软雅黑" panose="020B0503020204020204" pitchFamily="34" charset="-122"/>
                  <a:ea typeface="微软雅黑" panose="020B0503020204020204" pitchFamily="34" charset="-122"/>
                </a:rPr>
                <a:t>1</a:t>
              </a:r>
              <a:endParaRPr lang="en-US" altLang="zh-CN" sz="4400">
                <a:solidFill>
                  <a:srgbClr val="FFFFFF"/>
                </a:solidFill>
                <a:latin typeface="微软雅黑" panose="020B0503020204020204" pitchFamily="34" charset="-122"/>
                <a:ea typeface="微软雅黑" panose="020B0503020204020204" pitchFamily="34" charset="-122"/>
              </a:endParaRPr>
            </a:p>
          </p:txBody>
        </p:sp>
      </p:grpSp>
      <p:sp>
        <p:nvSpPr>
          <p:cNvPr id="105" name="Oval 137"/>
          <p:cNvSpPr/>
          <p:nvPr>
            <p:custDataLst>
              <p:tags r:id="rId17"/>
            </p:custDataLst>
          </p:nvPr>
        </p:nvSpPr>
        <p:spPr>
          <a:xfrm>
            <a:off x="6578600" y="2395538"/>
            <a:ext cx="520700" cy="512763"/>
          </a:xfrm>
          <a:prstGeom prst="ellipse">
            <a:avLst/>
          </a:prstGeom>
          <a:solidFill>
            <a:srgbClr val="4276AA"/>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p>
            <a:pPr algn="ctr" fontAlgn="base"/>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94232" name="组合 21"/>
          <p:cNvGrpSpPr/>
          <p:nvPr/>
        </p:nvGrpSpPr>
        <p:grpSpPr>
          <a:xfrm>
            <a:off x="6673850" y="2516188"/>
            <a:ext cx="320675" cy="258762"/>
            <a:chOff x="6262588" y="2661892"/>
            <a:chExt cx="315972" cy="258060"/>
          </a:xfrm>
        </p:grpSpPr>
        <p:sp>
          <p:nvSpPr>
            <p:cNvPr id="107" name="Freeform 457"/>
            <p:cNvSpPr>
              <a:spLocks noChangeArrowheads="1"/>
            </p:cNvSpPr>
            <p:nvPr>
              <p:custDataLst>
                <p:tags r:id="rId18"/>
              </p:custDataLst>
            </p:nvPr>
          </p:nvSpPr>
          <p:spPr bwMode="auto">
            <a:xfrm>
              <a:off x="6262588" y="2661892"/>
              <a:ext cx="315972" cy="144303"/>
            </a:xfrm>
            <a:custGeom>
              <a:avLst/>
              <a:gdLst>
                <a:gd name="T0" fmla="*/ 664 w 1324"/>
                <a:gd name="T1" fmla="*/ 0 h 603"/>
                <a:gd name="T2" fmla="*/ 0 w 1324"/>
                <a:gd name="T3" fmla="*/ 301 h 603"/>
                <a:gd name="T4" fmla="*/ 664 w 1324"/>
                <a:gd name="T5" fmla="*/ 602 h 603"/>
                <a:gd name="T6" fmla="*/ 1323 w 1324"/>
                <a:gd name="T7" fmla="*/ 301 h 603"/>
                <a:gd name="T8" fmla="*/ 664 w 1324"/>
                <a:gd name="T9" fmla="*/ 0 h 603"/>
              </a:gdLst>
              <a:ahLst/>
              <a:cxnLst>
                <a:cxn ang="0">
                  <a:pos x="T0" y="T1"/>
                </a:cxn>
                <a:cxn ang="0">
                  <a:pos x="T2" y="T3"/>
                </a:cxn>
                <a:cxn ang="0">
                  <a:pos x="T4" y="T5"/>
                </a:cxn>
                <a:cxn ang="0">
                  <a:pos x="T6" y="T7"/>
                </a:cxn>
                <a:cxn ang="0">
                  <a:pos x="T8" y="T9"/>
                </a:cxn>
              </a:cxnLst>
              <a:rect l="0" t="0" r="r" b="b"/>
              <a:pathLst>
                <a:path w="1324" h="603">
                  <a:moveTo>
                    <a:pt x="664" y="0"/>
                  </a:moveTo>
                  <a:lnTo>
                    <a:pt x="0" y="301"/>
                  </a:lnTo>
                  <a:lnTo>
                    <a:pt x="664" y="602"/>
                  </a:lnTo>
                  <a:lnTo>
                    <a:pt x="1323" y="301"/>
                  </a:lnTo>
                  <a:lnTo>
                    <a:pt x="664" y="0"/>
                  </a:lnTo>
                </a:path>
              </a:pathLst>
            </a:custGeom>
            <a:noFill/>
            <a:ln w="9525" cap="flat">
              <a:solidFill>
                <a:sysClr val="window" lastClr="FFFFFF"/>
              </a:solidFill>
              <a:bevel/>
            </a:ln>
            <a:effectLst/>
          </p:spPr>
          <p:txBody>
            <a:bodyPr vert="horz" wrap="square" lIns="90000" tIns="46800" rIns="90000" bIns="46800" anchor="ctr">
              <a:normAutofit fontScale="3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08" name="Freeform 458"/>
            <p:cNvSpPr>
              <a:spLocks noChangeArrowheads="1"/>
            </p:cNvSpPr>
            <p:nvPr>
              <p:custDataLst>
                <p:tags r:id="rId19"/>
              </p:custDataLst>
            </p:nvPr>
          </p:nvSpPr>
          <p:spPr bwMode="auto">
            <a:xfrm>
              <a:off x="6262588" y="2819888"/>
              <a:ext cx="315972" cy="100064"/>
            </a:xfrm>
            <a:custGeom>
              <a:avLst/>
              <a:gdLst>
                <a:gd name="T0" fmla="*/ 1054 w 1324"/>
                <a:gd name="T1" fmla="*/ 0 h 421"/>
                <a:gd name="T2" fmla="*/ 1323 w 1324"/>
                <a:gd name="T3" fmla="*/ 121 h 421"/>
                <a:gd name="T4" fmla="*/ 664 w 1324"/>
                <a:gd name="T5" fmla="*/ 420 h 421"/>
                <a:gd name="T6" fmla="*/ 0 w 1324"/>
                <a:gd name="T7" fmla="*/ 121 h 421"/>
                <a:gd name="T8" fmla="*/ 262 w 1324"/>
                <a:gd name="T9" fmla="*/ 0 h 421"/>
              </a:gdLst>
              <a:ahLst/>
              <a:cxnLst>
                <a:cxn ang="0">
                  <a:pos x="T0" y="T1"/>
                </a:cxn>
                <a:cxn ang="0">
                  <a:pos x="T2" y="T3"/>
                </a:cxn>
                <a:cxn ang="0">
                  <a:pos x="T4" y="T5"/>
                </a:cxn>
                <a:cxn ang="0">
                  <a:pos x="T6" y="T7"/>
                </a:cxn>
                <a:cxn ang="0">
                  <a:pos x="T8" y="T9"/>
                </a:cxn>
              </a:cxnLst>
              <a:rect l="0" t="0" r="r" b="b"/>
              <a:pathLst>
                <a:path w="1324" h="421">
                  <a:moveTo>
                    <a:pt x="1054" y="0"/>
                  </a:moveTo>
                  <a:lnTo>
                    <a:pt x="1323" y="121"/>
                  </a:lnTo>
                  <a:lnTo>
                    <a:pt x="664" y="420"/>
                  </a:lnTo>
                  <a:lnTo>
                    <a:pt x="0" y="121"/>
                  </a:lnTo>
                  <a:lnTo>
                    <a:pt x="262" y="0"/>
                  </a:ln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09" name="Freeform 459"/>
            <p:cNvSpPr>
              <a:spLocks noChangeArrowheads="1"/>
            </p:cNvSpPr>
            <p:nvPr>
              <p:custDataLst>
                <p:tags r:id="rId20"/>
              </p:custDataLst>
            </p:nvPr>
          </p:nvSpPr>
          <p:spPr bwMode="auto">
            <a:xfrm>
              <a:off x="6262588" y="2763010"/>
              <a:ext cx="315972" cy="101118"/>
            </a:xfrm>
            <a:custGeom>
              <a:avLst/>
              <a:gdLst>
                <a:gd name="T0" fmla="*/ 1054 w 1324"/>
                <a:gd name="T1" fmla="*/ 0 h 423"/>
                <a:gd name="T2" fmla="*/ 1323 w 1324"/>
                <a:gd name="T3" fmla="*/ 121 h 423"/>
                <a:gd name="T4" fmla="*/ 1054 w 1324"/>
                <a:gd name="T5" fmla="*/ 241 h 423"/>
                <a:gd name="T6" fmla="*/ 664 w 1324"/>
                <a:gd name="T7" fmla="*/ 422 h 423"/>
                <a:gd name="T8" fmla="*/ 262 w 1324"/>
                <a:gd name="T9" fmla="*/ 241 h 423"/>
                <a:gd name="T10" fmla="*/ 0 w 1324"/>
                <a:gd name="T11" fmla="*/ 121 h 423"/>
                <a:gd name="T12" fmla="*/ 262 w 1324"/>
                <a:gd name="T13" fmla="*/ 0 h 423"/>
              </a:gdLst>
              <a:ahLst/>
              <a:cxnLst>
                <a:cxn ang="0">
                  <a:pos x="T0" y="T1"/>
                </a:cxn>
                <a:cxn ang="0">
                  <a:pos x="T2" y="T3"/>
                </a:cxn>
                <a:cxn ang="0">
                  <a:pos x="T4" y="T5"/>
                </a:cxn>
                <a:cxn ang="0">
                  <a:pos x="T6" y="T7"/>
                </a:cxn>
                <a:cxn ang="0">
                  <a:pos x="T8" y="T9"/>
                </a:cxn>
                <a:cxn ang="0">
                  <a:pos x="T10" y="T11"/>
                </a:cxn>
                <a:cxn ang="0">
                  <a:pos x="T12" y="T13"/>
                </a:cxn>
              </a:cxnLst>
              <a:rect l="0" t="0" r="r" b="b"/>
              <a:pathLst>
                <a:path w="1324" h="423">
                  <a:moveTo>
                    <a:pt x="1054" y="0"/>
                  </a:moveTo>
                  <a:lnTo>
                    <a:pt x="1323" y="121"/>
                  </a:lnTo>
                  <a:lnTo>
                    <a:pt x="1054" y="241"/>
                  </a:lnTo>
                  <a:lnTo>
                    <a:pt x="664" y="422"/>
                  </a:lnTo>
                  <a:lnTo>
                    <a:pt x="262" y="241"/>
                  </a:lnTo>
                  <a:lnTo>
                    <a:pt x="0" y="121"/>
                  </a:lnTo>
                  <a:lnTo>
                    <a:pt x="262" y="0"/>
                  </a:ln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11" name="Oval 146"/>
          <p:cNvSpPr/>
          <p:nvPr>
            <p:custDataLst>
              <p:tags r:id="rId21"/>
            </p:custDataLst>
          </p:nvPr>
        </p:nvSpPr>
        <p:spPr>
          <a:xfrm>
            <a:off x="6578600" y="3076575"/>
            <a:ext cx="520700" cy="512763"/>
          </a:xfrm>
          <a:prstGeom prst="ellipse">
            <a:avLst/>
          </a:prstGeom>
          <a:solidFill>
            <a:srgbClr val="5268A5"/>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p>
            <a:pPr algn="ctr" fontAlgn="base"/>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94237" name="组合 36"/>
          <p:cNvGrpSpPr/>
          <p:nvPr/>
        </p:nvGrpSpPr>
        <p:grpSpPr>
          <a:xfrm>
            <a:off x="6664325" y="3154363"/>
            <a:ext cx="349250" cy="346075"/>
            <a:chOff x="6250619" y="3440419"/>
            <a:chExt cx="345639" cy="346814"/>
          </a:xfrm>
        </p:grpSpPr>
        <p:sp>
          <p:nvSpPr>
            <p:cNvPr id="94238" name="Freeform 826"/>
            <p:cNvSpPr/>
            <p:nvPr>
              <p:custDataLst>
                <p:tags r:id="rId22"/>
              </p:custDataLst>
            </p:nvPr>
          </p:nvSpPr>
          <p:spPr>
            <a:xfrm>
              <a:off x="6297857" y="3487660"/>
              <a:ext cx="252316" cy="251181"/>
            </a:xfrm>
            <a:custGeom>
              <a:avLst/>
              <a:gdLst/>
              <a:ahLst/>
              <a:cxnLst>
                <a:cxn ang="0">
                  <a:pos x="125896" y="0"/>
                </a:cxn>
                <a:cxn ang="0">
                  <a:pos x="125896" y="0"/>
                </a:cxn>
                <a:cxn ang="0">
                  <a:pos x="0" y="125460"/>
                </a:cxn>
                <a:cxn ang="0">
                  <a:pos x="125896" y="250920"/>
                </a:cxn>
                <a:cxn ang="0">
                  <a:pos x="252054" y="125460"/>
                </a:cxn>
                <a:cxn ang="0">
                  <a:pos x="125896" y="0"/>
                </a:cxn>
              </a:cxnLst>
              <a:pathLst>
                <a:path w="964" h="963">
                  <a:moveTo>
                    <a:pt x="481" y="0"/>
                  </a:moveTo>
                  <a:lnTo>
                    <a:pt x="481" y="0"/>
                  </a:lnTo>
                  <a:cubicBezTo>
                    <a:pt x="210" y="0"/>
                    <a:pt x="0" y="221"/>
                    <a:pt x="0" y="481"/>
                  </a:cubicBezTo>
                  <a:cubicBezTo>
                    <a:pt x="0" y="752"/>
                    <a:pt x="210" y="962"/>
                    <a:pt x="481" y="962"/>
                  </a:cubicBezTo>
                  <a:cubicBezTo>
                    <a:pt x="741" y="962"/>
                    <a:pt x="963" y="752"/>
                    <a:pt x="963" y="481"/>
                  </a:cubicBezTo>
                  <a:cubicBezTo>
                    <a:pt x="963" y="221"/>
                    <a:pt x="741" y="0"/>
                    <a:pt x="481" y="0"/>
                  </a:cubicBezTo>
                </a:path>
              </a:pathLst>
            </a:custGeom>
            <a:noFill/>
            <a:ln w="4680" cap="flat" cmpd="sng">
              <a:solidFill>
                <a:srgbClr val="FFFFFF"/>
              </a:solidFill>
              <a:prstDash val="solid"/>
              <a:round/>
              <a:headEnd type="none" w="med" len="med"/>
              <a:tailEnd type="none" w="med" len="med"/>
            </a:ln>
          </p:spPr>
          <p:txBody>
            <a:bodyPr/>
            <a:p>
              <a:endParaRPr lang="zh-CN" altLang="en-US"/>
            </a:p>
          </p:txBody>
        </p:sp>
        <p:sp>
          <p:nvSpPr>
            <p:cNvPr id="114" name="Freeform 827"/>
            <p:cNvSpPr>
              <a:spLocks noChangeArrowheads="1"/>
            </p:cNvSpPr>
            <p:nvPr>
              <p:custDataLst>
                <p:tags r:id="rId23"/>
              </p:custDataLst>
            </p:nvPr>
          </p:nvSpPr>
          <p:spPr bwMode="auto">
            <a:xfrm>
              <a:off x="6376201" y="3566009"/>
              <a:ext cx="94475" cy="94481"/>
            </a:xfrm>
            <a:custGeom>
              <a:avLst/>
              <a:gdLst>
                <a:gd name="T0" fmla="*/ 180 w 361"/>
                <a:gd name="T1" fmla="*/ 360 h 361"/>
                <a:gd name="T2" fmla="*/ 180 w 361"/>
                <a:gd name="T3" fmla="*/ 360 h 361"/>
                <a:gd name="T4" fmla="*/ 0 w 361"/>
                <a:gd name="T5" fmla="*/ 180 h 361"/>
                <a:gd name="T6" fmla="*/ 180 w 361"/>
                <a:gd name="T7" fmla="*/ 0 h 361"/>
                <a:gd name="T8" fmla="*/ 360 w 361"/>
                <a:gd name="T9" fmla="*/ 180 h 361"/>
                <a:gd name="T10" fmla="*/ 180 w 361"/>
                <a:gd name="T11" fmla="*/ 360 h 361"/>
              </a:gdLst>
              <a:ahLst/>
              <a:cxnLst>
                <a:cxn ang="0">
                  <a:pos x="T0" y="T1"/>
                </a:cxn>
                <a:cxn ang="0">
                  <a:pos x="T2" y="T3"/>
                </a:cxn>
                <a:cxn ang="0">
                  <a:pos x="T4" y="T5"/>
                </a:cxn>
                <a:cxn ang="0">
                  <a:pos x="T6" y="T7"/>
                </a:cxn>
                <a:cxn ang="0">
                  <a:pos x="T8" y="T9"/>
                </a:cxn>
                <a:cxn ang="0">
                  <a:pos x="T10" y="T11"/>
                </a:cxn>
              </a:cxnLst>
              <a:rect l="0" t="0" r="r" b="b"/>
              <a:pathLst>
                <a:path w="361" h="361">
                  <a:moveTo>
                    <a:pt x="180" y="360"/>
                  </a:moveTo>
                  <a:lnTo>
                    <a:pt x="180" y="360"/>
                  </a:lnTo>
                  <a:cubicBezTo>
                    <a:pt x="80" y="360"/>
                    <a:pt x="0" y="280"/>
                    <a:pt x="0" y="180"/>
                  </a:cubicBezTo>
                  <a:cubicBezTo>
                    <a:pt x="0" y="80"/>
                    <a:pt x="80" y="0"/>
                    <a:pt x="180" y="0"/>
                  </a:cubicBezTo>
                  <a:cubicBezTo>
                    <a:pt x="281" y="0"/>
                    <a:pt x="360" y="80"/>
                    <a:pt x="360" y="180"/>
                  </a:cubicBezTo>
                  <a:cubicBezTo>
                    <a:pt x="360" y="280"/>
                    <a:pt x="281" y="360"/>
                    <a:pt x="180" y="360"/>
                  </a:cubicBezTo>
                </a:path>
              </a:pathLst>
            </a:custGeom>
            <a:noFill/>
            <a:ln w="4680" cap="flat">
              <a:solidFill>
                <a:sysClr val="window" lastClr="FFFFFF"/>
              </a:solidFill>
              <a:round/>
            </a:ln>
            <a:effectLst/>
          </p:spPr>
          <p:txBody>
            <a:bodyPr vert="horz" wrap="square" lIns="90000" tIns="46800" rIns="90000" bIns="46800" anchor="ctr">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15" name="Freeform 828"/>
            <p:cNvSpPr>
              <a:spLocks noChangeArrowheads="1"/>
            </p:cNvSpPr>
            <p:nvPr>
              <p:custDataLst>
                <p:tags r:id="rId24"/>
              </p:custDataLst>
            </p:nvPr>
          </p:nvSpPr>
          <p:spPr bwMode="auto">
            <a:xfrm>
              <a:off x="6423438" y="3660490"/>
              <a:ext cx="1153" cy="126743"/>
            </a:xfrm>
            <a:custGeom>
              <a:avLst/>
              <a:gdLst>
                <a:gd name="T0" fmla="*/ 0 w 1"/>
                <a:gd name="T1" fmla="*/ 482 h 483"/>
                <a:gd name="T2" fmla="*/ 0 w 1"/>
                <a:gd name="T3" fmla="*/ 301 h 483"/>
                <a:gd name="T4" fmla="*/ 0 w 1"/>
                <a:gd name="T5" fmla="*/ 0 h 483"/>
              </a:gdLst>
              <a:ahLst/>
              <a:cxnLst>
                <a:cxn ang="0">
                  <a:pos x="T0" y="T1"/>
                </a:cxn>
                <a:cxn ang="0">
                  <a:pos x="T2" y="T3"/>
                </a:cxn>
                <a:cxn ang="0">
                  <a:pos x="T4" y="T5"/>
                </a:cxn>
              </a:cxnLst>
              <a:rect l="0" t="0" r="r" b="b"/>
              <a:pathLst>
                <a:path w="1" h="483">
                  <a:moveTo>
                    <a:pt x="0" y="482"/>
                  </a:moveTo>
                  <a:lnTo>
                    <a:pt x="0" y="301"/>
                  </a:lnTo>
                  <a:lnTo>
                    <a:pt x="0" y="0"/>
                  </a:ln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16" name="Freeform 829"/>
            <p:cNvSpPr>
              <a:spLocks noChangeArrowheads="1"/>
            </p:cNvSpPr>
            <p:nvPr>
              <p:custDataLst>
                <p:tags r:id="rId25"/>
              </p:custDataLst>
            </p:nvPr>
          </p:nvSpPr>
          <p:spPr bwMode="auto">
            <a:xfrm>
              <a:off x="6423438" y="3440419"/>
              <a:ext cx="1153" cy="126743"/>
            </a:xfrm>
            <a:custGeom>
              <a:avLst/>
              <a:gdLst>
                <a:gd name="T0" fmla="*/ 0 w 1"/>
                <a:gd name="T1" fmla="*/ 0 h 483"/>
                <a:gd name="T2" fmla="*/ 0 w 1"/>
                <a:gd name="T3" fmla="*/ 181 h 483"/>
                <a:gd name="T4" fmla="*/ 0 w 1"/>
                <a:gd name="T5" fmla="*/ 482 h 483"/>
              </a:gdLst>
              <a:ahLst/>
              <a:cxnLst>
                <a:cxn ang="0">
                  <a:pos x="T0" y="T1"/>
                </a:cxn>
                <a:cxn ang="0">
                  <a:pos x="T2" y="T3"/>
                </a:cxn>
                <a:cxn ang="0">
                  <a:pos x="T4" y="T5"/>
                </a:cxn>
              </a:cxnLst>
              <a:rect l="0" t="0" r="r" b="b"/>
              <a:pathLst>
                <a:path w="1" h="483">
                  <a:moveTo>
                    <a:pt x="0" y="0"/>
                  </a:moveTo>
                  <a:lnTo>
                    <a:pt x="0" y="181"/>
                  </a:lnTo>
                  <a:lnTo>
                    <a:pt x="0" y="482"/>
                  </a:ln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17" name="Freeform 830"/>
            <p:cNvSpPr>
              <a:spLocks noChangeArrowheads="1"/>
            </p:cNvSpPr>
            <p:nvPr>
              <p:custDataLst>
                <p:tags r:id="rId26"/>
              </p:custDataLst>
            </p:nvPr>
          </p:nvSpPr>
          <p:spPr bwMode="auto">
            <a:xfrm>
              <a:off x="6250619" y="3613249"/>
              <a:ext cx="125582" cy="1153"/>
            </a:xfrm>
            <a:custGeom>
              <a:avLst/>
              <a:gdLst>
                <a:gd name="T0" fmla="*/ 0 w 482"/>
                <a:gd name="T1" fmla="*/ 0 h 1"/>
                <a:gd name="T2" fmla="*/ 180 w 482"/>
                <a:gd name="T3" fmla="*/ 0 h 1"/>
                <a:gd name="T4" fmla="*/ 481 w 482"/>
                <a:gd name="T5" fmla="*/ 0 h 1"/>
              </a:gdLst>
              <a:ahLst/>
              <a:cxnLst>
                <a:cxn ang="0">
                  <a:pos x="T0" y="T1"/>
                </a:cxn>
                <a:cxn ang="0">
                  <a:pos x="T2" y="T3"/>
                </a:cxn>
                <a:cxn ang="0">
                  <a:pos x="T4" y="T5"/>
                </a:cxn>
              </a:cxnLst>
              <a:rect l="0" t="0" r="r" b="b"/>
              <a:pathLst>
                <a:path w="482" h="1">
                  <a:moveTo>
                    <a:pt x="0" y="0"/>
                  </a:moveTo>
                  <a:lnTo>
                    <a:pt x="180" y="0"/>
                  </a:lnTo>
                  <a:lnTo>
                    <a:pt x="481" y="0"/>
                  </a:ln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19" name="Freeform 831"/>
            <p:cNvSpPr>
              <a:spLocks noChangeArrowheads="1"/>
            </p:cNvSpPr>
            <p:nvPr>
              <p:custDataLst>
                <p:tags r:id="rId27"/>
              </p:custDataLst>
            </p:nvPr>
          </p:nvSpPr>
          <p:spPr bwMode="auto">
            <a:xfrm>
              <a:off x="6469524" y="3613249"/>
              <a:ext cx="126734" cy="1153"/>
            </a:xfrm>
            <a:custGeom>
              <a:avLst/>
              <a:gdLst>
                <a:gd name="T0" fmla="*/ 0 w 483"/>
                <a:gd name="T1" fmla="*/ 0 h 1"/>
                <a:gd name="T2" fmla="*/ 302 w 483"/>
                <a:gd name="T3" fmla="*/ 0 h 1"/>
                <a:gd name="T4" fmla="*/ 482 w 483"/>
                <a:gd name="T5" fmla="*/ 0 h 1"/>
              </a:gdLst>
              <a:ahLst/>
              <a:cxnLst>
                <a:cxn ang="0">
                  <a:pos x="T0" y="T1"/>
                </a:cxn>
                <a:cxn ang="0">
                  <a:pos x="T2" y="T3"/>
                </a:cxn>
                <a:cxn ang="0">
                  <a:pos x="T4" y="T5"/>
                </a:cxn>
              </a:cxnLst>
              <a:rect l="0" t="0" r="r" b="b"/>
              <a:pathLst>
                <a:path w="483" h="1">
                  <a:moveTo>
                    <a:pt x="0" y="0"/>
                  </a:moveTo>
                  <a:lnTo>
                    <a:pt x="302" y="0"/>
                  </a:lnTo>
                  <a:lnTo>
                    <a:pt x="482" y="0"/>
                  </a:ln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20" name="Oval 149"/>
          <p:cNvSpPr/>
          <p:nvPr>
            <p:custDataLst>
              <p:tags r:id="rId28"/>
            </p:custDataLst>
          </p:nvPr>
        </p:nvSpPr>
        <p:spPr>
          <a:xfrm>
            <a:off x="6578600" y="3827463"/>
            <a:ext cx="520700" cy="512763"/>
          </a:xfrm>
          <a:prstGeom prst="ellipse">
            <a:avLst/>
          </a:prstGeom>
          <a:solidFill>
            <a:srgbClr val="5E5CA2"/>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p>
            <a:pPr algn="ctr" fontAlgn="base"/>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94245" name="组合 28"/>
          <p:cNvGrpSpPr/>
          <p:nvPr/>
        </p:nvGrpSpPr>
        <p:grpSpPr>
          <a:xfrm>
            <a:off x="6683375" y="3927475"/>
            <a:ext cx="304800" cy="300038"/>
            <a:chOff x="6272899" y="4287865"/>
            <a:chExt cx="300512" cy="300528"/>
          </a:xfrm>
        </p:grpSpPr>
        <p:sp>
          <p:nvSpPr>
            <p:cNvPr id="122" name="Line 287"/>
            <p:cNvSpPr>
              <a:spLocks noChangeShapeType="1"/>
            </p:cNvSpPr>
            <p:nvPr>
              <p:custDataLst>
                <p:tags r:id="rId29"/>
              </p:custDataLst>
            </p:nvPr>
          </p:nvSpPr>
          <p:spPr bwMode="auto">
            <a:xfrm flipH="1">
              <a:off x="6523901" y="4430644"/>
              <a:ext cx="49510" cy="47210"/>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23" name="Line 288"/>
            <p:cNvSpPr>
              <a:spLocks noChangeShapeType="1"/>
            </p:cNvSpPr>
            <p:nvPr>
              <p:custDataLst>
                <p:tags r:id="rId30"/>
              </p:custDataLst>
            </p:nvPr>
          </p:nvSpPr>
          <p:spPr bwMode="auto">
            <a:xfrm flipH="1" flipV="1">
              <a:off x="6523901" y="4382284"/>
              <a:ext cx="49510"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24" name="Line 289"/>
            <p:cNvSpPr>
              <a:spLocks noChangeShapeType="1"/>
            </p:cNvSpPr>
            <p:nvPr>
              <p:custDataLst>
                <p:tags r:id="rId31"/>
              </p:custDataLst>
            </p:nvPr>
          </p:nvSpPr>
          <p:spPr bwMode="auto">
            <a:xfrm flipV="1">
              <a:off x="6274051" y="4382284"/>
              <a:ext cx="47207"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25" name="Line 290"/>
            <p:cNvSpPr>
              <a:spLocks noChangeShapeType="1"/>
            </p:cNvSpPr>
            <p:nvPr>
              <p:custDataLst>
                <p:tags r:id="rId32"/>
              </p:custDataLst>
            </p:nvPr>
          </p:nvSpPr>
          <p:spPr bwMode="auto">
            <a:xfrm>
              <a:off x="6274051" y="4430644"/>
              <a:ext cx="47207" cy="47210"/>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26" name="Line 291"/>
            <p:cNvSpPr>
              <a:spLocks noChangeShapeType="1"/>
            </p:cNvSpPr>
            <p:nvPr>
              <p:custDataLst>
                <p:tags r:id="rId33"/>
              </p:custDataLst>
            </p:nvPr>
          </p:nvSpPr>
          <p:spPr bwMode="auto">
            <a:xfrm flipH="1">
              <a:off x="6272899" y="4430645"/>
              <a:ext cx="300512" cy="1152"/>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28" name="Line 292"/>
            <p:cNvSpPr>
              <a:spLocks noChangeShapeType="1"/>
            </p:cNvSpPr>
            <p:nvPr>
              <p:custDataLst>
                <p:tags r:id="rId34"/>
              </p:custDataLst>
            </p:nvPr>
          </p:nvSpPr>
          <p:spPr bwMode="auto">
            <a:xfrm flipH="1" flipV="1">
              <a:off x="6382281" y="4538880"/>
              <a:ext cx="49509"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29" name="Line 293"/>
            <p:cNvSpPr>
              <a:spLocks noChangeShapeType="1"/>
            </p:cNvSpPr>
            <p:nvPr>
              <p:custDataLst>
                <p:tags r:id="rId35"/>
              </p:custDataLst>
            </p:nvPr>
          </p:nvSpPr>
          <p:spPr bwMode="auto">
            <a:xfrm flipV="1">
              <a:off x="6430639" y="4538880"/>
              <a:ext cx="47207"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30" name="Line 294"/>
            <p:cNvSpPr>
              <a:spLocks noChangeShapeType="1"/>
            </p:cNvSpPr>
            <p:nvPr>
              <p:custDataLst>
                <p:tags r:id="rId36"/>
              </p:custDataLst>
            </p:nvPr>
          </p:nvSpPr>
          <p:spPr bwMode="auto">
            <a:xfrm>
              <a:off x="6430639" y="4289017"/>
              <a:ext cx="47207" cy="47209"/>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31" name="Line 295"/>
            <p:cNvSpPr>
              <a:spLocks noChangeShapeType="1"/>
            </p:cNvSpPr>
            <p:nvPr>
              <p:custDataLst>
                <p:tags r:id="rId37"/>
              </p:custDataLst>
            </p:nvPr>
          </p:nvSpPr>
          <p:spPr bwMode="auto">
            <a:xfrm flipH="1">
              <a:off x="6382281" y="4289017"/>
              <a:ext cx="49509" cy="47209"/>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32" name="Line 296"/>
            <p:cNvSpPr>
              <a:spLocks noChangeShapeType="1"/>
            </p:cNvSpPr>
            <p:nvPr>
              <p:custDataLst>
                <p:tags r:id="rId38"/>
              </p:custDataLst>
            </p:nvPr>
          </p:nvSpPr>
          <p:spPr bwMode="auto">
            <a:xfrm flipV="1">
              <a:off x="6430639" y="4287865"/>
              <a:ext cx="1151" cy="300528"/>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33" name="Oval 143"/>
          <p:cNvSpPr/>
          <p:nvPr>
            <p:custDataLst>
              <p:tags r:id="rId39"/>
            </p:custDataLst>
          </p:nvPr>
        </p:nvSpPr>
        <p:spPr>
          <a:xfrm>
            <a:off x="6578600" y="5334000"/>
            <a:ext cx="520700" cy="512763"/>
          </a:xfrm>
          <a:prstGeom prst="ellipse">
            <a:avLst/>
          </a:prstGeom>
          <a:solidFill>
            <a:srgbClr val="00A09D"/>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p>
            <a:pPr algn="ctr" fontAlgn="base"/>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94257" name="组合 62"/>
          <p:cNvGrpSpPr/>
          <p:nvPr/>
        </p:nvGrpSpPr>
        <p:grpSpPr>
          <a:xfrm>
            <a:off x="6702425" y="5472113"/>
            <a:ext cx="271463" cy="198437"/>
            <a:chOff x="6294010" y="5983783"/>
            <a:chExt cx="266264" cy="197012"/>
          </a:xfrm>
        </p:grpSpPr>
        <p:sp>
          <p:nvSpPr>
            <p:cNvPr id="135" name="Freeform 419"/>
            <p:cNvSpPr>
              <a:spLocks noChangeArrowheads="1"/>
            </p:cNvSpPr>
            <p:nvPr>
              <p:custDataLst>
                <p:tags r:id="rId40"/>
              </p:custDataLst>
            </p:nvPr>
          </p:nvSpPr>
          <p:spPr bwMode="auto">
            <a:xfrm>
              <a:off x="6401955" y="6131317"/>
              <a:ext cx="49475" cy="49478"/>
            </a:xfrm>
            <a:custGeom>
              <a:avLst/>
              <a:gdLst>
                <a:gd name="T0" fmla="*/ 242 w 243"/>
                <a:gd name="T1" fmla="*/ 121 h 241"/>
                <a:gd name="T2" fmla="*/ 242 w 243"/>
                <a:gd name="T3" fmla="*/ 121 h 241"/>
                <a:gd name="T4" fmla="*/ 121 w 243"/>
                <a:gd name="T5" fmla="*/ 0 h 241"/>
                <a:gd name="T6" fmla="*/ 0 w 243"/>
                <a:gd name="T7" fmla="*/ 121 h 241"/>
                <a:gd name="T8" fmla="*/ 121 w 243"/>
                <a:gd name="T9" fmla="*/ 240 h 241"/>
                <a:gd name="T10" fmla="*/ 242 w 243"/>
                <a:gd name="T11" fmla="*/ 121 h 241"/>
              </a:gdLst>
              <a:ahLst/>
              <a:cxnLst>
                <a:cxn ang="0">
                  <a:pos x="T0" y="T1"/>
                </a:cxn>
                <a:cxn ang="0">
                  <a:pos x="T2" y="T3"/>
                </a:cxn>
                <a:cxn ang="0">
                  <a:pos x="T4" y="T5"/>
                </a:cxn>
                <a:cxn ang="0">
                  <a:pos x="T6" y="T7"/>
                </a:cxn>
                <a:cxn ang="0">
                  <a:pos x="T8" y="T9"/>
                </a:cxn>
                <a:cxn ang="0">
                  <a:pos x="T10" y="T11"/>
                </a:cxn>
              </a:cxnLst>
              <a:rect l="0" t="0" r="r" b="b"/>
              <a:pathLst>
                <a:path w="243" h="241">
                  <a:moveTo>
                    <a:pt x="242" y="121"/>
                  </a:moveTo>
                  <a:lnTo>
                    <a:pt x="242" y="121"/>
                  </a:lnTo>
                  <a:cubicBezTo>
                    <a:pt x="242" y="51"/>
                    <a:pt x="191" y="0"/>
                    <a:pt x="121" y="0"/>
                  </a:cubicBezTo>
                  <a:cubicBezTo>
                    <a:pt x="61" y="0"/>
                    <a:pt x="0" y="51"/>
                    <a:pt x="0" y="121"/>
                  </a:cubicBezTo>
                  <a:cubicBezTo>
                    <a:pt x="0" y="181"/>
                    <a:pt x="61" y="240"/>
                    <a:pt x="121" y="240"/>
                  </a:cubicBezTo>
                  <a:cubicBezTo>
                    <a:pt x="191" y="240"/>
                    <a:pt x="242" y="181"/>
                    <a:pt x="242" y="121"/>
                  </a:cubicBezTo>
                </a:path>
              </a:pathLst>
            </a:custGeom>
            <a:noFill/>
            <a:ln w="4680" cap="flat">
              <a:solidFill>
                <a:sysClr val="window" lastClr="FFFFFF"/>
              </a:solidFill>
              <a:round/>
            </a:ln>
            <a:effectLst/>
          </p:spPr>
          <p:txBody>
            <a:bodyPr vert="horz" wrap="square" lIns="90000" tIns="46800" rIns="90000" bIns="46800" anchor="ctr">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36" name="Freeform 420"/>
            <p:cNvSpPr>
              <a:spLocks noChangeArrowheads="1"/>
            </p:cNvSpPr>
            <p:nvPr>
              <p:custDataLst>
                <p:tags r:id="rId41"/>
              </p:custDataLst>
            </p:nvPr>
          </p:nvSpPr>
          <p:spPr bwMode="auto">
            <a:xfrm>
              <a:off x="6369572" y="6081839"/>
              <a:ext cx="114242" cy="26988"/>
            </a:xfrm>
            <a:custGeom>
              <a:avLst/>
              <a:gdLst>
                <a:gd name="T0" fmla="*/ 0 w 562"/>
                <a:gd name="T1" fmla="*/ 130 h 131"/>
                <a:gd name="T2" fmla="*/ 0 w 562"/>
                <a:gd name="T3" fmla="*/ 130 h 131"/>
                <a:gd name="T4" fmla="*/ 281 w 562"/>
                <a:gd name="T5" fmla="*/ 0 h 131"/>
                <a:gd name="T6" fmla="*/ 561 w 562"/>
                <a:gd name="T7" fmla="*/ 130 h 131"/>
              </a:gdLst>
              <a:ahLst/>
              <a:cxnLst>
                <a:cxn ang="0">
                  <a:pos x="T0" y="T1"/>
                </a:cxn>
                <a:cxn ang="0">
                  <a:pos x="T2" y="T3"/>
                </a:cxn>
                <a:cxn ang="0">
                  <a:pos x="T4" y="T5"/>
                </a:cxn>
                <a:cxn ang="0">
                  <a:pos x="T6" y="T7"/>
                </a:cxn>
              </a:cxnLst>
              <a:rect l="0" t="0" r="r" b="b"/>
              <a:pathLst>
                <a:path w="562" h="131">
                  <a:moveTo>
                    <a:pt x="0" y="130"/>
                  </a:moveTo>
                  <a:lnTo>
                    <a:pt x="0" y="130"/>
                  </a:lnTo>
                  <a:cubicBezTo>
                    <a:pt x="71" y="50"/>
                    <a:pt x="171" y="0"/>
                    <a:pt x="281" y="0"/>
                  </a:cubicBezTo>
                  <a:cubicBezTo>
                    <a:pt x="392" y="0"/>
                    <a:pt x="490" y="50"/>
                    <a:pt x="561" y="130"/>
                  </a:cubicBez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37" name="Freeform 421"/>
            <p:cNvSpPr>
              <a:spLocks noChangeArrowheads="1"/>
            </p:cNvSpPr>
            <p:nvPr>
              <p:custDataLst>
                <p:tags r:id="rId42"/>
              </p:custDataLst>
            </p:nvPr>
          </p:nvSpPr>
          <p:spPr bwMode="auto">
            <a:xfrm>
              <a:off x="6332690" y="6033261"/>
              <a:ext cx="190702" cy="44980"/>
            </a:xfrm>
            <a:custGeom>
              <a:avLst/>
              <a:gdLst>
                <a:gd name="T0" fmla="*/ 0 w 934"/>
                <a:gd name="T1" fmla="*/ 221 h 222"/>
                <a:gd name="T2" fmla="*/ 0 w 934"/>
                <a:gd name="T3" fmla="*/ 221 h 222"/>
                <a:gd name="T4" fmla="*/ 461 w 934"/>
                <a:gd name="T5" fmla="*/ 0 h 222"/>
                <a:gd name="T6" fmla="*/ 933 w 934"/>
                <a:gd name="T7" fmla="*/ 221 h 222"/>
              </a:gdLst>
              <a:ahLst/>
              <a:cxnLst>
                <a:cxn ang="0">
                  <a:pos x="T0" y="T1"/>
                </a:cxn>
                <a:cxn ang="0">
                  <a:pos x="T2" y="T3"/>
                </a:cxn>
                <a:cxn ang="0">
                  <a:pos x="T4" y="T5"/>
                </a:cxn>
                <a:cxn ang="0">
                  <a:pos x="T6" y="T7"/>
                </a:cxn>
              </a:cxnLst>
              <a:rect l="0" t="0" r="r" b="b"/>
              <a:pathLst>
                <a:path w="934" h="222">
                  <a:moveTo>
                    <a:pt x="0" y="221"/>
                  </a:moveTo>
                  <a:lnTo>
                    <a:pt x="0" y="221"/>
                  </a:lnTo>
                  <a:cubicBezTo>
                    <a:pt x="109" y="80"/>
                    <a:pt x="271" y="0"/>
                    <a:pt x="461" y="0"/>
                  </a:cubicBezTo>
                  <a:cubicBezTo>
                    <a:pt x="652" y="0"/>
                    <a:pt x="821" y="80"/>
                    <a:pt x="933" y="221"/>
                  </a:cubicBez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38" name="Freeform 422"/>
            <p:cNvSpPr>
              <a:spLocks noChangeArrowheads="1"/>
            </p:cNvSpPr>
            <p:nvPr>
              <p:custDataLst>
                <p:tags r:id="rId43"/>
              </p:custDataLst>
            </p:nvPr>
          </p:nvSpPr>
          <p:spPr bwMode="auto">
            <a:xfrm>
              <a:off x="6294010" y="5983783"/>
              <a:ext cx="266264" cy="63872"/>
            </a:xfrm>
            <a:custGeom>
              <a:avLst/>
              <a:gdLst>
                <a:gd name="T0" fmla="*/ 0 w 1304"/>
                <a:gd name="T1" fmla="*/ 310 h 311"/>
                <a:gd name="T2" fmla="*/ 0 w 1304"/>
                <a:gd name="T3" fmla="*/ 310 h 311"/>
                <a:gd name="T4" fmla="*/ 651 w 1304"/>
                <a:gd name="T5" fmla="*/ 0 h 311"/>
                <a:gd name="T6" fmla="*/ 1303 w 1304"/>
                <a:gd name="T7" fmla="*/ 310 h 311"/>
              </a:gdLst>
              <a:ahLst/>
              <a:cxnLst>
                <a:cxn ang="0">
                  <a:pos x="T0" y="T1"/>
                </a:cxn>
                <a:cxn ang="0">
                  <a:pos x="T2" y="T3"/>
                </a:cxn>
                <a:cxn ang="0">
                  <a:pos x="T4" y="T5"/>
                </a:cxn>
                <a:cxn ang="0">
                  <a:pos x="T6" y="T7"/>
                </a:cxn>
              </a:cxnLst>
              <a:rect l="0" t="0" r="r" b="b"/>
              <a:pathLst>
                <a:path w="1304" h="311">
                  <a:moveTo>
                    <a:pt x="0" y="310"/>
                  </a:moveTo>
                  <a:lnTo>
                    <a:pt x="0" y="310"/>
                  </a:lnTo>
                  <a:cubicBezTo>
                    <a:pt x="160" y="118"/>
                    <a:pt x="391" y="0"/>
                    <a:pt x="651" y="0"/>
                  </a:cubicBezTo>
                  <a:cubicBezTo>
                    <a:pt x="911" y="0"/>
                    <a:pt x="1152" y="118"/>
                    <a:pt x="1303" y="310"/>
                  </a:cubicBez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39" name="Oval 140"/>
          <p:cNvSpPr/>
          <p:nvPr>
            <p:custDataLst>
              <p:tags r:id="rId44"/>
            </p:custDataLst>
          </p:nvPr>
        </p:nvSpPr>
        <p:spPr>
          <a:xfrm>
            <a:off x="6578600" y="4579938"/>
            <a:ext cx="520700" cy="512763"/>
          </a:xfrm>
          <a:prstGeom prst="ellipse">
            <a:avLst/>
          </a:prstGeom>
          <a:solidFill>
            <a:srgbClr val="2C85AE"/>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p>
            <a:pPr algn="ctr" fontAlgn="base"/>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94263" name="组合 71"/>
          <p:cNvGrpSpPr/>
          <p:nvPr/>
        </p:nvGrpSpPr>
        <p:grpSpPr>
          <a:xfrm>
            <a:off x="6708775" y="4729163"/>
            <a:ext cx="250825" cy="201612"/>
            <a:chOff x="6298800" y="5165823"/>
            <a:chExt cx="247253" cy="202086"/>
          </a:xfrm>
        </p:grpSpPr>
        <p:sp>
          <p:nvSpPr>
            <p:cNvPr id="141" name="Freeform 668"/>
            <p:cNvSpPr>
              <a:spLocks noChangeArrowheads="1"/>
            </p:cNvSpPr>
            <p:nvPr>
              <p:custDataLst>
                <p:tags r:id="rId45"/>
              </p:custDataLst>
            </p:nvPr>
          </p:nvSpPr>
          <p:spPr bwMode="auto">
            <a:xfrm>
              <a:off x="6320978" y="5322727"/>
              <a:ext cx="45179" cy="45182"/>
            </a:xfrm>
            <a:custGeom>
              <a:avLst/>
              <a:gdLst>
                <a:gd name="T0" fmla="*/ 241 w 242"/>
                <a:gd name="T1" fmla="*/ 121 h 241"/>
                <a:gd name="T2" fmla="*/ 241 w 242"/>
                <a:gd name="T3" fmla="*/ 121 h 241"/>
                <a:gd name="T4" fmla="*/ 120 w 242"/>
                <a:gd name="T5" fmla="*/ 0 h 241"/>
                <a:gd name="T6" fmla="*/ 0 w 242"/>
                <a:gd name="T7" fmla="*/ 121 h 241"/>
                <a:gd name="T8" fmla="*/ 120 w 242"/>
                <a:gd name="T9" fmla="*/ 240 h 241"/>
                <a:gd name="T10" fmla="*/ 241 w 242"/>
                <a:gd name="T11" fmla="*/ 121 h 241"/>
              </a:gdLst>
              <a:ahLst/>
              <a:cxnLst>
                <a:cxn ang="0">
                  <a:pos x="T0" y="T1"/>
                </a:cxn>
                <a:cxn ang="0">
                  <a:pos x="T2" y="T3"/>
                </a:cxn>
                <a:cxn ang="0">
                  <a:pos x="T4" y="T5"/>
                </a:cxn>
                <a:cxn ang="0">
                  <a:pos x="T6" y="T7"/>
                </a:cxn>
                <a:cxn ang="0">
                  <a:pos x="T8" y="T9"/>
                </a:cxn>
                <a:cxn ang="0">
                  <a:pos x="T10" y="T11"/>
                </a:cxn>
              </a:cxnLst>
              <a:rect l="0" t="0" r="r" b="b"/>
              <a:pathLst>
                <a:path w="242" h="241">
                  <a:moveTo>
                    <a:pt x="241" y="121"/>
                  </a:moveTo>
                  <a:lnTo>
                    <a:pt x="241" y="121"/>
                  </a:lnTo>
                  <a:cubicBezTo>
                    <a:pt x="241" y="51"/>
                    <a:pt x="191" y="0"/>
                    <a:pt x="120" y="0"/>
                  </a:cubicBezTo>
                  <a:cubicBezTo>
                    <a:pt x="61" y="0"/>
                    <a:pt x="0" y="51"/>
                    <a:pt x="0" y="121"/>
                  </a:cubicBezTo>
                  <a:cubicBezTo>
                    <a:pt x="0" y="181"/>
                    <a:pt x="61" y="240"/>
                    <a:pt x="120" y="240"/>
                  </a:cubicBezTo>
                  <a:cubicBezTo>
                    <a:pt x="191" y="240"/>
                    <a:pt x="241" y="181"/>
                    <a:pt x="241" y="121"/>
                  </a:cubicBezTo>
                </a:path>
              </a:pathLst>
            </a:custGeom>
            <a:noFill/>
            <a:ln w="4680" cap="flat">
              <a:solidFill>
                <a:sysClr val="window" lastClr="FFFFFF"/>
              </a:solidFill>
              <a:round/>
            </a:ln>
            <a:effectLst/>
          </p:spPr>
          <p:txBody>
            <a:bodyPr vert="horz" wrap="square" lIns="90000" tIns="46800" rIns="90000" bIns="46800" anchor="ctr">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42" name="Freeform 669"/>
            <p:cNvSpPr>
              <a:spLocks noChangeArrowheads="1"/>
            </p:cNvSpPr>
            <p:nvPr>
              <p:custDataLst>
                <p:tags r:id="rId46"/>
              </p:custDataLst>
            </p:nvPr>
          </p:nvSpPr>
          <p:spPr bwMode="auto">
            <a:xfrm>
              <a:off x="6477052" y="5322727"/>
              <a:ext cx="45179" cy="45182"/>
            </a:xfrm>
            <a:custGeom>
              <a:avLst/>
              <a:gdLst>
                <a:gd name="T0" fmla="*/ 242 w 243"/>
                <a:gd name="T1" fmla="*/ 121 h 241"/>
                <a:gd name="T2" fmla="*/ 242 w 243"/>
                <a:gd name="T3" fmla="*/ 121 h 241"/>
                <a:gd name="T4" fmla="*/ 121 w 243"/>
                <a:gd name="T5" fmla="*/ 0 h 241"/>
                <a:gd name="T6" fmla="*/ 0 w 243"/>
                <a:gd name="T7" fmla="*/ 121 h 241"/>
                <a:gd name="T8" fmla="*/ 121 w 243"/>
                <a:gd name="T9" fmla="*/ 240 h 241"/>
                <a:gd name="T10" fmla="*/ 242 w 243"/>
                <a:gd name="T11" fmla="*/ 121 h 241"/>
              </a:gdLst>
              <a:ahLst/>
              <a:cxnLst>
                <a:cxn ang="0">
                  <a:pos x="T0" y="T1"/>
                </a:cxn>
                <a:cxn ang="0">
                  <a:pos x="T2" y="T3"/>
                </a:cxn>
                <a:cxn ang="0">
                  <a:pos x="T4" y="T5"/>
                </a:cxn>
                <a:cxn ang="0">
                  <a:pos x="T6" y="T7"/>
                </a:cxn>
                <a:cxn ang="0">
                  <a:pos x="T8" y="T9"/>
                </a:cxn>
                <a:cxn ang="0">
                  <a:pos x="T10" y="T11"/>
                </a:cxn>
              </a:cxnLst>
              <a:rect l="0" t="0" r="r" b="b"/>
              <a:pathLst>
                <a:path w="243" h="241">
                  <a:moveTo>
                    <a:pt x="242" y="121"/>
                  </a:moveTo>
                  <a:lnTo>
                    <a:pt x="242" y="121"/>
                  </a:lnTo>
                  <a:cubicBezTo>
                    <a:pt x="242" y="51"/>
                    <a:pt x="192" y="0"/>
                    <a:pt x="121" y="0"/>
                  </a:cubicBezTo>
                  <a:cubicBezTo>
                    <a:pt x="62" y="0"/>
                    <a:pt x="0" y="51"/>
                    <a:pt x="0" y="121"/>
                  </a:cubicBezTo>
                  <a:cubicBezTo>
                    <a:pt x="0" y="181"/>
                    <a:pt x="62" y="240"/>
                    <a:pt x="121" y="240"/>
                  </a:cubicBezTo>
                  <a:cubicBezTo>
                    <a:pt x="192" y="240"/>
                    <a:pt x="242" y="181"/>
                    <a:pt x="242" y="121"/>
                  </a:cubicBezTo>
                </a:path>
              </a:pathLst>
            </a:custGeom>
            <a:noFill/>
            <a:ln w="4680" cap="flat">
              <a:solidFill>
                <a:sysClr val="window" lastClr="FFFFFF"/>
              </a:solidFill>
              <a:round/>
            </a:ln>
            <a:effectLst/>
          </p:spPr>
          <p:txBody>
            <a:bodyPr vert="horz" wrap="square" lIns="90000" tIns="46800" rIns="90000" bIns="46800" anchor="ctr">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43" name="Freeform 670"/>
            <p:cNvSpPr>
              <a:spLocks noChangeArrowheads="1"/>
            </p:cNvSpPr>
            <p:nvPr>
              <p:custDataLst>
                <p:tags r:id="rId47"/>
              </p:custDataLst>
            </p:nvPr>
          </p:nvSpPr>
          <p:spPr bwMode="auto">
            <a:xfrm>
              <a:off x="6298800" y="5165823"/>
              <a:ext cx="246432" cy="179085"/>
            </a:xfrm>
            <a:custGeom>
              <a:avLst/>
              <a:gdLst>
                <a:gd name="T0" fmla="*/ 119 w 1324"/>
                <a:gd name="T1" fmla="*/ 962 h 963"/>
                <a:gd name="T2" fmla="*/ 0 w 1324"/>
                <a:gd name="T3" fmla="*/ 962 h 963"/>
                <a:gd name="T4" fmla="*/ 0 w 1324"/>
                <a:gd name="T5" fmla="*/ 0 h 963"/>
                <a:gd name="T6" fmla="*/ 901 w 1324"/>
                <a:gd name="T7" fmla="*/ 0 h 963"/>
                <a:gd name="T8" fmla="*/ 901 w 1324"/>
                <a:gd name="T9" fmla="*/ 239 h 963"/>
                <a:gd name="T10" fmla="*/ 1202 w 1324"/>
                <a:gd name="T11" fmla="*/ 239 h 963"/>
                <a:gd name="T12" fmla="*/ 1323 w 1324"/>
                <a:gd name="T13" fmla="*/ 602 h 963"/>
                <a:gd name="T14" fmla="*/ 1323 w 1324"/>
                <a:gd name="T15" fmla="*/ 962 h 963"/>
                <a:gd name="T16" fmla="*/ 1202 w 1324"/>
                <a:gd name="T17" fmla="*/ 962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4" h="963">
                  <a:moveTo>
                    <a:pt x="119" y="962"/>
                  </a:moveTo>
                  <a:lnTo>
                    <a:pt x="0" y="962"/>
                  </a:lnTo>
                  <a:lnTo>
                    <a:pt x="0" y="0"/>
                  </a:lnTo>
                  <a:lnTo>
                    <a:pt x="901" y="0"/>
                  </a:lnTo>
                  <a:lnTo>
                    <a:pt x="901" y="239"/>
                  </a:lnTo>
                  <a:lnTo>
                    <a:pt x="1202" y="239"/>
                  </a:lnTo>
                  <a:lnTo>
                    <a:pt x="1323" y="602"/>
                  </a:lnTo>
                  <a:lnTo>
                    <a:pt x="1323" y="962"/>
                  </a:lnTo>
                  <a:lnTo>
                    <a:pt x="1202" y="962"/>
                  </a:lnTo>
                </a:path>
              </a:pathLst>
            </a:custGeom>
            <a:noFill/>
            <a:ln w="4680" cap="flat">
              <a:solidFill>
                <a:sysClr val="window" lastClr="FFFFFF"/>
              </a:solidFill>
              <a:round/>
            </a:ln>
            <a:effectLst/>
          </p:spPr>
          <p:txBody>
            <a:bodyPr vert="horz" wrap="square" lIns="90000" tIns="46800" rIns="90000" bIns="46800">
              <a:normAutofit fontScale="5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44" name="Line 671"/>
            <p:cNvSpPr>
              <a:spLocks noChangeShapeType="1"/>
            </p:cNvSpPr>
            <p:nvPr>
              <p:custDataLst>
                <p:tags r:id="rId48"/>
              </p:custDataLst>
            </p:nvPr>
          </p:nvSpPr>
          <p:spPr bwMode="auto">
            <a:xfrm>
              <a:off x="6365336" y="5344907"/>
              <a:ext cx="111716" cy="822"/>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45" name="Line 672"/>
            <p:cNvSpPr>
              <a:spLocks noChangeShapeType="1"/>
            </p:cNvSpPr>
            <p:nvPr>
              <p:custDataLst>
                <p:tags r:id="rId49"/>
              </p:custDataLst>
            </p:nvPr>
          </p:nvSpPr>
          <p:spPr bwMode="auto">
            <a:xfrm>
              <a:off x="6466374" y="5210183"/>
              <a:ext cx="821" cy="134724"/>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46" name="Line 673"/>
            <p:cNvSpPr>
              <a:spLocks noChangeShapeType="1"/>
            </p:cNvSpPr>
            <p:nvPr>
              <p:custDataLst>
                <p:tags r:id="rId50"/>
              </p:custDataLst>
            </p:nvPr>
          </p:nvSpPr>
          <p:spPr bwMode="auto">
            <a:xfrm flipH="1">
              <a:off x="6465552" y="5278367"/>
              <a:ext cx="80501" cy="821"/>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25" name="Title 6"/>
          <p:cNvSpPr txBox="1"/>
          <p:nvPr>
            <p:custDataLst>
              <p:tags r:id="rId51"/>
            </p:custDataLst>
          </p:nvPr>
        </p:nvSpPr>
        <p:spPr>
          <a:xfrm>
            <a:off x="1099820" y="1628775"/>
            <a:ext cx="8207375" cy="43180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5. 市场营销策划的方法</a:t>
            </a:r>
            <a:endPar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6" name="文本框 25"/>
          <p:cNvSpPr txBox="1"/>
          <p:nvPr/>
        </p:nvSpPr>
        <p:spPr>
          <a:xfrm>
            <a:off x="3637439" y="981075"/>
            <a:ext cx="46405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一、市场营销策划的基础认知</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5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1000" fill="hold"/>
                                        <p:tgtEl>
                                          <p:spTgt spid="25"/>
                                        </p:tgtEl>
                                        <p:attrNameLst>
                                          <p:attrName>ppt_x</p:attrName>
                                        </p:attrNameLst>
                                      </p:cBhvr>
                                      <p:tavLst>
                                        <p:tav tm="0">
                                          <p:val>
                                            <p:strVal val="#ppt_x-.2"/>
                                          </p:val>
                                        </p:tav>
                                        <p:tav tm="100000">
                                          <p:val>
                                            <p:strVal val="#ppt_x"/>
                                          </p:val>
                                        </p:tav>
                                      </p:tavLst>
                                    </p:anim>
                                    <p:anim calcmode="lin" valueType="num">
                                      <p:cBhvr>
                                        <p:cTn id="8" dur="1000" fill="hold"/>
                                        <p:tgtEl>
                                          <p:spTgt spid="25"/>
                                        </p:tgtEl>
                                        <p:attrNameLst>
                                          <p:attrName>ppt_y</p:attrName>
                                        </p:attrNameLst>
                                      </p:cBhvr>
                                      <p:tavLst>
                                        <p:tav tm="0">
                                          <p:val>
                                            <p:strVal val="#ppt_y"/>
                                          </p:val>
                                        </p:tav>
                                        <p:tav tm="100000">
                                          <p:val>
                                            <p:strVal val="#ppt_y"/>
                                          </p:val>
                                        </p:tav>
                                      </p:tavLst>
                                    </p:anim>
                                    <p:animEffect transition="in" filter="wipe(right)" prLst="gradientSize: 0.1">
                                      <p:cBhvr>
                                        <p:cTn id="9" dur="1000"/>
                                        <p:tgtEl>
                                          <p:spTgt spid="25"/>
                                        </p:tgtEl>
                                      </p:cBhvr>
                                    </p:animEffect>
                                  </p:childTnLst>
                                </p:cTn>
                              </p:par>
                            </p:childTnLst>
                          </p:cTn>
                        </p:par>
                        <p:par>
                          <p:cTn id="10" fill="hold">
                            <p:stCondLst>
                              <p:cond delay="1000"/>
                            </p:stCondLst>
                            <p:childTnLst>
                              <p:par>
                                <p:cTn id="11" presetID="30" presetClass="entr" presetSubtype="0" fill="hold" grpId="0" nodeType="afterEffect">
                                  <p:stCondLst>
                                    <p:cond delay="0"/>
                                  </p:stCondLst>
                                  <p:childTnLst>
                                    <p:set>
                                      <p:cBhvr>
                                        <p:cTn id="12" dur="1" fill="hold">
                                          <p:stCondLst>
                                            <p:cond delay="0"/>
                                          </p:stCondLst>
                                        </p:cTn>
                                        <p:tgtEl>
                                          <p:spTgt spid="87"/>
                                        </p:tgtEl>
                                        <p:attrNameLst>
                                          <p:attrName>style.visibility</p:attrName>
                                        </p:attrNameLst>
                                      </p:cBhvr>
                                      <p:to>
                                        <p:strVal val="visible"/>
                                      </p:to>
                                    </p:set>
                                    <p:animEffect transition="in" filter="fade">
                                      <p:cBhvr>
                                        <p:cTn id="13" dur="800" decel="100000"/>
                                        <p:tgtEl>
                                          <p:spTgt spid="87"/>
                                        </p:tgtEl>
                                      </p:cBhvr>
                                    </p:animEffect>
                                    <p:anim calcmode="lin" valueType="num">
                                      <p:cBhvr>
                                        <p:cTn id="14" dur="800" decel="100000" fill="hold"/>
                                        <p:tgtEl>
                                          <p:spTgt spid="87"/>
                                        </p:tgtEl>
                                        <p:attrNameLst>
                                          <p:attrName>style.rotation</p:attrName>
                                        </p:attrNameLst>
                                      </p:cBhvr>
                                      <p:tavLst>
                                        <p:tav tm="0">
                                          <p:val>
                                            <p:fltVal val="-90.000000"/>
                                          </p:val>
                                        </p:tav>
                                        <p:tav tm="100000">
                                          <p:val>
                                            <p:fltVal val="0.000000"/>
                                          </p:val>
                                        </p:tav>
                                      </p:tavLst>
                                    </p:anim>
                                    <p:anim calcmode="lin" valueType="num">
                                      <p:cBhvr>
                                        <p:cTn id="15" dur="800" decel="100000" fill="hold"/>
                                        <p:tgtEl>
                                          <p:spTgt spid="87"/>
                                        </p:tgtEl>
                                        <p:attrNameLst>
                                          <p:attrName>ppt_x</p:attrName>
                                        </p:attrNameLst>
                                      </p:cBhvr>
                                      <p:tavLst>
                                        <p:tav tm="0">
                                          <p:val>
                                            <p:strVal val="#ppt_x+0.4"/>
                                          </p:val>
                                        </p:tav>
                                        <p:tav tm="100000">
                                          <p:val>
                                            <p:strVal val="#ppt_x-0.05"/>
                                          </p:val>
                                        </p:tav>
                                      </p:tavLst>
                                    </p:anim>
                                    <p:anim calcmode="lin" valueType="num">
                                      <p:cBhvr>
                                        <p:cTn id="16" dur="800" decel="100000" fill="hold"/>
                                        <p:tgtEl>
                                          <p:spTgt spid="87"/>
                                        </p:tgtEl>
                                        <p:attrNameLst>
                                          <p:attrName>ppt_y</p:attrName>
                                        </p:attrNameLst>
                                      </p:cBhvr>
                                      <p:tavLst>
                                        <p:tav tm="0">
                                          <p:val>
                                            <p:strVal val="#ppt_y-0.4"/>
                                          </p:val>
                                        </p:tav>
                                        <p:tav tm="100000">
                                          <p:val>
                                            <p:strVal val="#ppt_y+0.1"/>
                                          </p:val>
                                        </p:tav>
                                      </p:tavLst>
                                    </p:anim>
                                    <p:anim calcmode="lin" valueType="num">
                                      <p:cBhvr>
                                        <p:cTn id="17" dur="200" accel="100000" fill="hold">
                                          <p:stCondLst>
                                            <p:cond delay="800"/>
                                          </p:stCondLst>
                                        </p:cTn>
                                        <p:tgtEl>
                                          <p:spTgt spid="87"/>
                                        </p:tgtEl>
                                        <p:attrNameLst>
                                          <p:attrName>ppt_x</p:attrName>
                                        </p:attrNameLst>
                                      </p:cBhvr>
                                      <p:tavLst>
                                        <p:tav tm="0">
                                          <p:val>
                                            <p:strVal val="#ppt_x-0.05"/>
                                          </p:val>
                                        </p:tav>
                                        <p:tav tm="100000">
                                          <p:val>
                                            <p:strVal val="#ppt_x"/>
                                          </p:val>
                                        </p:tav>
                                      </p:tavLst>
                                    </p:anim>
                                    <p:anim calcmode="lin" valueType="num">
                                      <p:cBhvr>
                                        <p:cTn id="18" dur="200" accel="100000" fill="hold">
                                          <p:stCondLst>
                                            <p:cond delay="800"/>
                                          </p:stCondLst>
                                        </p:cTn>
                                        <p:tgtEl>
                                          <p:spTgt spid="87"/>
                                        </p:tgtEl>
                                        <p:attrNameLst>
                                          <p:attrName>ppt_y</p:attrName>
                                        </p:attrNameLst>
                                      </p:cBhvr>
                                      <p:tavLst>
                                        <p:tav tm="0">
                                          <p:val>
                                            <p:strVal val="#ppt_y+0.1"/>
                                          </p:val>
                                        </p:tav>
                                        <p:tav tm="100000">
                                          <p:val>
                                            <p:strVal val="#ppt_y"/>
                                          </p:val>
                                        </p:tav>
                                      </p:tavLst>
                                    </p:anim>
                                  </p:childTnLst>
                                </p:cTn>
                              </p:par>
                            </p:childTnLst>
                          </p:cTn>
                        </p:par>
                        <p:par>
                          <p:cTn id="19" fill="hold">
                            <p:stCondLst>
                              <p:cond delay="2000"/>
                            </p:stCondLst>
                            <p:childTnLst>
                              <p:par>
                                <p:cTn id="20" presetID="30" presetClass="entr" presetSubtype="0" fill="hold" grpId="0" nodeType="afterEffect">
                                  <p:stCondLst>
                                    <p:cond delay="0"/>
                                  </p:stCondLst>
                                  <p:childTnLst>
                                    <p:set>
                                      <p:cBhvr>
                                        <p:cTn id="21" dur="1" fill="hold">
                                          <p:stCondLst>
                                            <p:cond delay="0"/>
                                          </p:stCondLst>
                                        </p:cTn>
                                        <p:tgtEl>
                                          <p:spTgt spid="88"/>
                                        </p:tgtEl>
                                        <p:attrNameLst>
                                          <p:attrName>style.visibility</p:attrName>
                                        </p:attrNameLst>
                                      </p:cBhvr>
                                      <p:to>
                                        <p:strVal val="visible"/>
                                      </p:to>
                                    </p:set>
                                    <p:animEffect transition="in" filter="fade">
                                      <p:cBhvr>
                                        <p:cTn id="22" dur="800" decel="100000"/>
                                        <p:tgtEl>
                                          <p:spTgt spid="88"/>
                                        </p:tgtEl>
                                      </p:cBhvr>
                                    </p:animEffect>
                                    <p:anim calcmode="lin" valueType="num">
                                      <p:cBhvr>
                                        <p:cTn id="23" dur="800" decel="100000" fill="hold"/>
                                        <p:tgtEl>
                                          <p:spTgt spid="88"/>
                                        </p:tgtEl>
                                        <p:attrNameLst>
                                          <p:attrName>style.rotation</p:attrName>
                                        </p:attrNameLst>
                                      </p:cBhvr>
                                      <p:tavLst>
                                        <p:tav tm="0">
                                          <p:val>
                                            <p:fltVal val="-90.000000"/>
                                          </p:val>
                                        </p:tav>
                                        <p:tav tm="100000">
                                          <p:val>
                                            <p:fltVal val="0.000000"/>
                                          </p:val>
                                        </p:tav>
                                      </p:tavLst>
                                    </p:anim>
                                    <p:anim calcmode="lin" valueType="num">
                                      <p:cBhvr>
                                        <p:cTn id="24" dur="800" decel="100000" fill="hold"/>
                                        <p:tgtEl>
                                          <p:spTgt spid="88"/>
                                        </p:tgtEl>
                                        <p:attrNameLst>
                                          <p:attrName>ppt_x</p:attrName>
                                        </p:attrNameLst>
                                      </p:cBhvr>
                                      <p:tavLst>
                                        <p:tav tm="0">
                                          <p:val>
                                            <p:strVal val="#ppt_x+0.4"/>
                                          </p:val>
                                        </p:tav>
                                        <p:tav tm="100000">
                                          <p:val>
                                            <p:strVal val="#ppt_x-0.05"/>
                                          </p:val>
                                        </p:tav>
                                      </p:tavLst>
                                    </p:anim>
                                    <p:anim calcmode="lin" valueType="num">
                                      <p:cBhvr>
                                        <p:cTn id="25" dur="800" decel="100000" fill="hold"/>
                                        <p:tgtEl>
                                          <p:spTgt spid="88"/>
                                        </p:tgtEl>
                                        <p:attrNameLst>
                                          <p:attrName>ppt_y</p:attrName>
                                        </p:attrNameLst>
                                      </p:cBhvr>
                                      <p:tavLst>
                                        <p:tav tm="0">
                                          <p:val>
                                            <p:strVal val="#ppt_y-0.4"/>
                                          </p:val>
                                        </p:tav>
                                        <p:tav tm="100000">
                                          <p:val>
                                            <p:strVal val="#ppt_y+0.1"/>
                                          </p:val>
                                        </p:tav>
                                      </p:tavLst>
                                    </p:anim>
                                    <p:anim calcmode="lin" valueType="num">
                                      <p:cBhvr>
                                        <p:cTn id="26" dur="200" accel="100000" fill="hold">
                                          <p:stCondLst>
                                            <p:cond delay="800"/>
                                          </p:stCondLst>
                                        </p:cTn>
                                        <p:tgtEl>
                                          <p:spTgt spid="88"/>
                                        </p:tgtEl>
                                        <p:attrNameLst>
                                          <p:attrName>ppt_x</p:attrName>
                                        </p:attrNameLst>
                                      </p:cBhvr>
                                      <p:tavLst>
                                        <p:tav tm="0">
                                          <p:val>
                                            <p:strVal val="#ppt_x-0.05"/>
                                          </p:val>
                                        </p:tav>
                                        <p:tav tm="100000">
                                          <p:val>
                                            <p:strVal val="#ppt_x"/>
                                          </p:val>
                                        </p:tav>
                                      </p:tavLst>
                                    </p:anim>
                                    <p:anim calcmode="lin" valueType="num">
                                      <p:cBhvr>
                                        <p:cTn id="27" dur="200" accel="100000" fill="hold">
                                          <p:stCondLst>
                                            <p:cond delay="800"/>
                                          </p:stCondLst>
                                        </p:cTn>
                                        <p:tgtEl>
                                          <p:spTgt spid="88"/>
                                        </p:tgtEl>
                                        <p:attrNameLst>
                                          <p:attrName>ppt_y</p:attrName>
                                        </p:attrNameLst>
                                      </p:cBhvr>
                                      <p:tavLst>
                                        <p:tav tm="0">
                                          <p:val>
                                            <p:strVal val="#ppt_y+0.1"/>
                                          </p:val>
                                        </p:tav>
                                        <p:tav tm="100000">
                                          <p:val>
                                            <p:strVal val="#ppt_y"/>
                                          </p:val>
                                        </p:tav>
                                      </p:tavLst>
                                    </p:anim>
                                  </p:childTnLst>
                                </p:cTn>
                              </p:par>
                            </p:childTnLst>
                          </p:cTn>
                        </p:par>
                        <p:par>
                          <p:cTn id="28" fill="hold">
                            <p:stCondLst>
                              <p:cond delay="3000"/>
                            </p:stCondLst>
                            <p:childTnLst>
                              <p:par>
                                <p:cTn id="29" presetID="30" presetClass="entr" presetSubtype="0" fill="hold" grpId="0" nodeType="afterEffect">
                                  <p:stCondLst>
                                    <p:cond delay="0"/>
                                  </p:stCondLst>
                                  <p:childTnLst>
                                    <p:set>
                                      <p:cBhvr>
                                        <p:cTn id="30" dur="1" fill="hold">
                                          <p:stCondLst>
                                            <p:cond delay="0"/>
                                          </p:stCondLst>
                                        </p:cTn>
                                        <p:tgtEl>
                                          <p:spTgt spid="89"/>
                                        </p:tgtEl>
                                        <p:attrNameLst>
                                          <p:attrName>style.visibility</p:attrName>
                                        </p:attrNameLst>
                                      </p:cBhvr>
                                      <p:to>
                                        <p:strVal val="visible"/>
                                      </p:to>
                                    </p:set>
                                    <p:animEffect transition="in" filter="fade">
                                      <p:cBhvr>
                                        <p:cTn id="31" dur="800" decel="100000"/>
                                        <p:tgtEl>
                                          <p:spTgt spid="89"/>
                                        </p:tgtEl>
                                      </p:cBhvr>
                                    </p:animEffect>
                                    <p:anim calcmode="lin" valueType="num">
                                      <p:cBhvr>
                                        <p:cTn id="32" dur="800" decel="100000" fill="hold"/>
                                        <p:tgtEl>
                                          <p:spTgt spid="89"/>
                                        </p:tgtEl>
                                        <p:attrNameLst>
                                          <p:attrName>style.rotation</p:attrName>
                                        </p:attrNameLst>
                                      </p:cBhvr>
                                      <p:tavLst>
                                        <p:tav tm="0">
                                          <p:val>
                                            <p:fltVal val="-90.000000"/>
                                          </p:val>
                                        </p:tav>
                                        <p:tav tm="100000">
                                          <p:val>
                                            <p:fltVal val="0.000000"/>
                                          </p:val>
                                        </p:tav>
                                      </p:tavLst>
                                    </p:anim>
                                    <p:anim calcmode="lin" valueType="num">
                                      <p:cBhvr>
                                        <p:cTn id="33" dur="800" decel="100000" fill="hold"/>
                                        <p:tgtEl>
                                          <p:spTgt spid="89"/>
                                        </p:tgtEl>
                                        <p:attrNameLst>
                                          <p:attrName>ppt_x</p:attrName>
                                        </p:attrNameLst>
                                      </p:cBhvr>
                                      <p:tavLst>
                                        <p:tav tm="0">
                                          <p:val>
                                            <p:strVal val="#ppt_x+0.4"/>
                                          </p:val>
                                        </p:tav>
                                        <p:tav tm="100000">
                                          <p:val>
                                            <p:strVal val="#ppt_x-0.05"/>
                                          </p:val>
                                        </p:tav>
                                      </p:tavLst>
                                    </p:anim>
                                    <p:anim calcmode="lin" valueType="num">
                                      <p:cBhvr>
                                        <p:cTn id="34" dur="800" decel="100000" fill="hold"/>
                                        <p:tgtEl>
                                          <p:spTgt spid="89"/>
                                        </p:tgtEl>
                                        <p:attrNameLst>
                                          <p:attrName>ppt_y</p:attrName>
                                        </p:attrNameLst>
                                      </p:cBhvr>
                                      <p:tavLst>
                                        <p:tav tm="0">
                                          <p:val>
                                            <p:strVal val="#ppt_y-0.4"/>
                                          </p:val>
                                        </p:tav>
                                        <p:tav tm="100000">
                                          <p:val>
                                            <p:strVal val="#ppt_y+0.1"/>
                                          </p:val>
                                        </p:tav>
                                      </p:tavLst>
                                    </p:anim>
                                    <p:anim calcmode="lin" valueType="num">
                                      <p:cBhvr>
                                        <p:cTn id="35" dur="200" accel="100000" fill="hold">
                                          <p:stCondLst>
                                            <p:cond delay="800"/>
                                          </p:stCondLst>
                                        </p:cTn>
                                        <p:tgtEl>
                                          <p:spTgt spid="89"/>
                                        </p:tgtEl>
                                        <p:attrNameLst>
                                          <p:attrName>ppt_x</p:attrName>
                                        </p:attrNameLst>
                                      </p:cBhvr>
                                      <p:tavLst>
                                        <p:tav tm="0">
                                          <p:val>
                                            <p:strVal val="#ppt_x-0.05"/>
                                          </p:val>
                                        </p:tav>
                                        <p:tav tm="100000">
                                          <p:val>
                                            <p:strVal val="#ppt_x"/>
                                          </p:val>
                                        </p:tav>
                                      </p:tavLst>
                                    </p:anim>
                                    <p:anim calcmode="lin" valueType="num">
                                      <p:cBhvr>
                                        <p:cTn id="36" dur="200" accel="100000" fill="hold">
                                          <p:stCondLst>
                                            <p:cond delay="800"/>
                                          </p:stCondLst>
                                        </p:cTn>
                                        <p:tgtEl>
                                          <p:spTgt spid="89"/>
                                        </p:tgtEl>
                                        <p:attrNameLst>
                                          <p:attrName>ppt_y</p:attrName>
                                        </p:attrNameLst>
                                      </p:cBhvr>
                                      <p:tavLst>
                                        <p:tav tm="0">
                                          <p:val>
                                            <p:strVal val="#ppt_y+0.1"/>
                                          </p:val>
                                        </p:tav>
                                        <p:tav tm="100000">
                                          <p:val>
                                            <p:strVal val="#ppt_y"/>
                                          </p:val>
                                        </p:tav>
                                      </p:tavLst>
                                    </p:anim>
                                  </p:childTnLst>
                                </p:cTn>
                              </p:par>
                            </p:childTnLst>
                          </p:cTn>
                        </p:par>
                        <p:par>
                          <p:cTn id="37" fill="hold">
                            <p:stCondLst>
                              <p:cond delay="4000"/>
                            </p:stCondLst>
                            <p:childTnLst>
                              <p:par>
                                <p:cTn id="38" presetID="30" presetClass="entr" presetSubtype="0" fill="hold" grpId="0" nodeType="afterEffect">
                                  <p:stCondLst>
                                    <p:cond delay="0"/>
                                  </p:stCondLst>
                                  <p:childTnLst>
                                    <p:set>
                                      <p:cBhvr>
                                        <p:cTn id="39" dur="1" fill="hold">
                                          <p:stCondLst>
                                            <p:cond delay="0"/>
                                          </p:stCondLst>
                                        </p:cTn>
                                        <p:tgtEl>
                                          <p:spTgt spid="92"/>
                                        </p:tgtEl>
                                        <p:attrNameLst>
                                          <p:attrName>style.visibility</p:attrName>
                                        </p:attrNameLst>
                                      </p:cBhvr>
                                      <p:to>
                                        <p:strVal val="visible"/>
                                      </p:to>
                                    </p:set>
                                    <p:animEffect transition="in" filter="fade">
                                      <p:cBhvr>
                                        <p:cTn id="40" dur="800" decel="100000"/>
                                        <p:tgtEl>
                                          <p:spTgt spid="92"/>
                                        </p:tgtEl>
                                      </p:cBhvr>
                                    </p:animEffect>
                                    <p:anim calcmode="lin" valueType="num">
                                      <p:cBhvr>
                                        <p:cTn id="41" dur="800" decel="100000" fill="hold"/>
                                        <p:tgtEl>
                                          <p:spTgt spid="92"/>
                                        </p:tgtEl>
                                        <p:attrNameLst>
                                          <p:attrName>style.rotation</p:attrName>
                                        </p:attrNameLst>
                                      </p:cBhvr>
                                      <p:tavLst>
                                        <p:tav tm="0">
                                          <p:val>
                                            <p:fltVal val="-90.000000"/>
                                          </p:val>
                                        </p:tav>
                                        <p:tav tm="100000">
                                          <p:val>
                                            <p:fltVal val="0.000000"/>
                                          </p:val>
                                        </p:tav>
                                      </p:tavLst>
                                    </p:anim>
                                    <p:anim calcmode="lin" valueType="num">
                                      <p:cBhvr>
                                        <p:cTn id="42" dur="800" decel="100000" fill="hold"/>
                                        <p:tgtEl>
                                          <p:spTgt spid="92"/>
                                        </p:tgtEl>
                                        <p:attrNameLst>
                                          <p:attrName>ppt_x</p:attrName>
                                        </p:attrNameLst>
                                      </p:cBhvr>
                                      <p:tavLst>
                                        <p:tav tm="0">
                                          <p:val>
                                            <p:strVal val="#ppt_x+0.4"/>
                                          </p:val>
                                        </p:tav>
                                        <p:tav tm="100000">
                                          <p:val>
                                            <p:strVal val="#ppt_x-0.05"/>
                                          </p:val>
                                        </p:tav>
                                      </p:tavLst>
                                    </p:anim>
                                    <p:anim calcmode="lin" valueType="num">
                                      <p:cBhvr>
                                        <p:cTn id="43" dur="800" decel="100000" fill="hold"/>
                                        <p:tgtEl>
                                          <p:spTgt spid="92"/>
                                        </p:tgtEl>
                                        <p:attrNameLst>
                                          <p:attrName>ppt_y</p:attrName>
                                        </p:attrNameLst>
                                      </p:cBhvr>
                                      <p:tavLst>
                                        <p:tav tm="0">
                                          <p:val>
                                            <p:strVal val="#ppt_y-0.4"/>
                                          </p:val>
                                        </p:tav>
                                        <p:tav tm="100000">
                                          <p:val>
                                            <p:strVal val="#ppt_y+0.1"/>
                                          </p:val>
                                        </p:tav>
                                      </p:tavLst>
                                    </p:anim>
                                    <p:anim calcmode="lin" valueType="num">
                                      <p:cBhvr>
                                        <p:cTn id="44" dur="200" accel="100000" fill="hold">
                                          <p:stCondLst>
                                            <p:cond delay="800"/>
                                          </p:stCondLst>
                                        </p:cTn>
                                        <p:tgtEl>
                                          <p:spTgt spid="92"/>
                                        </p:tgtEl>
                                        <p:attrNameLst>
                                          <p:attrName>ppt_x</p:attrName>
                                        </p:attrNameLst>
                                      </p:cBhvr>
                                      <p:tavLst>
                                        <p:tav tm="0">
                                          <p:val>
                                            <p:strVal val="#ppt_x-0.05"/>
                                          </p:val>
                                        </p:tav>
                                        <p:tav tm="100000">
                                          <p:val>
                                            <p:strVal val="#ppt_x"/>
                                          </p:val>
                                        </p:tav>
                                      </p:tavLst>
                                    </p:anim>
                                    <p:anim calcmode="lin" valueType="num">
                                      <p:cBhvr>
                                        <p:cTn id="45" dur="200" accel="100000" fill="hold">
                                          <p:stCondLst>
                                            <p:cond delay="800"/>
                                          </p:stCondLst>
                                        </p:cTn>
                                        <p:tgtEl>
                                          <p:spTgt spid="92"/>
                                        </p:tgtEl>
                                        <p:attrNameLst>
                                          <p:attrName>ppt_y</p:attrName>
                                        </p:attrNameLst>
                                      </p:cBhvr>
                                      <p:tavLst>
                                        <p:tav tm="0">
                                          <p:val>
                                            <p:strVal val="#ppt_y+0.1"/>
                                          </p:val>
                                        </p:tav>
                                        <p:tav tm="100000">
                                          <p:val>
                                            <p:strVal val="#ppt_y"/>
                                          </p:val>
                                        </p:tav>
                                      </p:tavLst>
                                    </p:anim>
                                  </p:childTnLst>
                                </p:cTn>
                              </p:par>
                            </p:childTnLst>
                          </p:cTn>
                        </p:par>
                        <p:par>
                          <p:cTn id="46" fill="hold">
                            <p:stCondLst>
                              <p:cond delay="5000"/>
                            </p:stCondLst>
                            <p:childTnLst>
                              <p:par>
                                <p:cTn id="47" presetID="30" presetClass="entr" presetSubtype="0" fill="hold" grpId="0" nodeType="afterEffect">
                                  <p:stCondLst>
                                    <p:cond delay="0"/>
                                  </p:stCondLst>
                                  <p:childTnLst>
                                    <p:set>
                                      <p:cBhvr>
                                        <p:cTn id="48" dur="1" fill="hold">
                                          <p:stCondLst>
                                            <p:cond delay="0"/>
                                          </p:stCondLst>
                                        </p:cTn>
                                        <p:tgtEl>
                                          <p:spTgt spid="91"/>
                                        </p:tgtEl>
                                        <p:attrNameLst>
                                          <p:attrName>style.visibility</p:attrName>
                                        </p:attrNameLst>
                                      </p:cBhvr>
                                      <p:to>
                                        <p:strVal val="visible"/>
                                      </p:to>
                                    </p:set>
                                    <p:animEffect transition="in" filter="fade">
                                      <p:cBhvr>
                                        <p:cTn id="49" dur="800" decel="100000"/>
                                        <p:tgtEl>
                                          <p:spTgt spid="91"/>
                                        </p:tgtEl>
                                      </p:cBhvr>
                                    </p:animEffect>
                                    <p:anim calcmode="lin" valueType="num">
                                      <p:cBhvr>
                                        <p:cTn id="50" dur="800" decel="100000" fill="hold"/>
                                        <p:tgtEl>
                                          <p:spTgt spid="91"/>
                                        </p:tgtEl>
                                        <p:attrNameLst>
                                          <p:attrName>style.rotation</p:attrName>
                                        </p:attrNameLst>
                                      </p:cBhvr>
                                      <p:tavLst>
                                        <p:tav tm="0">
                                          <p:val>
                                            <p:fltVal val="-90.000000"/>
                                          </p:val>
                                        </p:tav>
                                        <p:tav tm="100000">
                                          <p:val>
                                            <p:fltVal val="0.000000"/>
                                          </p:val>
                                        </p:tav>
                                      </p:tavLst>
                                    </p:anim>
                                    <p:anim calcmode="lin" valueType="num">
                                      <p:cBhvr>
                                        <p:cTn id="51" dur="800" decel="100000" fill="hold"/>
                                        <p:tgtEl>
                                          <p:spTgt spid="91"/>
                                        </p:tgtEl>
                                        <p:attrNameLst>
                                          <p:attrName>ppt_x</p:attrName>
                                        </p:attrNameLst>
                                      </p:cBhvr>
                                      <p:tavLst>
                                        <p:tav tm="0">
                                          <p:val>
                                            <p:strVal val="#ppt_x+0.4"/>
                                          </p:val>
                                        </p:tav>
                                        <p:tav tm="100000">
                                          <p:val>
                                            <p:strVal val="#ppt_x-0.05"/>
                                          </p:val>
                                        </p:tav>
                                      </p:tavLst>
                                    </p:anim>
                                    <p:anim calcmode="lin" valueType="num">
                                      <p:cBhvr>
                                        <p:cTn id="52" dur="800" decel="100000" fill="hold"/>
                                        <p:tgtEl>
                                          <p:spTgt spid="91"/>
                                        </p:tgtEl>
                                        <p:attrNameLst>
                                          <p:attrName>ppt_y</p:attrName>
                                        </p:attrNameLst>
                                      </p:cBhvr>
                                      <p:tavLst>
                                        <p:tav tm="0">
                                          <p:val>
                                            <p:strVal val="#ppt_y-0.4"/>
                                          </p:val>
                                        </p:tav>
                                        <p:tav tm="100000">
                                          <p:val>
                                            <p:strVal val="#ppt_y+0.1"/>
                                          </p:val>
                                        </p:tav>
                                      </p:tavLst>
                                    </p:anim>
                                    <p:anim calcmode="lin" valueType="num">
                                      <p:cBhvr>
                                        <p:cTn id="53" dur="200" accel="100000" fill="hold">
                                          <p:stCondLst>
                                            <p:cond delay="800"/>
                                          </p:stCondLst>
                                        </p:cTn>
                                        <p:tgtEl>
                                          <p:spTgt spid="91"/>
                                        </p:tgtEl>
                                        <p:attrNameLst>
                                          <p:attrName>ppt_x</p:attrName>
                                        </p:attrNameLst>
                                      </p:cBhvr>
                                      <p:tavLst>
                                        <p:tav tm="0">
                                          <p:val>
                                            <p:strVal val="#ppt_x-0.05"/>
                                          </p:val>
                                        </p:tav>
                                        <p:tav tm="100000">
                                          <p:val>
                                            <p:strVal val="#ppt_x"/>
                                          </p:val>
                                        </p:tav>
                                      </p:tavLst>
                                    </p:anim>
                                    <p:anim calcmode="lin" valueType="num">
                                      <p:cBhvr>
                                        <p:cTn id="54" dur="200" accel="100000" fill="hold">
                                          <p:stCondLst>
                                            <p:cond delay="800"/>
                                          </p:stCondLst>
                                        </p:cTn>
                                        <p:tgtEl>
                                          <p:spTgt spid="9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88" grpId="0"/>
      <p:bldP spid="89" grpId="0"/>
      <p:bldP spid="92" grpId="0"/>
      <p:bldP spid="91" grpId="0"/>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3185" name="组合 112"/>
          <p:cNvGrpSpPr/>
          <p:nvPr/>
        </p:nvGrpSpPr>
        <p:grpSpPr>
          <a:xfrm>
            <a:off x="1367155" y="1982001"/>
            <a:ext cx="9676765" cy="3888231"/>
            <a:chOff x="2782" y="2764"/>
            <a:chExt cx="13324" cy="3866"/>
          </a:xfrm>
        </p:grpSpPr>
        <p:sp>
          <p:nvSpPr>
            <p:cNvPr id="114" name="圆角矩形 113"/>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93187" name="组合 114"/>
            <p:cNvGrpSpPr/>
            <p:nvPr/>
          </p:nvGrpSpPr>
          <p:grpSpPr>
            <a:xfrm>
              <a:off x="2782" y="2814"/>
              <a:ext cx="762" cy="338"/>
              <a:chOff x="6137" y="3775"/>
              <a:chExt cx="762" cy="338"/>
            </a:xfrm>
          </p:grpSpPr>
          <p:sp>
            <p:nvSpPr>
              <p:cNvPr id="116" name="菱形 115"/>
              <p:cNvSpPr/>
              <p:nvPr>
                <p:custDataLst>
                  <p:tags r:id="rId2"/>
                </p:custDataLst>
              </p:nvPr>
            </p:nvSpPr>
            <p:spPr>
              <a:xfrm>
                <a:off x="6137" y="3791"/>
                <a:ext cx="390" cy="32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453" y="3775"/>
                <a:ext cx="446" cy="322"/>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93190" name="组合 117"/>
            <p:cNvGrpSpPr/>
            <p:nvPr/>
          </p:nvGrpSpPr>
          <p:grpSpPr>
            <a:xfrm>
              <a:off x="2782" y="6308"/>
              <a:ext cx="761" cy="322"/>
              <a:chOff x="6137" y="3704"/>
              <a:chExt cx="761" cy="322"/>
            </a:xfrm>
          </p:grpSpPr>
          <p:sp>
            <p:nvSpPr>
              <p:cNvPr id="119" name="菱形 118"/>
              <p:cNvSpPr/>
              <p:nvPr>
                <p:custDataLst>
                  <p:tags r:id="rId4"/>
                </p:custDataLst>
              </p:nvPr>
            </p:nvSpPr>
            <p:spPr>
              <a:xfrm>
                <a:off x="6137" y="3704"/>
                <a:ext cx="445" cy="32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453" y="3704"/>
                <a:ext cx="445" cy="322"/>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93193" name="组合 120"/>
            <p:cNvGrpSpPr/>
            <p:nvPr/>
          </p:nvGrpSpPr>
          <p:grpSpPr>
            <a:xfrm flipH="1">
              <a:off x="15330" y="6308"/>
              <a:ext cx="762" cy="322"/>
              <a:chOff x="6151" y="3704"/>
              <a:chExt cx="762" cy="322"/>
            </a:xfrm>
          </p:grpSpPr>
          <p:sp>
            <p:nvSpPr>
              <p:cNvPr id="122" name="菱形 121"/>
              <p:cNvSpPr/>
              <p:nvPr>
                <p:custDataLst>
                  <p:tags r:id="rId6"/>
                </p:custDataLst>
              </p:nvPr>
            </p:nvSpPr>
            <p:spPr>
              <a:xfrm>
                <a:off x="6151" y="3704"/>
                <a:ext cx="446" cy="32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6475" y="3704"/>
                <a:ext cx="438" cy="322"/>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93196" name="组合 123"/>
            <p:cNvGrpSpPr/>
            <p:nvPr/>
          </p:nvGrpSpPr>
          <p:grpSpPr>
            <a:xfrm flipH="1">
              <a:off x="15345" y="2764"/>
              <a:ext cx="761" cy="322"/>
              <a:chOff x="6137" y="3704"/>
              <a:chExt cx="761" cy="322"/>
            </a:xfrm>
          </p:grpSpPr>
          <p:sp>
            <p:nvSpPr>
              <p:cNvPr id="125" name="菱形 124"/>
              <p:cNvSpPr/>
              <p:nvPr>
                <p:custDataLst>
                  <p:tags r:id="rId8"/>
                </p:custDataLst>
              </p:nvPr>
            </p:nvSpPr>
            <p:spPr>
              <a:xfrm>
                <a:off x="6137" y="3704"/>
                <a:ext cx="445" cy="32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6453" y="3704"/>
                <a:ext cx="445" cy="322"/>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892300" y="2387600"/>
            <a:ext cx="8971915" cy="323850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50000"/>
              </a:lnSpc>
              <a:spcBef>
                <a:spcPts val="755"/>
              </a:spcBef>
              <a:spcAft>
                <a:spcPts val="0"/>
              </a:spcAft>
              <a:buClr>
                <a:srgbClr val="1F4E78"/>
              </a:buClr>
              <a:buSzPct val="120000"/>
              <a:buFont typeface="Wingdings" panose="05000000000000000000" charset="0"/>
              <a:buChar char="v"/>
            </a:pPr>
            <a:r>
              <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 市场营销策划人员的能力结构</a:t>
            </a:r>
            <a:endPar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b="1" strike="noStrike" spc="150" noProof="1" dirty="0">
                <a:ln w="3175">
                  <a:noFill/>
                  <a:prstDash val="dash"/>
                </a:ln>
                <a:solidFill>
                  <a:srgbClr val="99C1E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（1）观察力：</a:t>
            </a: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指寻找问题或者说善于发现问题的能力。</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b="1" strike="noStrike" spc="150" noProof="1" dirty="0">
                <a:ln w="3175">
                  <a:noFill/>
                  <a:prstDash val="dash"/>
                </a:ln>
                <a:solidFill>
                  <a:srgbClr val="99C1E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（2）灵感：</a:t>
            </a: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一般来说，想象和创新就会产生灵感，人们在轻松和休闲的时候容易产生灵感。</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b="1" strike="noStrike" spc="150" noProof="1" dirty="0">
                <a:ln w="3175">
                  <a:noFill/>
                  <a:prstDash val="dash"/>
                </a:ln>
                <a:solidFill>
                  <a:srgbClr val="99C1E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（3）构成力</a:t>
            </a: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：构成力的核心是对灵感评价的能力和对评价后的灵感组合的能力。</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b="1" strike="noStrike" spc="150" noProof="1" dirty="0">
                <a:ln w="3175">
                  <a:noFill/>
                  <a:prstDash val="dash"/>
                </a:ln>
                <a:solidFill>
                  <a:srgbClr val="99C1E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（4）情报力</a:t>
            </a: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：情报力是指如何有效地收集和分析情报，使之有利于市场策划的能力。</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b="1" strike="noStrike" spc="150" noProof="1" dirty="0">
                <a:ln w="3175">
                  <a:noFill/>
                  <a:prstDash val="dash"/>
                </a:ln>
                <a:solidFill>
                  <a:srgbClr val="99C1E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（5）实现力：</a:t>
            </a: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对市场营销策划来说，最重要的就是实现力。</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b="1" strike="noStrike" spc="150" noProof="1" dirty="0">
                <a:ln w="3175">
                  <a:noFill/>
                  <a:prstDash val="dash"/>
                </a:ln>
                <a:solidFill>
                  <a:srgbClr val="99C1E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（6）感召力：</a:t>
            </a: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市场营销策划的目的是要打动对方，使对方的心理活动在策划者的预计内。</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9320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3674904" y="1216660"/>
            <a:ext cx="46405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二、市场营销策划人员的修炼</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1138" name="组合 91"/>
          <p:cNvGrpSpPr/>
          <p:nvPr/>
        </p:nvGrpSpPr>
        <p:grpSpPr>
          <a:xfrm>
            <a:off x="927100" y="341313"/>
            <a:ext cx="10360025" cy="523875"/>
            <a:chOff x="1459" y="538"/>
            <a:chExt cx="16315" cy="825"/>
          </a:xfrm>
        </p:grpSpPr>
        <p:cxnSp>
          <p:nvCxnSpPr>
            <p:cNvPr id="93" name="直接连接符 9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5"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lang="zh-CN" altLang="en-US" sz="2800" spc="3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116" name="组合 115"/>
          <p:cNvGrpSpPr/>
          <p:nvPr/>
        </p:nvGrpSpPr>
        <p:grpSpPr>
          <a:xfrm>
            <a:off x="1336040" y="2934335"/>
            <a:ext cx="2754313" cy="703263"/>
            <a:chOff x="1466" y="3646"/>
            <a:chExt cx="4336" cy="1106"/>
          </a:xfrm>
        </p:grpSpPr>
        <p:sp>
          <p:nvSpPr>
            <p:cNvPr id="103" name="圆角矩形 4"/>
            <p:cNvSpPr/>
            <p:nvPr>
              <p:custDataLst>
                <p:tags r:id="rId1"/>
              </p:custDataLst>
            </p:nvPr>
          </p:nvSpPr>
          <p:spPr>
            <a:xfrm>
              <a:off x="1466" y="3646"/>
              <a:ext cx="2949" cy="1106"/>
            </a:xfrm>
            <a:prstGeom prst="roundRect">
              <a:avLst/>
            </a:prstGeom>
            <a:solidFill>
              <a:schemeClr val="accent2">
                <a:lumMod val="50000"/>
              </a:scheme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lang="en-US" altLang="zh-CN" sz="1600" strike="noStrike" kern="0" spc="100" noProof="1" dirty="0">
                  <a:solidFill>
                    <a:srgbClr val="FFFFFF"/>
                  </a:solidFill>
                  <a:uLnTx/>
                  <a:uFillTx/>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01. </a:t>
              </a:r>
              <a:r>
                <a:rPr lang="zh-CN" altLang="en-US" sz="1600" strike="noStrike" kern="0" spc="100" noProof="1" dirty="0">
                  <a:solidFill>
                    <a:srgbClr val="FFFFFF"/>
                  </a:solidFill>
                  <a:uLnTx/>
                  <a:uFillTx/>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不墨守成规</a:t>
              </a:r>
              <a:endParaRPr lang="zh-CN" altLang="en-US" sz="1600" strike="noStrike" kern="0" spc="100" noProof="1" dirty="0">
                <a:solidFill>
                  <a:srgbClr val="FFFFFF"/>
                </a:solidFill>
                <a:uLnTx/>
                <a:uFillTx/>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110" name="右箭头 13"/>
            <p:cNvSpPr/>
            <p:nvPr>
              <p:custDataLst>
                <p:tags r:id="rId2"/>
              </p:custDataLst>
            </p:nvPr>
          </p:nvSpPr>
          <p:spPr>
            <a:xfrm>
              <a:off x="4726" y="3856"/>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grpSp>
        <p:nvGrpSpPr>
          <p:cNvPr id="117" name="组合 116"/>
          <p:cNvGrpSpPr/>
          <p:nvPr/>
        </p:nvGrpSpPr>
        <p:grpSpPr>
          <a:xfrm>
            <a:off x="4287203" y="2934335"/>
            <a:ext cx="2752725" cy="703263"/>
            <a:chOff x="6112" y="3646"/>
            <a:chExt cx="4336" cy="1106"/>
          </a:xfrm>
        </p:grpSpPr>
        <p:sp>
          <p:nvSpPr>
            <p:cNvPr id="104" name="圆角矩形 5"/>
            <p:cNvSpPr/>
            <p:nvPr>
              <p:custDataLst>
                <p:tags r:id="rId3"/>
              </p:custDataLst>
            </p:nvPr>
          </p:nvSpPr>
          <p:spPr>
            <a:xfrm>
              <a:off x="6112" y="3646"/>
              <a:ext cx="2949" cy="1106"/>
            </a:xfrm>
            <a:prstGeom prst="roundRect">
              <a:avLst/>
            </a:prstGeom>
            <a:solidFill>
              <a:schemeClr val="accent1"/>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lvl="0" algn="ctr" fontAlgn="base">
                <a:defRPr/>
              </a:pPr>
              <a:r>
                <a:rPr lang="en-US" altLang="zh-CN" sz="1600" strike="noStrike" kern="0" spc="100" noProof="1" dirty="0">
                  <a:solidFill>
                    <a:srgbClr val="FFFFFF"/>
                  </a:solidFill>
                  <a:uFillTx/>
                  <a:latin typeface="微软雅黑" panose="020B0503020204020204" pitchFamily="34" charset="-122"/>
                  <a:ea typeface="微软雅黑" panose="020B0503020204020204" pitchFamily="34" charset="-122"/>
                </a:rPr>
                <a:t>02. 广泛阅读</a:t>
              </a:r>
              <a:endParaRPr lang="en-US" altLang="zh-CN" sz="1600" strike="noStrike" kern="0" spc="100" noProof="1" dirty="0">
                <a:solidFill>
                  <a:srgbClr val="FFFFFF"/>
                </a:solidFill>
                <a:uFillTx/>
                <a:latin typeface="微软雅黑" panose="020B0503020204020204" pitchFamily="34" charset="-122"/>
                <a:ea typeface="微软雅黑" panose="020B0503020204020204" pitchFamily="34" charset="-122"/>
              </a:endParaRPr>
            </a:p>
          </p:txBody>
        </p:sp>
        <p:sp>
          <p:nvSpPr>
            <p:cNvPr id="111" name="右箭头 14"/>
            <p:cNvSpPr/>
            <p:nvPr>
              <p:custDataLst>
                <p:tags r:id="rId4"/>
              </p:custDataLst>
            </p:nvPr>
          </p:nvSpPr>
          <p:spPr>
            <a:xfrm>
              <a:off x="9372" y="3856"/>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grpSp>
        <p:nvGrpSpPr>
          <p:cNvPr id="129" name="组合 128"/>
          <p:cNvGrpSpPr/>
          <p:nvPr/>
        </p:nvGrpSpPr>
        <p:grpSpPr>
          <a:xfrm>
            <a:off x="4288790" y="5074285"/>
            <a:ext cx="2751138" cy="703263"/>
            <a:chOff x="6115" y="7016"/>
            <a:chExt cx="4333" cy="1106"/>
          </a:xfrm>
        </p:grpSpPr>
        <p:sp>
          <p:nvSpPr>
            <p:cNvPr id="108" name="圆角矩形 11"/>
            <p:cNvSpPr/>
            <p:nvPr>
              <p:custDataLst>
                <p:tags r:id="rId5"/>
              </p:custDataLst>
            </p:nvPr>
          </p:nvSpPr>
          <p:spPr>
            <a:xfrm>
              <a:off x="6115" y="7016"/>
              <a:ext cx="2949" cy="1106"/>
            </a:xfrm>
            <a:prstGeom prst="roundRect">
              <a:avLst/>
            </a:prstGeom>
            <a:solidFill>
              <a:srgbClr val="4276AA"/>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lang="en-US" altLang="zh-CN" sz="1600" strike="noStrike" kern="0" spc="100" noProof="1">
                  <a:solidFill>
                    <a:srgbClr val="FFFFFF"/>
                  </a:solidFill>
                  <a:uLnTx/>
                  <a:uFillTx/>
                  <a:latin typeface="微软雅黑" panose="020B0503020204020204" pitchFamily="34" charset="-122"/>
                  <a:ea typeface="微软雅黑" panose="020B0503020204020204" pitchFamily="34" charset="-122"/>
                  <a:sym typeface="Arial" panose="020B0604020202020204" pitchFamily="34" charset="0"/>
                </a:rPr>
                <a:t>06. </a:t>
              </a:r>
              <a:r>
                <a:rPr lang="zh-CN" altLang="en-US" sz="1600" strike="noStrike" kern="0" spc="100" noProof="1">
                  <a:solidFill>
                    <a:srgbClr val="FFFFFF"/>
                  </a:solidFill>
                  <a:uLnTx/>
                  <a:uFillTx/>
                  <a:latin typeface="微软雅黑" panose="020B0503020204020204" pitchFamily="34" charset="-122"/>
                  <a:ea typeface="微软雅黑" panose="020B0503020204020204" pitchFamily="34" charset="-122"/>
                  <a:sym typeface="Arial" panose="020B0604020202020204" pitchFamily="34" charset="0"/>
                </a:rPr>
                <a:t>树立消费者观念</a:t>
              </a:r>
              <a:endParaRPr lang="zh-CN" altLang="en-US" sz="1600" strike="noStrike" kern="0" spc="100" noProof="1">
                <a:solidFill>
                  <a:srgbClr val="FFFFFF"/>
                </a:solidFill>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13" name="右箭头 17"/>
            <p:cNvSpPr/>
            <p:nvPr>
              <p:custDataLst>
                <p:tags r:id="rId6"/>
              </p:custDataLst>
            </p:nvPr>
          </p:nvSpPr>
          <p:spPr>
            <a:xfrm flipH="1">
              <a:off x="9372" y="7227"/>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sp>
        <p:nvSpPr>
          <p:cNvPr id="105" name="圆角矩形 6"/>
          <p:cNvSpPr/>
          <p:nvPr>
            <p:custDataLst>
              <p:tags r:id="rId7"/>
            </p:custDataLst>
          </p:nvPr>
        </p:nvSpPr>
        <p:spPr>
          <a:xfrm>
            <a:off x="7238365" y="2934335"/>
            <a:ext cx="1871663" cy="703263"/>
          </a:xfrm>
          <a:prstGeom prst="roundRect">
            <a:avLst/>
          </a:prstGeom>
          <a:solidFill>
            <a:schemeClr val="accent1">
              <a:lumMod val="75000"/>
            </a:scheme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lang="en-US" altLang="zh-CN" sz="1600" strike="noStrike" kern="0" spc="100" noProof="1">
                <a:solidFill>
                  <a:srgbClr val="FFFFFF"/>
                </a:solidFill>
                <a:uLnTx/>
                <a:uFillTx/>
                <a:latin typeface="微软雅黑" panose="020B0503020204020204" pitchFamily="34" charset="-122"/>
                <a:ea typeface="微软雅黑" panose="020B0503020204020204" pitchFamily="34" charset="-122"/>
                <a:sym typeface="Arial" panose="020B0604020202020204" pitchFamily="34" charset="0"/>
              </a:rPr>
              <a:t>03. </a:t>
            </a:r>
            <a:r>
              <a:rPr lang="zh-CN" altLang="en-US" sz="1600" strike="noStrike" kern="0" spc="100" noProof="1">
                <a:solidFill>
                  <a:srgbClr val="FFFFFF"/>
                </a:solidFill>
                <a:uLnTx/>
                <a:uFillTx/>
                <a:latin typeface="微软雅黑" panose="020B0503020204020204" pitchFamily="34" charset="-122"/>
                <a:ea typeface="微软雅黑" panose="020B0503020204020204" pitchFamily="34" charset="-122"/>
                <a:sym typeface="Arial" panose="020B0604020202020204" pitchFamily="34" charset="0"/>
              </a:rPr>
              <a:t>随时做笔记</a:t>
            </a:r>
            <a:endParaRPr lang="zh-CN" altLang="en-US" sz="1600" strike="noStrike" kern="0" spc="100" noProof="1">
              <a:solidFill>
                <a:srgbClr val="FFFFFF"/>
              </a:solidFill>
              <a:uLnTx/>
              <a:uFillTx/>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126" name="组合 125"/>
          <p:cNvGrpSpPr/>
          <p:nvPr/>
        </p:nvGrpSpPr>
        <p:grpSpPr>
          <a:xfrm>
            <a:off x="9065578" y="3067685"/>
            <a:ext cx="1892300" cy="1543050"/>
            <a:chOff x="13709" y="3911"/>
            <a:chExt cx="2980" cy="2428"/>
          </a:xfrm>
        </p:grpSpPr>
        <p:sp>
          <p:nvSpPr>
            <p:cNvPr id="122" name="圆角右箭头 19"/>
            <p:cNvSpPr/>
            <p:nvPr>
              <p:custDataLst>
                <p:tags r:id="rId8"/>
              </p:custDataLst>
            </p:nvPr>
          </p:nvSpPr>
          <p:spPr>
            <a:xfrm rot="5400000">
              <a:off x="14149" y="3870"/>
              <a:ext cx="1222" cy="1304"/>
            </a:xfrm>
            <a:prstGeom prst="ben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sp>
          <p:nvSpPr>
            <p:cNvPr id="124" name="圆角矩形 8"/>
            <p:cNvSpPr/>
            <p:nvPr>
              <p:custDataLst>
                <p:tags r:id="rId9"/>
              </p:custDataLst>
            </p:nvPr>
          </p:nvSpPr>
          <p:spPr>
            <a:xfrm>
              <a:off x="13709" y="5233"/>
              <a:ext cx="2980" cy="1106"/>
            </a:xfrm>
            <a:prstGeom prst="roundRect">
              <a:avLst/>
            </a:prstGeom>
            <a:solidFill>
              <a:srgbClr val="00B0F0"/>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lang="en-US" altLang="zh-CN" sz="1600" strike="noStrike" kern="0" spc="100" noProof="1">
                  <a:solidFill>
                    <a:srgbClr val="FFFFFF"/>
                  </a:solidFill>
                  <a:uLnTx/>
                  <a:uFillTx/>
                  <a:latin typeface="微软雅黑" panose="020B0503020204020204" pitchFamily="34" charset="-122"/>
                  <a:ea typeface="微软雅黑" panose="020B0503020204020204" pitchFamily="34" charset="-122"/>
                  <a:sym typeface="Arial" panose="020B0604020202020204" pitchFamily="34" charset="0"/>
                </a:rPr>
                <a:t>04. </a:t>
              </a:r>
              <a:r>
                <a:rPr lang="zh-CN" altLang="en-US" sz="1600" strike="noStrike" kern="0" noProof="1">
                  <a:solidFill>
                    <a:srgbClr val="FFFFFF"/>
                  </a:solidFill>
                  <a:uLnTx/>
                  <a:uFillTx/>
                  <a:latin typeface="微软雅黑" panose="020B0503020204020204" pitchFamily="34" charset="-122"/>
                  <a:ea typeface="微软雅黑" panose="020B0503020204020204" pitchFamily="34" charset="-122"/>
                  <a:sym typeface="Arial" panose="020B0604020202020204" pitchFamily="34" charset="0"/>
                </a:rPr>
                <a:t>多处讨论</a:t>
              </a:r>
              <a:endParaRPr lang="zh-CN" altLang="en-US" sz="1600" strike="noStrike" kern="0" noProof="1">
                <a:solidFill>
                  <a:srgbClr val="FFFFFF"/>
                </a:solidFill>
                <a:uLnTx/>
                <a:uFillTx/>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28" name="组合 127"/>
          <p:cNvGrpSpPr/>
          <p:nvPr/>
        </p:nvGrpSpPr>
        <p:grpSpPr>
          <a:xfrm>
            <a:off x="7238365" y="4852035"/>
            <a:ext cx="2808288" cy="996950"/>
            <a:chOff x="10760" y="6551"/>
            <a:chExt cx="4423" cy="1571"/>
          </a:xfrm>
        </p:grpSpPr>
        <p:sp>
          <p:nvSpPr>
            <p:cNvPr id="107" name="圆角矩形 10"/>
            <p:cNvSpPr/>
            <p:nvPr>
              <p:custDataLst>
                <p:tags r:id="rId10"/>
              </p:custDataLst>
            </p:nvPr>
          </p:nvSpPr>
          <p:spPr>
            <a:xfrm>
              <a:off x="10760" y="7016"/>
              <a:ext cx="2949" cy="1106"/>
            </a:xfrm>
            <a:prstGeom prst="roundRect">
              <a:avLst/>
            </a:prstGeom>
            <a:solidFill>
              <a:schemeClr val="accent1"/>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lang="en-US" altLang="zh-CN" sz="1600" strike="noStrike" kern="0" spc="100" noProof="1">
                  <a:uLnTx/>
                  <a:uFillTx/>
                  <a:latin typeface="微软雅黑" panose="020B0503020204020204" pitchFamily="34" charset="-122"/>
                  <a:ea typeface="微软雅黑" panose="020B0503020204020204" pitchFamily="34" charset="-122"/>
                  <a:sym typeface="Arial" panose="020B0604020202020204" pitchFamily="34" charset="0"/>
                </a:rPr>
                <a:t>05. </a:t>
              </a:r>
              <a:r>
                <a:rPr lang="zh-CN" altLang="en-US" sz="1600" strike="noStrike" kern="0" spc="100" noProof="1">
                  <a:uLnTx/>
                  <a:uFillTx/>
                  <a:latin typeface="微软雅黑" panose="020B0503020204020204" pitchFamily="34" charset="-122"/>
                  <a:ea typeface="微软雅黑" panose="020B0503020204020204" pitchFamily="34" charset="-122"/>
                  <a:sym typeface="Arial" panose="020B0604020202020204" pitchFamily="34" charset="0"/>
                </a:rPr>
                <a:t>放松自己</a:t>
              </a:r>
              <a:endParaRPr lang="zh-CN" altLang="en-US" sz="1600" strike="noStrike" kern="0" spc="100" noProof="1">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25" name="圆角右箭头 20"/>
            <p:cNvSpPr/>
            <p:nvPr>
              <p:custDataLst>
                <p:tags r:id="rId11"/>
              </p:custDataLst>
            </p:nvPr>
          </p:nvSpPr>
          <p:spPr>
            <a:xfrm rot="10800000">
              <a:off x="13961" y="6551"/>
              <a:ext cx="1222" cy="1304"/>
            </a:xfrm>
            <a:prstGeom prst="ben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sp>
        <p:nvSpPr>
          <p:cNvPr id="3" name="文本框 2"/>
          <p:cNvSpPr txBox="1"/>
          <p:nvPr/>
        </p:nvSpPr>
        <p:spPr>
          <a:xfrm>
            <a:off x="3674904" y="1216660"/>
            <a:ext cx="46405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二、市场营销策划人员的修炼</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
        <p:nvSpPr>
          <p:cNvPr id="25" name="Title 6"/>
          <p:cNvSpPr txBox="1"/>
          <p:nvPr>
            <p:custDataLst>
              <p:tags r:id="rId12"/>
            </p:custDataLst>
          </p:nvPr>
        </p:nvSpPr>
        <p:spPr>
          <a:xfrm>
            <a:off x="1099820" y="1917065"/>
            <a:ext cx="8207375" cy="43180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 提高市场营销策划人员能力的途径</a:t>
            </a:r>
            <a:endPar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3"/>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1000" fill="hold"/>
                                        <p:tgtEl>
                                          <p:spTgt spid="25"/>
                                        </p:tgtEl>
                                        <p:attrNameLst>
                                          <p:attrName>ppt_x</p:attrName>
                                        </p:attrNameLst>
                                      </p:cBhvr>
                                      <p:tavLst>
                                        <p:tav tm="0">
                                          <p:val>
                                            <p:strVal val="#ppt_x-.2"/>
                                          </p:val>
                                        </p:tav>
                                        <p:tav tm="100000">
                                          <p:val>
                                            <p:strVal val="#ppt_x"/>
                                          </p:val>
                                        </p:tav>
                                      </p:tavLst>
                                    </p:anim>
                                    <p:anim calcmode="lin" valueType="num">
                                      <p:cBhvr>
                                        <p:cTn id="8" dur="1000" fill="hold"/>
                                        <p:tgtEl>
                                          <p:spTgt spid="25"/>
                                        </p:tgtEl>
                                        <p:attrNameLst>
                                          <p:attrName>ppt_y</p:attrName>
                                        </p:attrNameLst>
                                      </p:cBhvr>
                                      <p:tavLst>
                                        <p:tav tm="0">
                                          <p:val>
                                            <p:strVal val="#ppt_y"/>
                                          </p:val>
                                        </p:tav>
                                        <p:tav tm="100000">
                                          <p:val>
                                            <p:strVal val="#ppt_y"/>
                                          </p:val>
                                        </p:tav>
                                      </p:tavLst>
                                    </p:anim>
                                    <p:animEffect transition="in" filter="wipe(right)" prLst="gradientSize: 0.1">
                                      <p:cBhvr>
                                        <p:cTn id="9" dur="1000"/>
                                        <p:tgtEl>
                                          <p:spTgt spid="25"/>
                                        </p:tgtEl>
                                      </p:cBhvr>
                                    </p:animEffect>
                                  </p:childTnLst>
                                </p:cTn>
                              </p:par>
                            </p:childTnLst>
                          </p:cTn>
                        </p:par>
                        <p:par>
                          <p:cTn id="10" fill="hold">
                            <p:stCondLst>
                              <p:cond delay="1000"/>
                            </p:stCondLst>
                            <p:childTnLst>
                              <p:par>
                                <p:cTn id="11" presetID="12" presetClass="entr" presetSubtype="8" fill="hold" nodeType="afterEffect">
                                  <p:stCondLst>
                                    <p:cond delay="0"/>
                                  </p:stCondLst>
                                  <p:childTnLst>
                                    <p:set>
                                      <p:cBhvr>
                                        <p:cTn id="12" dur="1" fill="hold">
                                          <p:stCondLst>
                                            <p:cond delay="0"/>
                                          </p:stCondLst>
                                        </p:cTn>
                                        <p:tgtEl>
                                          <p:spTgt spid="116"/>
                                        </p:tgtEl>
                                        <p:attrNameLst>
                                          <p:attrName>style.visibility</p:attrName>
                                        </p:attrNameLst>
                                      </p:cBhvr>
                                      <p:to>
                                        <p:strVal val="visible"/>
                                      </p:to>
                                    </p:set>
                                    <p:anim calcmode="lin" valueType="num">
                                      <p:cBhvr>
                                        <p:cTn id="13" dur="500"/>
                                        <p:tgtEl>
                                          <p:spTgt spid="116"/>
                                        </p:tgtEl>
                                        <p:attrNameLst>
                                          <p:attrName>ppt_x</p:attrName>
                                        </p:attrNameLst>
                                      </p:cBhvr>
                                      <p:tavLst>
                                        <p:tav tm="0">
                                          <p:val>
                                            <p:strVal val="#ppt_x-#ppt_w*1.125000"/>
                                          </p:val>
                                        </p:tav>
                                        <p:tav tm="100000">
                                          <p:val>
                                            <p:strVal val="#ppt_x"/>
                                          </p:val>
                                        </p:tav>
                                      </p:tavLst>
                                    </p:anim>
                                    <p:animEffect transition="in" filter="wipe(right)">
                                      <p:cBhvr>
                                        <p:cTn id="14" dur="500"/>
                                        <p:tgtEl>
                                          <p:spTgt spid="116"/>
                                        </p:tgtEl>
                                      </p:cBhvr>
                                    </p:animEffect>
                                  </p:childTnLst>
                                </p:cTn>
                              </p:par>
                            </p:childTnLst>
                          </p:cTn>
                        </p:par>
                        <p:par>
                          <p:cTn id="15" fill="hold">
                            <p:stCondLst>
                              <p:cond delay="1500"/>
                            </p:stCondLst>
                            <p:childTnLst>
                              <p:par>
                                <p:cTn id="16" presetID="12" presetClass="entr" presetSubtype="8" fill="hold" nodeType="afterEffect">
                                  <p:stCondLst>
                                    <p:cond delay="0"/>
                                  </p:stCondLst>
                                  <p:childTnLst>
                                    <p:set>
                                      <p:cBhvr>
                                        <p:cTn id="17" dur="1" fill="hold">
                                          <p:stCondLst>
                                            <p:cond delay="0"/>
                                          </p:stCondLst>
                                        </p:cTn>
                                        <p:tgtEl>
                                          <p:spTgt spid="117"/>
                                        </p:tgtEl>
                                        <p:attrNameLst>
                                          <p:attrName>style.visibility</p:attrName>
                                        </p:attrNameLst>
                                      </p:cBhvr>
                                      <p:to>
                                        <p:strVal val="visible"/>
                                      </p:to>
                                    </p:set>
                                    <p:anim calcmode="lin" valueType="num">
                                      <p:cBhvr>
                                        <p:cTn id="18" dur="500"/>
                                        <p:tgtEl>
                                          <p:spTgt spid="117"/>
                                        </p:tgtEl>
                                        <p:attrNameLst>
                                          <p:attrName>ppt_x</p:attrName>
                                        </p:attrNameLst>
                                      </p:cBhvr>
                                      <p:tavLst>
                                        <p:tav tm="0">
                                          <p:val>
                                            <p:strVal val="#ppt_x-#ppt_w*1.125000"/>
                                          </p:val>
                                        </p:tav>
                                        <p:tav tm="100000">
                                          <p:val>
                                            <p:strVal val="#ppt_x"/>
                                          </p:val>
                                        </p:tav>
                                      </p:tavLst>
                                    </p:anim>
                                    <p:animEffect transition="in" filter="wipe(right)">
                                      <p:cBhvr>
                                        <p:cTn id="19" dur="500"/>
                                        <p:tgtEl>
                                          <p:spTgt spid="117"/>
                                        </p:tgtEl>
                                      </p:cBhvr>
                                    </p:animEffect>
                                  </p:childTnLst>
                                </p:cTn>
                              </p:par>
                            </p:childTnLst>
                          </p:cTn>
                        </p:par>
                        <p:par>
                          <p:cTn id="20" fill="hold">
                            <p:stCondLst>
                              <p:cond delay="2000"/>
                            </p:stCondLst>
                            <p:childTnLst>
                              <p:par>
                                <p:cTn id="21" presetID="12" presetClass="entr" presetSubtype="8" fill="hold" grpId="0" nodeType="afterEffect">
                                  <p:stCondLst>
                                    <p:cond delay="0"/>
                                  </p:stCondLst>
                                  <p:childTnLst>
                                    <p:set>
                                      <p:cBhvr>
                                        <p:cTn id="22" dur="1" fill="hold">
                                          <p:stCondLst>
                                            <p:cond delay="0"/>
                                          </p:stCondLst>
                                        </p:cTn>
                                        <p:tgtEl>
                                          <p:spTgt spid="105"/>
                                        </p:tgtEl>
                                        <p:attrNameLst>
                                          <p:attrName>style.visibility</p:attrName>
                                        </p:attrNameLst>
                                      </p:cBhvr>
                                      <p:to>
                                        <p:strVal val="visible"/>
                                      </p:to>
                                    </p:set>
                                    <p:anim calcmode="lin" valueType="num">
                                      <p:cBhvr>
                                        <p:cTn id="23" dur="500"/>
                                        <p:tgtEl>
                                          <p:spTgt spid="105"/>
                                        </p:tgtEl>
                                        <p:attrNameLst>
                                          <p:attrName>ppt_x</p:attrName>
                                        </p:attrNameLst>
                                      </p:cBhvr>
                                      <p:tavLst>
                                        <p:tav tm="0">
                                          <p:val>
                                            <p:strVal val="#ppt_x-#ppt_w*1.125000"/>
                                          </p:val>
                                        </p:tav>
                                        <p:tav tm="100000">
                                          <p:val>
                                            <p:strVal val="#ppt_x"/>
                                          </p:val>
                                        </p:tav>
                                      </p:tavLst>
                                    </p:anim>
                                    <p:animEffect transition="in" filter="wipe(right)">
                                      <p:cBhvr>
                                        <p:cTn id="24" dur="500"/>
                                        <p:tgtEl>
                                          <p:spTgt spid="105"/>
                                        </p:tgtEl>
                                      </p:cBhvr>
                                    </p:animEffect>
                                  </p:childTnLst>
                                </p:cTn>
                              </p:par>
                            </p:childTnLst>
                          </p:cTn>
                        </p:par>
                        <p:par>
                          <p:cTn id="25" fill="hold">
                            <p:stCondLst>
                              <p:cond delay="2500"/>
                            </p:stCondLst>
                            <p:childTnLst>
                              <p:par>
                                <p:cTn id="26" presetID="12" presetClass="entr" presetSubtype="1" fill="hold" nodeType="afterEffect">
                                  <p:stCondLst>
                                    <p:cond delay="0"/>
                                  </p:stCondLst>
                                  <p:childTnLst>
                                    <p:set>
                                      <p:cBhvr>
                                        <p:cTn id="27" dur="1" fill="hold">
                                          <p:stCondLst>
                                            <p:cond delay="0"/>
                                          </p:stCondLst>
                                        </p:cTn>
                                        <p:tgtEl>
                                          <p:spTgt spid="126"/>
                                        </p:tgtEl>
                                        <p:attrNameLst>
                                          <p:attrName>style.visibility</p:attrName>
                                        </p:attrNameLst>
                                      </p:cBhvr>
                                      <p:to>
                                        <p:strVal val="visible"/>
                                      </p:to>
                                    </p:set>
                                    <p:anim calcmode="lin" valueType="num">
                                      <p:cBhvr>
                                        <p:cTn id="28" dur="500"/>
                                        <p:tgtEl>
                                          <p:spTgt spid="126"/>
                                        </p:tgtEl>
                                        <p:attrNameLst>
                                          <p:attrName>ppt_y</p:attrName>
                                        </p:attrNameLst>
                                      </p:cBhvr>
                                      <p:tavLst>
                                        <p:tav tm="0">
                                          <p:val>
                                            <p:strVal val="#ppt_y-#ppt_h*1.125000"/>
                                          </p:val>
                                        </p:tav>
                                        <p:tav tm="100000">
                                          <p:val>
                                            <p:strVal val="#ppt_y"/>
                                          </p:val>
                                        </p:tav>
                                      </p:tavLst>
                                    </p:anim>
                                    <p:animEffect transition="in" filter="wipe(down)">
                                      <p:cBhvr>
                                        <p:cTn id="29" dur="500"/>
                                        <p:tgtEl>
                                          <p:spTgt spid="126"/>
                                        </p:tgtEl>
                                      </p:cBhvr>
                                    </p:animEffect>
                                  </p:childTnLst>
                                </p:cTn>
                              </p:par>
                            </p:childTnLst>
                          </p:cTn>
                        </p:par>
                        <p:par>
                          <p:cTn id="30" fill="hold">
                            <p:stCondLst>
                              <p:cond delay="3000"/>
                            </p:stCondLst>
                            <p:childTnLst>
                              <p:par>
                                <p:cTn id="31" presetID="12" presetClass="entr" presetSubtype="2" fill="hold" nodeType="afterEffect">
                                  <p:stCondLst>
                                    <p:cond delay="0"/>
                                  </p:stCondLst>
                                  <p:childTnLst>
                                    <p:set>
                                      <p:cBhvr>
                                        <p:cTn id="32" dur="1" fill="hold">
                                          <p:stCondLst>
                                            <p:cond delay="0"/>
                                          </p:stCondLst>
                                        </p:cTn>
                                        <p:tgtEl>
                                          <p:spTgt spid="128"/>
                                        </p:tgtEl>
                                        <p:attrNameLst>
                                          <p:attrName>style.visibility</p:attrName>
                                        </p:attrNameLst>
                                      </p:cBhvr>
                                      <p:to>
                                        <p:strVal val="visible"/>
                                      </p:to>
                                    </p:set>
                                    <p:anim calcmode="lin" valueType="num">
                                      <p:cBhvr>
                                        <p:cTn id="33" dur="500"/>
                                        <p:tgtEl>
                                          <p:spTgt spid="128"/>
                                        </p:tgtEl>
                                        <p:attrNameLst>
                                          <p:attrName>ppt_x</p:attrName>
                                        </p:attrNameLst>
                                      </p:cBhvr>
                                      <p:tavLst>
                                        <p:tav tm="0">
                                          <p:val>
                                            <p:strVal val="#ppt_x+#ppt_w*1.125000"/>
                                          </p:val>
                                        </p:tav>
                                        <p:tav tm="100000">
                                          <p:val>
                                            <p:strVal val="#ppt_x"/>
                                          </p:val>
                                        </p:tav>
                                      </p:tavLst>
                                    </p:anim>
                                    <p:animEffect transition="in" filter="wipe(left)">
                                      <p:cBhvr>
                                        <p:cTn id="34" dur="500"/>
                                        <p:tgtEl>
                                          <p:spTgt spid="128"/>
                                        </p:tgtEl>
                                      </p:cBhvr>
                                    </p:animEffect>
                                  </p:childTnLst>
                                </p:cTn>
                              </p:par>
                            </p:childTnLst>
                          </p:cTn>
                        </p:par>
                        <p:par>
                          <p:cTn id="35" fill="hold">
                            <p:stCondLst>
                              <p:cond delay="3500"/>
                            </p:stCondLst>
                            <p:childTnLst>
                              <p:par>
                                <p:cTn id="36" presetID="12" presetClass="entr" presetSubtype="2" fill="hold" nodeType="afterEffect">
                                  <p:stCondLst>
                                    <p:cond delay="0"/>
                                  </p:stCondLst>
                                  <p:childTnLst>
                                    <p:set>
                                      <p:cBhvr>
                                        <p:cTn id="37" dur="1" fill="hold">
                                          <p:stCondLst>
                                            <p:cond delay="0"/>
                                          </p:stCondLst>
                                        </p:cTn>
                                        <p:tgtEl>
                                          <p:spTgt spid="129"/>
                                        </p:tgtEl>
                                        <p:attrNameLst>
                                          <p:attrName>style.visibility</p:attrName>
                                        </p:attrNameLst>
                                      </p:cBhvr>
                                      <p:to>
                                        <p:strVal val="visible"/>
                                      </p:to>
                                    </p:set>
                                    <p:anim calcmode="lin" valueType="num">
                                      <p:cBhvr>
                                        <p:cTn id="38" dur="500"/>
                                        <p:tgtEl>
                                          <p:spTgt spid="129"/>
                                        </p:tgtEl>
                                        <p:attrNameLst>
                                          <p:attrName>ppt_x</p:attrName>
                                        </p:attrNameLst>
                                      </p:cBhvr>
                                      <p:tavLst>
                                        <p:tav tm="0">
                                          <p:val>
                                            <p:strVal val="#ppt_x+#ppt_w*1.125000"/>
                                          </p:val>
                                        </p:tav>
                                        <p:tav tm="100000">
                                          <p:val>
                                            <p:strVal val="#ppt_x"/>
                                          </p:val>
                                        </p:tav>
                                      </p:tavLst>
                                    </p:anim>
                                    <p:animEffect transition="in" filter="wipe(left)">
                                      <p:cBhvr>
                                        <p:cTn id="39" dur="5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bldLvl="0" animBg="1"/>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1"/>
          <p:cNvSpPr/>
          <p:nvPr/>
        </p:nvSpPr>
        <p:spPr>
          <a:xfrm>
            <a:off x="3288030" y="2493645"/>
            <a:ext cx="6156960" cy="899795"/>
          </a:xfrm>
          <a:prstGeom prst="rect">
            <a:avLst/>
          </a:prstGeom>
          <a:noFill/>
          <a:ln w="9525">
            <a:noFill/>
          </a:ln>
        </p:spPr>
        <p:txBody>
          <a:bodyPr vert="horz" lIns="90000" tIns="46800" rIns="90000" bIns="46800" anchor="b" anchorCtr="0">
            <a:noAutofit/>
          </a:bodyPr>
          <a:lstStyle>
            <a:lvl1pPr algn="ctr" defTabSz="914400" rtl="0" eaLnBrk="1" fontAlgn="auto" latinLnBrk="0" hangingPunct="1">
              <a:lnSpc>
                <a:spcPct val="100000"/>
              </a:lnSpc>
              <a:spcBef>
                <a:spcPct val="0"/>
              </a:spcBef>
              <a:buNone/>
              <a:defRPr sz="4400" b="1" u="none" strike="noStrike" kern="1200" cap="none" spc="200" normalizeH="0" baseline="0">
                <a:solidFill>
                  <a:schemeClr val="accent1"/>
                </a:solidFill>
                <a:uFillTx/>
                <a:latin typeface="Arial" panose="020B0604020202020204" pitchFamily="34" charset="0"/>
                <a:ea typeface="汉仪旗黑-85S" pitchFamily="18" charset="-122"/>
                <a:cs typeface="+mj-cs"/>
              </a:defRPr>
            </a:lvl1pPr>
          </a:lstStyle>
          <a:p>
            <a:pPr marL="0" marR="0" indent="0" algn="ctr" defTabSz="914400" rtl="0" eaLnBrk="1" fontAlgn="auto" latinLnBrk="0" hangingPunct="1">
              <a:lnSpc>
                <a:spcPct val="110000"/>
              </a:lnSpc>
              <a:spcBef>
                <a:spcPct val="0"/>
              </a:spcBef>
              <a:spcAft>
                <a:spcPct val="0"/>
              </a:spcAft>
              <a:buClrTx/>
              <a:buSzTx/>
              <a:buFontTx/>
              <a:buNone/>
            </a:pPr>
            <a:r>
              <a:rPr kumimoji="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任务</a:t>
            </a:r>
            <a:r>
              <a:rPr kumimoji="0" lang="zh-CN"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a:t>
            </a:r>
            <a:r>
              <a:rPr kumimoji="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营销策划准备</a:t>
            </a:r>
            <a:endParaRPr kumimoji="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
    </p:custData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Effect transition="in" filter="wipe(up)">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1366838" y="2173288"/>
            <a:ext cx="9653587" cy="3582987"/>
            <a:chOff x="2782" y="2743"/>
            <a:chExt cx="13324" cy="3965"/>
          </a:xfrm>
        </p:grpSpPr>
        <p:sp>
          <p:nvSpPr>
            <p:cNvPr id="114" name="圆角矩形 113"/>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2782" y="2743"/>
              <a:ext cx="761" cy="400"/>
              <a:chOff x="6137" y="3704"/>
              <a:chExt cx="761" cy="400"/>
            </a:xfrm>
          </p:grpSpPr>
          <p:sp>
            <p:nvSpPr>
              <p:cNvPr id="116" name="菱形 115"/>
              <p:cNvSpPr/>
              <p:nvPr>
                <p:custDataLst>
                  <p:tags r:id="rId2"/>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2782" y="6308"/>
              <a:ext cx="761" cy="400"/>
              <a:chOff x="6137" y="3704"/>
              <a:chExt cx="761" cy="400"/>
            </a:xfrm>
          </p:grpSpPr>
          <p:sp>
            <p:nvSpPr>
              <p:cNvPr id="119" name="菱形 118"/>
              <p:cNvSpPr/>
              <p:nvPr>
                <p:custDataLst>
                  <p:tags r:id="rId4"/>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5330" y="6308"/>
              <a:ext cx="776" cy="400"/>
              <a:chOff x="6137" y="3704"/>
              <a:chExt cx="776" cy="400"/>
            </a:xfrm>
          </p:grpSpPr>
          <p:sp>
            <p:nvSpPr>
              <p:cNvPr id="122" name="菱形 121"/>
              <p:cNvSpPr/>
              <p:nvPr>
                <p:custDataLst>
                  <p:tags r:id="rId6"/>
                </p:custDataLst>
              </p:nvPr>
            </p:nvSpPr>
            <p:spPr>
              <a:xfrm>
                <a:off x="6137" y="3704"/>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6453" y="3704"/>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5345" y="2764"/>
              <a:ext cx="761" cy="400"/>
              <a:chOff x="6137" y="3704"/>
              <a:chExt cx="761" cy="400"/>
            </a:xfrm>
          </p:grpSpPr>
          <p:sp>
            <p:nvSpPr>
              <p:cNvPr id="125" name="菱形 124"/>
              <p:cNvSpPr/>
              <p:nvPr>
                <p:custDataLst>
                  <p:tags r:id="rId8"/>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892300" y="2600325"/>
            <a:ext cx="8207375" cy="268668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 确定营销目标和目标市场</a:t>
            </a:r>
            <a:endPar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通过对收集到的调研资料进行分析，以确定营销目标和目标市场。营销目标旨在说明企业要达成什么目的，实际上就是企业要实现的最终目的，影响目标市场的行为，这里的目标市场指的是现有使用者或新使用者。最重要的营销目标是能购买足够量产品和服务的消费者。选择目标市场需考虑企业资源、市场潜力、市场定位、实现目标的策略等，界定目标市场之前要将整个市场进行细分，即指有共同需求特征的一群人构成的市场。</a:t>
            </a:r>
            <a:endPar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4189254" y="1431925"/>
            <a:ext cx="36118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一、营销策划准备工作</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1366838" y="2173288"/>
            <a:ext cx="9653587" cy="3582987"/>
            <a:chOff x="2782" y="2743"/>
            <a:chExt cx="13324" cy="3965"/>
          </a:xfrm>
        </p:grpSpPr>
        <p:sp>
          <p:nvSpPr>
            <p:cNvPr id="114" name="圆角矩形 113"/>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2782" y="2743"/>
              <a:ext cx="761" cy="400"/>
              <a:chOff x="6137" y="3704"/>
              <a:chExt cx="761" cy="400"/>
            </a:xfrm>
          </p:grpSpPr>
          <p:sp>
            <p:nvSpPr>
              <p:cNvPr id="116" name="菱形 115"/>
              <p:cNvSpPr/>
              <p:nvPr>
                <p:custDataLst>
                  <p:tags r:id="rId2"/>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2782" y="6308"/>
              <a:ext cx="761" cy="400"/>
              <a:chOff x="6137" y="3704"/>
              <a:chExt cx="761" cy="400"/>
            </a:xfrm>
          </p:grpSpPr>
          <p:sp>
            <p:nvSpPr>
              <p:cNvPr id="119" name="菱形 118"/>
              <p:cNvSpPr/>
              <p:nvPr>
                <p:custDataLst>
                  <p:tags r:id="rId4"/>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5330" y="6308"/>
              <a:ext cx="776" cy="400"/>
              <a:chOff x="6137" y="3704"/>
              <a:chExt cx="776" cy="400"/>
            </a:xfrm>
          </p:grpSpPr>
          <p:sp>
            <p:nvSpPr>
              <p:cNvPr id="122" name="菱形 121"/>
              <p:cNvSpPr/>
              <p:nvPr>
                <p:custDataLst>
                  <p:tags r:id="rId6"/>
                </p:custDataLst>
              </p:nvPr>
            </p:nvSpPr>
            <p:spPr>
              <a:xfrm>
                <a:off x="6137" y="3704"/>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6453" y="3704"/>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5345" y="2764"/>
              <a:ext cx="761" cy="400"/>
              <a:chOff x="6137" y="3704"/>
              <a:chExt cx="761" cy="400"/>
            </a:xfrm>
          </p:grpSpPr>
          <p:sp>
            <p:nvSpPr>
              <p:cNvPr id="125" name="菱形 124"/>
              <p:cNvSpPr/>
              <p:nvPr>
                <p:custDataLst>
                  <p:tags r:id="rId8"/>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2063750" y="2989580"/>
            <a:ext cx="8207375" cy="196723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 制定规划</a:t>
            </a:r>
            <a:endPar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在界定了营销目标和目标市场的问题之后，根据企业的发展战略以确定营销的远期目标，并进一步将其转化为近期目标。因为，为完成远期和近期目标，必须制定出为夺取目标市场而采取的一系列的营销措施，即策划方案。这是营销策划的主要内容，是策划书的主要部分。</a:t>
            </a:r>
            <a:endPar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4189254" y="1431925"/>
            <a:ext cx="36118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一、营销策划准备工作</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8305" name="组合 28"/>
          <p:cNvGrpSpPr/>
          <p:nvPr/>
        </p:nvGrpSpPr>
        <p:grpSpPr>
          <a:xfrm>
            <a:off x="927100" y="561975"/>
            <a:ext cx="10360025" cy="0"/>
            <a:chOff x="1459" y="886"/>
            <a:chExt cx="16315" cy="0"/>
          </a:xfrm>
        </p:grpSpPr>
        <p:cxnSp>
          <p:nvCxnSpPr>
            <p:cNvPr id="53" name="直接连接符 52"/>
            <p:cNvCxnSpPr/>
            <p:nvPr>
              <p:custDataLst>
                <p:tags r:id="rId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8309" name="矩形 126"/>
          <p:cNvSpPr/>
          <p:nvPr>
            <p:custDataLst>
              <p:tags r:id="rId3"/>
            </p:custDataLst>
          </p:nvPr>
        </p:nvSpPr>
        <p:spPr>
          <a:xfrm>
            <a:off x="1558925" y="3979863"/>
            <a:ext cx="50800" cy="1025525"/>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10" name="矩形 127"/>
          <p:cNvSpPr/>
          <p:nvPr>
            <p:custDataLst>
              <p:tags r:id="rId4"/>
            </p:custDataLst>
          </p:nvPr>
        </p:nvSpPr>
        <p:spPr>
          <a:xfrm>
            <a:off x="1835150" y="3979863"/>
            <a:ext cx="50800" cy="1025525"/>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11" name="矩形 128"/>
          <p:cNvSpPr/>
          <p:nvPr>
            <p:custDataLst>
              <p:tags r:id="rId5"/>
            </p:custDataLst>
          </p:nvPr>
        </p:nvSpPr>
        <p:spPr>
          <a:xfrm>
            <a:off x="2112963" y="3979863"/>
            <a:ext cx="50800" cy="1025525"/>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12" name="矩形 129"/>
          <p:cNvSpPr/>
          <p:nvPr>
            <p:custDataLst>
              <p:tags r:id="rId6"/>
            </p:custDataLst>
          </p:nvPr>
        </p:nvSpPr>
        <p:spPr>
          <a:xfrm>
            <a:off x="754063" y="4021138"/>
            <a:ext cx="139700" cy="282575"/>
          </a:xfrm>
          <a:prstGeom prst="rect">
            <a:avLst/>
          </a:prstGeom>
          <a:solidFill>
            <a:srgbClr val="08C5FF"/>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13" name="任意多边形 130"/>
          <p:cNvSpPr/>
          <p:nvPr>
            <p:custDataLst>
              <p:tags r:id="rId7"/>
            </p:custDataLst>
          </p:nvPr>
        </p:nvSpPr>
        <p:spPr>
          <a:xfrm>
            <a:off x="728663" y="3995738"/>
            <a:ext cx="190500" cy="333375"/>
          </a:xfrm>
          <a:custGeom>
            <a:avLst/>
            <a:gdLst/>
            <a:ahLst/>
            <a:cxnLst>
              <a:cxn ang="0">
                <a:pos x="190500" y="334010"/>
              </a:cxn>
              <a:cxn ang="0">
                <a:pos x="0" y="334010"/>
              </a:cxn>
              <a:cxn ang="0">
                <a:pos x="0" y="0"/>
              </a:cxn>
              <a:cxn ang="0">
                <a:pos x="190500" y="0"/>
              </a:cxn>
              <a:cxn ang="0">
                <a:pos x="190500" y="334010"/>
              </a:cxn>
              <a:cxn ang="0">
                <a:pos x="50800" y="282225"/>
              </a:cxn>
              <a:cxn ang="0">
                <a:pos x="137160" y="282225"/>
              </a:cxn>
              <a:cxn ang="0">
                <a:pos x="137160" y="54373"/>
              </a:cxn>
              <a:cxn ang="0">
                <a:pos x="50800" y="54373"/>
              </a:cxn>
              <a:cxn ang="0">
                <a:pos x="50800" y="282225"/>
              </a:cxn>
            </a:cxnLst>
            <a:pathLst>
              <a:path w="75" h="129">
                <a:moveTo>
                  <a:pt x="75" y="129"/>
                </a:moveTo>
                <a:lnTo>
                  <a:pt x="0" y="129"/>
                </a:lnTo>
                <a:lnTo>
                  <a:pt x="0" y="0"/>
                </a:lnTo>
                <a:lnTo>
                  <a:pt x="75" y="0"/>
                </a:lnTo>
                <a:lnTo>
                  <a:pt x="75" y="129"/>
                </a:lnTo>
                <a:close/>
                <a:moveTo>
                  <a:pt x="20" y="109"/>
                </a:moveTo>
                <a:lnTo>
                  <a:pt x="54" y="109"/>
                </a:lnTo>
                <a:lnTo>
                  <a:pt x="54" y="21"/>
                </a:lnTo>
                <a:lnTo>
                  <a:pt x="20" y="21"/>
                </a:lnTo>
                <a:lnTo>
                  <a:pt x="20" y="109"/>
                </a:lnTo>
                <a:close/>
              </a:path>
            </a:pathLst>
          </a:custGeom>
          <a:solidFill>
            <a:srgbClr val="545454"/>
          </a:solidFill>
          <a:ln w="9525">
            <a:noFill/>
          </a:ln>
        </p:spPr>
        <p:txBody>
          <a:bodyPr/>
          <a:p>
            <a:endParaRPr lang="zh-CN" altLang="en-US"/>
          </a:p>
        </p:txBody>
      </p:sp>
      <p:sp>
        <p:nvSpPr>
          <p:cNvPr id="98314" name="任意多边形 131"/>
          <p:cNvSpPr/>
          <p:nvPr>
            <p:custDataLst>
              <p:tags r:id="rId8"/>
            </p:custDataLst>
          </p:nvPr>
        </p:nvSpPr>
        <p:spPr>
          <a:xfrm>
            <a:off x="893763" y="3367088"/>
            <a:ext cx="2211387" cy="1593850"/>
          </a:xfrm>
          <a:custGeom>
            <a:avLst/>
            <a:gdLst/>
            <a:ahLst/>
            <a:cxnLst>
              <a:cxn ang="0">
                <a:pos x="2211705" y="716397"/>
              </a:cxn>
              <a:cxn ang="0">
                <a:pos x="2211705" y="0"/>
              </a:cxn>
              <a:cxn ang="0">
                <a:pos x="1507587" y="716397"/>
              </a:cxn>
              <a:cxn ang="0">
                <a:pos x="0" y="716397"/>
              </a:cxn>
              <a:cxn ang="0">
                <a:pos x="0" y="876817"/>
              </a:cxn>
              <a:cxn ang="0">
                <a:pos x="1507587" y="876817"/>
              </a:cxn>
              <a:cxn ang="0">
                <a:pos x="2211705" y="1593215"/>
              </a:cxn>
              <a:cxn ang="0">
                <a:pos x="2211705" y="876817"/>
              </a:cxn>
              <a:cxn ang="0">
                <a:pos x="2211705" y="876817"/>
              </a:cxn>
              <a:cxn ang="0">
                <a:pos x="2211705" y="716397"/>
              </a:cxn>
            </a:cxnLst>
            <a:pathLst>
              <a:path w="1024" h="725">
                <a:moveTo>
                  <a:pt x="1024" y="326"/>
                </a:moveTo>
                <a:cubicBezTo>
                  <a:pt x="1024" y="0"/>
                  <a:pt x="1024" y="0"/>
                  <a:pt x="1024" y="0"/>
                </a:cubicBezTo>
                <a:cubicBezTo>
                  <a:pt x="1024" y="180"/>
                  <a:pt x="878" y="326"/>
                  <a:pt x="698" y="326"/>
                </a:cubicBezTo>
                <a:cubicBezTo>
                  <a:pt x="0" y="326"/>
                  <a:pt x="0" y="326"/>
                  <a:pt x="0" y="326"/>
                </a:cubicBezTo>
                <a:cubicBezTo>
                  <a:pt x="0" y="399"/>
                  <a:pt x="0" y="399"/>
                  <a:pt x="0" y="399"/>
                </a:cubicBezTo>
                <a:cubicBezTo>
                  <a:pt x="698" y="399"/>
                  <a:pt x="698" y="399"/>
                  <a:pt x="698" y="399"/>
                </a:cubicBezTo>
                <a:cubicBezTo>
                  <a:pt x="878" y="399"/>
                  <a:pt x="1024" y="545"/>
                  <a:pt x="1024" y="725"/>
                </a:cubicBezTo>
                <a:cubicBezTo>
                  <a:pt x="1024" y="399"/>
                  <a:pt x="1024" y="399"/>
                  <a:pt x="1024" y="399"/>
                </a:cubicBezTo>
                <a:cubicBezTo>
                  <a:pt x="1024" y="399"/>
                  <a:pt x="1024" y="399"/>
                  <a:pt x="1024" y="399"/>
                </a:cubicBezTo>
                <a:cubicBezTo>
                  <a:pt x="1024" y="326"/>
                  <a:pt x="1024" y="326"/>
                  <a:pt x="1024" y="326"/>
                </a:cubicBezTo>
                <a:close/>
              </a:path>
            </a:pathLst>
          </a:custGeom>
          <a:solidFill>
            <a:srgbClr val="FFFFFF"/>
          </a:solidFill>
          <a:ln w="9525">
            <a:noFill/>
          </a:ln>
        </p:spPr>
        <p:txBody>
          <a:bodyPr/>
          <a:p>
            <a:endParaRPr lang="zh-CN" altLang="en-US"/>
          </a:p>
        </p:txBody>
      </p:sp>
      <p:sp>
        <p:nvSpPr>
          <p:cNvPr id="98315" name="任意多边形 132"/>
          <p:cNvSpPr/>
          <p:nvPr>
            <p:custDataLst>
              <p:tags r:id="rId9"/>
            </p:custDataLst>
          </p:nvPr>
        </p:nvSpPr>
        <p:spPr>
          <a:xfrm>
            <a:off x="865188" y="3367088"/>
            <a:ext cx="2268537" cy="1593850"/>
          </a:xfrm>
          <a:custGeom>
            <a:avLst/>
            <a:gdLst/>
            <a:ahLst/>
            <a:cxnLst>
              <a:cxn ang="0">
                <a:pos x="2267585" y="1593215"/>
              </a:cxn>
              <a:cxn ang="0">
                <a:pos x="2215655" y="1593215"/>
              </a:cxn>
              <a:cxn ang="0">
                <a:pos x="1536245" y="903188"/>
              </a:cxn>
              <a:cxn ang="0">
                <a:pos x="0" y="903188"/>
              </a:cxn>
              <a:cxn ang="0">
                <a:pos x="0" y="690026"/>
              </a:cxn>
              <a:cxn ang="0">
                <a:pos x="1536245" y="690026"/>
              </a:cxn>
              <a:cxn ang="0">
                <a:pos x="2215655" y="0"/>
              </a:cxn>
              <a:cxn ang="0">
                <a:pos x="2267585" y="0"/>
              </a:cxn>
              <a:cxn ang="0">
                <a:pos x="2267585" y="1593215"/>
              </a:cxn>
              <a:cxn ang="0">
                <a:pos x="51929" y="850447"/>
              </a:cxn>
              <a:cxn ang="0">
                <a:pos x="1536245" y="850447"/>
              </a:cxn>
              <a:cxn ang="0">
                <a:pos x="2215655" y="1318522"/>
              </a:cxn>
              <a:cxn ang="0">
                <a:pos x="2215655" y="274692"/>
              </a:cxn>
              <a:cxn ang="0">
                <a:pos x="1536245" y="742767"/>
              </a:cxn>
              <a:cxn ang="0">
                <a:pos x="51929" y="742767"/>
              </a:cxn>
              <a:cxn ang="0">
                <a:pos x="51929" y="850447"/>
              </a:cxn>
            </a:cxnLst>
            <a:pathLst>
              <a:path w="1048" h="725">
                <a:moveTo>
                  <a:pt x="1048" y="725"/>
                </a:moveTo>
                <a:cubicBezTo>
                  <a:pt x="1024" y="725"/>
                  <a:pt x="1024" y="725"/>
                  <a:pt x="1024" y="725"/>
                </a:cubicBezTo>
                <a:cubicBezTo>
                  <a:pt x="1024" y="552"/>
                  <a:pt x="883" y="411"/>
                  <a:pt x="710" y="411"/>
                </a:cubicBezTo>
                <a:cubicBezTo>
                  <a:pt x="0" y="411"/>
                  <a:pt x="0" y="411"/>
                  <a:pt x="0" y="411"/>
                </a:cubicBezTo>
                <a:cubicBezTo>
                  <a:pt x="0" y="314"/>
                  <a:pt x="0" y="314"/>
                  <a:pt x="0" y="314"/>
                </a:cubicBezTo>
                <a:cubicBezTo>
                  <a:pt x="710" y="314"/>
                  <a:pt x="710" y="314"/>
                  <a:pt x="710" y="314"/>
                </a:cubicBezTo>
                <a:cubicBezTo>
                  <a:pt x="883" y="314"/>
                  <a:pt x="1024" y="173"/>
                  <a:pt x="1024" y="0"/>
                </a:cubicBezTo>
                <a:cubicBezTo>
                  <a:pt x="1048" y="0"/>
                  <a:pt x="1048" y="0"/>
                  <a:pt x="1048" y="0"/>
                </a:cubicBezTo>
                <a:lnTo>
                  <a:pt x="1048" y="725"/>
                </a:lnTo>
                <a:close/>
                <a:moveTo>
                  <a:pt x="24" y="387"/>
                </a:moveTo>
                <a:cubicBezTo>
                  <a:pt x="710" y="387"/>
                  <a:pt x="710" y="387"/>
                  <a:pt x="710" y="387"/>
                </a:cubicBezTo>
                <a:cubicBezTo>
                  <a:pt x="852" y="387"/>
                  <a:pt x="974" y="475"/>
                  <a:pt x="1024" y="600"/>
                </a:cubicBezTo>
                <a:cubicBezTo>
                  <a:pt x="1024" y="125"/>
                  <a:pt x="1024" y="125"/>
                  <a:pt x="1024" y="125"/>
                </a:cubicBezTo>
                <a:cubicBezTo>
                  <a:pt x="974" y="250"/>
                  <a:pt x="852" y="338"/>
                  <a:pt x="710" y="338"/>
                </a:cubicBezTo>
                <a:cubicBezTo>
                  <a:pt x="24" y="338"/>
                  <a:pt x="24" y="338"/>
                  <a:pt x="24" y="338"/>
                </a:cubicBezTo>
                <a:lnTo>
                  <a:pt x="24" y="387"/>
                </a:lnTo>
                <a:close/>
              </a:path>
            </a:pathLst>
          </a:custGeom>
          <a:solidFill>
            <a:srgbClr val="545454"/>
          </a:solidFill>
          <a:ln w="9525">
            <a:noFill/>
          </a:ln>
        </p:spPr>
        <p:txBody>
          <a:bodyPr/>
          <a:p>
            <a:endParaRPr lang="zh-CN" altLang="en-US"/>
          </a:p>
        </p:txBody>
      </p:sp>
      <p:sp>
        <p:nvSpPr>
          <p:cNvPr id="98316" name="任意多边形 133"/>
          <p:cNvSpPr/>
          <p:nvPr>
            <p:custDataLst>
              <p:tags r:id="rId10"/>
            </p:custDataLst>
          </p:nvPr>
        </p:nvSpPr>
        <p:spPr>
          <a:xfrm>
            <a:off x="1169988" y="4243388"/>
            <a:ext cx="1411287" cy="623887"/>
          </a:xfrm>
          <a:custGeom>
            <a:avLst/>
            <a:gdLst/>
            <a:ahLst/>
            <a:cxnLst>
              <a:cxn ang="0">
                <a:pos x="1105109" y="0"/>
              </a:cxn>
              <a:cxn ang="0">
                <a:pos x="306495" y="0"/>
              </a:cxn>
              <a:cxn ang="0">
                <a:pos x="0" y="312568"/>
              </a:cxn>
              <a:cxn ang="0">
                <a:pos x="306495" y="622935"/>
              </a:cxn>
              <a:cxn ang="0">
                <a:pos x="1105109" y="622935"/>
              </a:cxn>
              <a:cxn ang="0">
                <a:pos x="1411605" y="312568"/>
              </a:cxn>
              <a:cxn ang="0">
                <a:pos x="1105109" y="0"/>
              </a:cxn>
              <a:cxn ang="0">
                <a:pos x="1105109" y="530485"/>
              </a:cxn>
              <a:cxn ang="0">
                <a:pos x="887109" y="530485"/>
              </a:cxn>
              <a:cxn ang="0">
                <a:pos x="522337" y="530485"/>
              </a:cxn>
              <a:cxn ang="0">
                <a:pos x="306495" y="530485"/>
              </a:cxn>
              <a:cxn ang="0">
                <a:pos x="90653" y="312568"/>
              </a:cxn>
              <a:cxn ang="0">
                <a:pos x="306495" y="92449"/>
              </a:cxn>
              <a:cxn ang="0">
                <a:pos x="522337" y="92449"/>
              </a:cxn>
              <a:cxn ang="0">
                <a:pos x="887109" y="92449"/>
              </a:cxn>
              <a:cxn ang="0">
                <a:pos x="1105109" y="92449"/>
              </a:cxn>
              <a:cxn ang="0">
                <a:pos x="1320951" y="312568"/>
              </a:cxn>
              <a:cxn ang="0">
                <a:pos x="1105109" y="530485"/>
              </a:cxn>
            </a:cxnLst>
            <a:pathLst>
              <a:path w="654" h="283">
                <a:moveTo>
                  <a:pt x="512" y="0"/>
                </a:moveTo>
                <a:cubicBezTo>
                  <a:pt x="142" y="0"/>
                  <a:pt x="142" y="0"/>
                  <a:pt x="142" y="0"/>
                </a:cubicBezTo>
                <a:cubicBezTo>
                  <a:pt x="63" y="0"/>
                  <a:pt x="0" y="63"/>
                  <a:pt x="0" y="142"/>
                </a:cubicBezTo>
                <a:cubicBezTo>
                  <a:pt x="0" y="220"/>
                  <a:pt x="63" y="283"/>
                  <a:pt x="142" y="283"/>
                </a:cubicBezTo>
                <a:cubicBezTo>
                  <a:pt x="512" y="283"/>
                  <a:pt x="512" y="283"/>
                  <a:pt x="512" y="283"/>
                </a:cubicBezTo>
                <a:cubicBezTo>
                  <a:pt x="590" y="283"/>
                  <a:pt x="654" y="220"/>
                  <a:pt x="654" y="142"/>
                </a:cubicBezTo>
                <a:cubicBezTo>
                  <a:pt x="654" y="63"/>
                  <a:pt x="590" y="0"/>
                  <a:pt x="512" y="0"/>
                </a:cubicBezTo>
                <a:close/>
                <a:moveTo>
                  <a:pt x="512" y="241"/>
                </a:moveTo>
                <a:cubicBezTo>
                  <a:pt x="411" y="241"/>
                  <a:pt x="411" y="241"/>
                  <a:pt x="411" y="241"/>
                </a:cubicBezTo>
                <a:cubicBezTo>
                  <a:pt x="242" y="241"/>
                  <a:pt x="242" y="241"/>
                  <a:pt x="242" y="241"/>
                </a:cubicBezTo>
                <a:cubicBezTo>
                  <a:pt x="142" y="241"/>
                  <a:pt x="142" y="241"/>
                  <a:pt x="142" y="241"/>
                </a:cubicBezTo>
                <a:cubicBezTo>
                  <a:pt x="87" y="241"/>
                  <a:pt x="42" y="197"/>
                  <a:pt x="42" y="142"/>
                </a:cubicBezTo>
                <a:cubicBezTo>
                  <a:pt x="42" y="87"/>
                  <a:pt x="87" y="42"/>
                  <a:pt x="142" y="42"/>
                </a:cubicBezTo>
                <a:cubicBezTo>
                  <a:pt x="242" y="42"/>
                  <a:pt x="242" y="42"/>
                  <a:pt x="242" y="42"/>
                </a:cubicBezTo>
                <a:cubicBezTo>
                  <a:pt x="411" y="42"/>
                  <a:pt x="411" y="42"/>
                  <a:pt x="411" y="42"/>
                </a:cubicBezTo>
                <a:cubicBezTo>
                  <a:pt x="512" y="42"/>
                  <a:pt x="512" y="42"/>
                  <a:pt x="512" y="42"/>
                </a:cubicBezTo>
                <a:cubicBezTo>
                  <a:pt x="567" y="42"/>
                  <a:pt x="612" y="87"/>
                  <a:pt x="612" y="142"/>
                </a:cubicBezTo>
                <a:cubicBezTo>
                  <a:pt x="612" y="197"/>
                  <a:pt x="567" y="241"/>
                  <a:pt x="512" y="241"/>
                </a:cubicBezTo>
                <a:close/>
              </a:path>
            </a:pathLst>
          </a:custGeom>
          <a:solidFill>
            <a:srgbClr val="EF5E5E"/>
          </a:solidFill>
          <a:ln w="9525">
            <a:noFill/>
          </a:ln>
        </p:spPr>
        <p:txBody>
          <a:bodyPr/>
          <a:p>
            <a:endParaRPr lang="zh-CN" altLang="en-US"/>
          </a:p>
        </p:txBody>
      </p:sp>
      <p:sp>
        <p:nvSpPr>
          <p:cNvPr id="98317" name="任意多边形 134"/>
          <p:cNvSpPr/>
          <p:nvPr>
            <p:custDataLst>
              <p:tags r:id="rId11"/>
            </p:custDataLst>
          </p:nvPr>
        </p:nvSpPr>
        <p:spPr>
          <a:xfrm>
            <a:off x="1143000" y="4217988"/>
            <a:ext cx="1466850" cy="674687"/>
          </a:xfrm>
          <a:custGeom>
            <a:avLst/>
            <a:gdLst/>
            <a:ahLst/>
            <a:cxnLst>
              <a:cxn ang="0">
                <a:pos x="1134162" y="675005"/>
              </a:cxn>
              <a:cxn ang="0">
                <a:pos x="333322" y="675005"/>
              </a:cxn>
              <a:cxn ang="0">
                <a:pos x="0" y="338601"/>
              </a:cxn>
              <a:cxn ang="0">
                <a:pos x="333322" y="0"/>
              </a:cxn>
              <a:cxn ang="0">
                <a:pos x="1134162" y="0"/>
              </a:cxn>
              <a:cxn ang="0">
                <a:pos x="1467485" y="338601"/>
              </a:cxn>
              <a:cxn ang="0">
                <a:pos x="1134162" y="675005"/>
              </a:cxn>
              <a:cxn ang="0">
                <a:pos x="333322" y="52769"/>
              </a:cxn>
              <a:cxn ang="0">
                <a:pos x="51946" y="338601"/>
              </a:cxn>
              <a:cxn ang="0">
                <a:pos x="333322" y="622235"/>
              </a:cxn>
              <a:cxn ang="0">
                <a:pos x="1134162" y="622235"/>
              </a:cxn>
              <a:cxn ang="0">
                <a:pos x="1415538" y="338601"/>
              </a:cxn>
              <a:cxn ang="0">
                <a:pos x="1134162" y="52769"/>
              </a:cxn>
              <a:cxn ang="0">
                <a:pos x="333322" y="52769"/>
              </a:cxn>
              <a:cxn ang="0">
                <a:pos x="1134162" y="582659"/>
              </a:cxn>
              <a:cxn ang="0">
                <a:pos x="333322" y="582659"/>
              </a:cxn>
              <a:cxn ang="0">
                <a:pos x="90906" y="338601"/>
              </a:cxn>
              <a:cxn ang="0">
                <a:pos x="333322" y="92345"/>
              </a:cxn>
              <a:cxn ang="0">
                <a:pos x="1134162" y="92345"/>
              </a:cxn>
              <a:cxn ang="0">
                <a:pos x="1376578" y="338601"/>
              </a:cxn>
              <a:cxn ang="0">
                <a:pos x="1134162" y="582659"/>
              </a:cxn>
              <a:cxn ang="0">
                <a:pos x="333322" y="145115"/>
              </a:cxn>
              <a:cxn ang="0">
                <a:pos x="142852" y="338601"/>
              </a:cxn>
              <a:cxn ang="0">
                <a:pos x="333322" y="529889"/>
              </a:cxn>
              <a:cxn ang="0">
                <a:pos x="1134162" y="529889"/>
              </a:cxn>
              <a:cxn ang="0">
                <a:pos x="1324632" y="338601"/>
              </a:cxn>
              <a:cxn ang="0">
                <a:pos x="1134162" y="145115"/>
              </a:cxn>
              <a:cxn ang="0">
                <a:pos x="333322" y="145115"/>
              </a:cxn>
            </a:cxnLst>
            <a:pathLst>
              <a:path w="678" h="307">
                <a:moveTo>
                  <a:pt x="524" y="307"/>
                </a:moveTo>
                <a:cubicBezTo>
                  <a:pt x="154" y="307"/>
                  <a:pt x="154" y="307"/>
                  <a:pt x="154" y="307"/>
                </a:cubicBezTo>
                <a:cubicBezTo>
                  <a:pt x="69" y="307"/>
                  <a:pt x="0" y="239"/>
                  <a:pt x="0" y="154"/>
                </a:cubicBezTo>
                <a:cubicBezTo>
                  <a:pt x="0" y="69"/>
                  <a:pt x="69" y="0"/>
                  <a:pt x="154" y="0"/>
                </a:cubicBezTo>
                <a:cubicBezTo>
                  <a:pt x="524" y="0"/>
                  <a:pt x="524" y="0"/>
                  <a:pt x="524" y="0"/>
                </a:cubicBezTo>
                <a:cubicBezTo>
                  <a:pt x="609" y="0"/>
                  <a:pt x="678" y="69"/>
                  <a:pt x="678" y="154"/>
                </a:cubicBezTo>
                <a:cubicBezTo>
                  <a:pt x="678" y="239"/>
                  <a:pt x="609" y="307"/>
                  <a:pt x="524" y="307"/>
                </a:cubicBezTo>
                <a:close/>
                <a:moveTo>
                  <a:pt x="154" y="24"/>
                </a:moveTo>
                <a:cubicBezTo>
                  <a:pt x="82" y="24"/>
                  <a:pt x="24" y="82"/>
                  <a:pt x="24" y="154"/>
                </a:cubicBezTo>
                <a:cubicBezTo>
                  <a:pt x="24" y="225"/>
                  <a:pt x="82" y="283"/>
                  <a:pt x="154" y="283"/>
                </a:cubicBezTo>
                <a:cubicBezTo>
                  <a:pt x="524" y="283"/>
                  <a:pt x="524" y="283"/>
                  <a:pt x="524" y="283"/>
                </a:cubicBezTo>
                <a:cubicBezTo>
                  <a:pt x="595" y="283"/>
                  <a:pt x="654" y="225"/>
                  <a:pt x="654" y="154"/>
                </a:cubicBezTo>
                <a:cubicBezTo>
                  <a:pt x="654" y="82"/>
                  <a:pt x="595" y="24"/>
                  <a:pt x="524" y="24"/>
                </a:cubicBezTo>
                <a:lnTo>
                  <a:pt x="154" y="24"/>
                </a:lnTo>
                <a:close/>
                <a:moveTo>
                  <a:pt x="524" y="265"/>
                </a:moveTo>
                <a:cubicBezTo>
                  <a:pt x="154" y="265"/>
                  <a:pt x="154" y="265"/>
                  <a:pt x="154" y="265"/>
                </a:cubicBezTo>
                <a:cubicBezTo>
                  <a:pt x="92" y="265"/>
                  <a:pt x="42" y="215"/>
                  <a:pt x="42" y="154"/>
                </a:cubicBezTo>
                <a:cubicBezTo>
                  <a:pt x="42" y="92"/>
                  <a:pt x="92" y="42"/>
                  <a:pt x="154" y="42"/>
                </a:cubicBezTo>
                <a:cubicBezTo>
                  <a:pt x="524" y="42"/>
                  <a:pt x="524" y="42"/>
                  <a:pt x="524" y="42"/>
                </a:cubicBezTo>
                <a:cubicBezTo>
                  <a:pt x="586" y="42"/>
                  <a:pt x="636" y="92"/>
                  <a:pt x="636" y="154"/>
                </a:cubicBezTo>
                <a:cubicBezTo>
                  <a:pt x="636" y="215"/>
                  <a:pt x="586" y="265"/>
                  <a:pt x="524" y="265"/>
                </a:cubicBezTo>
                <a:close/>
                <a:moveTo>
                  <a:pt x="154" y="66"/>
                </a:moveTo>
                <a:cubicBezTo>
                  <a:pt x="105" y="66"/>
                  <a:pt x="66" y="105"/>
                  <a:pt x="66" y="154"/>
                </a:cubicBezTo>
                <a:cubicBezTo>
                  <a:pt x="66" y="202"/>
                  <a:pt x="105" y="241"/>
                  <a:pt x="154" y="241"/>
                </a:cubicBezTo>
                <a:cubicBezTo>
                  <a:pt x="524" y="241"/>
                  <a:pt x="524" y="241"/>
                  <a:pt x="524" y="241"/>
                </a:cubicBezTo>
                <a:cubicBezTo>
                  <a:pt x="572" y="241"/>
                  <a:pt x="612" y="202"/>
                  <a:pt x="612" y="154"/>
                </a:cubicBezTo>
                <a:cubicBezTo>
                  <a:pt x="612" y="105"/>
                  <a:pt x="572" y="66"/>
                  <a:pt x="524" y="66"/>
                </a:cubicBezTo>
                <a:lnTo>
                  <a:pt x="154" y="66"/>
                </a:lnTo>
                <a:close/>
              </a:path>
            </a:pathLst>
          </a:custGeom>
          <a:solidFill>
            <a:srgbClr val="545454"/>
          </a:solidFill>
          <a:ln w="9525">
            <a:noFill/>
          </a:ln>
        </p:spPr>
        <p:txBody>
          <a:bodyPr/>
          <a:p>
            <a:endParaRPr lang="zh-CN" altLang="en-US"/>
          </a:p>
        </p:txBody>
      </p:sp>
      <p:sp>
        <p:nvSpPr>
          <p:cNvPr id="98318" name="矩形 135"/>
          <p:cNvSpPr/>
          <p:nvPr>
            <p:custDataLst>
              <p:tags r:id="rId12"/>
            </p:custDataLst>
          </p:nvPr>
        </p:nvSpPr>
        <p:spPr>
          <a:xfrm>
            <a:off x="1516063" y="4979988"/>
            <a:ext cx="136525" cy="52387"/>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19" name="矩形 136"/>
          <p:cNvSpPr/>
          <p:nvPr>
            <p:custDataLst>
              <p:tags r:id="rId13"/>
            </p:custDataLst>
          </p:nvPr>
        </p:nvSpPr>
        <p:spPr>
          <a:xfrm>
            <a:off x="1792288" y="4979988"/>
            <a:ext cx="138112" cy="52387"/>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20" name="矩形 137"/>
          <p:cNvSpPr/>
          <p:nvPr>
            <p:custDataLst>
              <p:tags r:id="rId14"/>
            </p:custDataLst>
          </p:nvPr>
        </p:nvSpPr>
        <p:spPr>
          <a:xfrm>
            <a:off x="2070100" y="4979988"/>
            <a:ext cx="136525" cy="52387"/>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21" name="矩形 138"/>
          <p:cNvSpPr/>
          <p:nvPr>
            <p:custDataLst>
              <p:tags r:id="rId15"/>
            </p:custDataLst>
          </p:nvPr>
        </p:nvSpPr>
        <p:spPr>
          <a:xfrm>
            <a:off x="1516063" y="3954463"/>
            <a:ext cx="136525" cy="50800"/>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22" name="矩形 139"/>
          <p:cNvSpPr/>
          <p:nvPr>
            <p:custDataLst>
              <p:tags r:id="rId16"/>
            </p:custDataLst>
          </p:nvPr>
        </p:nvSpPr>
        <p:spPr>
          <a:xfrm>
            <a:off x="1792288" y="3954463"/>
            <a:ext cx="138112" cy="50800"/>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23" name="矩形 140"/>
          <p:cNvSpPr/>
          <p:nvPr>
            <p:custDataLst>
              <p:tags r:id="rId17"/>
            </p:custDataLst>
          </p:nvPr>
        </p:nvSpPr>
        <p:spPr>
          <a:xfrm>
            <a:off x="2070100" y="3954463"/>
            <a:ext cx="136525" cy="50800"/>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24" name="矩形 141"/>
          <p:cNvSpPr/>
          <p:nvPr>
            <p:custDataLst>
              <p:tags r:id="rId18"/>
            </p:custDataLst>
          </p:nvPr>
        </p:nvSpPr>
        <p:spPr>
          <a:xfrm>
            <a:off x="3105150" y="3317875"/>
            <a:ext cx="139700" cy="1689100"/>
          </a:xfrm>
          <a:prstGeom prst="rect">
            <a:avLst/>
          </a:prstGeom>
          <a:solidFill>
            <a:srgbClr val="08C5FF"/>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25" name="任意多边形 142"/>
          <p:cNvSpPr/>
          <p:nvPr>
            <p:custDataLst>
              <p:tags r:id="rId19"/>
            </p:custDataLst>
          </p:nvPr>
        </p:nvSpPr>
        <p:spPr>
          <a:xfrm>
            <a:off x="3079750" y="3292475"/>
            <a:ext cx="190500" cy="1739900"/>
          </a:xfrm>
          <a:custGeom>
            <a:avLst/>
            <a:gdLst/>
            <a:ahLst/>
            <a:cxnLst>
              <a:cxn ang="0">
                <a:pos x="190500" y="1739900"/>
              </a:cxn>
              <a:cxn ang="0">
                <a:pos x="0" y="1739900"/>
              </a:cxn>
              <a:cxn ang="0">
                <a:pos x="0" y="0"/>
              </a:cxn>
              <a:cxn ang="0">
                <a:pos x="190500" y="0"/>
              </a:cxn>
              <a:cxn ang="0">
                <a:pos x="190500" y="1739900"/>
              </a:cxn>
              <a:cxn ang="0">
                <a:pos x="53340" y="1688194"/>
              </a:cxn>
              <a:cxn ang="0">
                <a:pos x="139700" y="1688194"/>
              </a:cxn>
              <a:cxn ang="0">
                <a:pos x="139700" y="54291"/>
              </a:cxn>
              <a:cxn ang="0">
                <a:pos x="53340" y="54291"/>
              </a:cxn>
              <a:cxn ang="0">
                <a:pos x="53340" y="1688194"/>
              </a:cxn>
            </a:cxnLst>
            <a:pathLst>
              <a:path w="75" h="673">
                <a:moveTo>
                  <a:pt x="75" y="673"/>
                </a:moveTo>
                <a:lnTo>
                  <a:pt x="0" y="673"/>
                </a:lnTo>
                <a:lnTo>
                  <a:pt x="0" y="0"/>
                </a:lnTo>
                <a:lnTo>
                  <a:pt x="75" y="0"/>
                </a:lnTo>
                <a:lnTo>
                  <a:pt x="75" y="673"/>
                </a:lnTo>
                <a:close/>
                <a:moveTo>
                  <a:pt x="21" y="653"/>
                </a:moveTo>
                <a:lnTo>
                  <a:pt x="55" y="653"/>
                </a:lnTo>
                <a:lnTo>
                  <a:pt x="55" y="21"/>
                </a:lnTo>
                <a:lnTo>
                  <a:pt x="21" y="21"/>
                </a:lnTo>
                <a:lnTo>
                  <a:pt x="21" y="653"/>
                </a:lnTo>
                <a:close/>
              </a:path>
            </a:pathLst>
          </a:custGeom>
          <a:solidFill>
            <a:srgbClr val="545454"/>
          </a:solidFill>
          <a:ln w="9525">
            <a:noFill/>
          </a:ln>
        </p:spPr>
        <p:txBody>
          <a:bodyPr/>
          <a:p>
            <a:endParaRPr lang="zh-CN" altLang="en-US"/>
          </a:p>
        </p:txBody>
      </p:sp>
      <p:sp>
        <p:nvSpPr>
          <p:cNvPr id="98326" name="任意多边形 143"/>
          <p:cNvSpPr/>
          <p:nvPr>
            <p:custDataLst>
              <p:tags r:id="rId20"/>
            </p:custDataLst>
          </p:nvPr>
        </p:nvSpPr>
        <p:spPr>
          <a:xfrm>
            <a:off x="919163" y="3111500"/>
            <a:ext cx="1236662" cy="223838"/>
          </a:xfrm>
          <a:custGeom>
            <a:avLst/>
            <a:gdLst/>
            <a:ahLst/>
            <a:cxnLst>
              <a:cxn ang="0">
                <a:pos x="1069913" y="200783"/>
              </a:cxn>
              <a:cxn ang="0">
                <a:pos x="901321" y="130945"/>
              </a:cxn>
              <a:cxn ang="0">
                <a:pos x="637625" y="130945"/>
              </a:cxn>
              <a:cxn ang="0">
                <a:pos x="631141" y="139675"/>
              </a:cxn>
              <a:cxn ang="0">
                <a:pos x="628979" y="139675"/>
              </a:cxn>
              <a:cxn ang="0">
                <a:pos x="300440" y="130945"/>
              </a:cxn>
              <a:cxn ang="0">
                <a:pos x="36744" y="130945"/>
              </a:cxn>
              <a:cxn ang="0">
                <a:pos x="0" y="93844"/>
              </a:cxn>
              <a:cxn ang="0">
                <a:pos x="337185" y="93844"/>
              </a:cxn>
              <a:cxn ang="0">
                <a:pos x="600880" y="93844"/>
              </a:cxn>
              <a:cxn ang="0">
                <a:pos x="607365" y="85114"/>
              </a:cxn>
              <a:cxn ang="0">
                <a:pos x="609526" y="85114"/>
              </a:cxn>
              <a:cxn ang="0">
                <a:pos x="938065" y="93844"/>
              </a:cxn>
              <a:cxn ang="0">
                <a:pos x="1199600" y="93844"/>
              </a:cxn>
              <a:cxn ang="0">
                <a:pos x="1236345" y="130945"/>
              </a:cxn>
              <a:cxn ang="0">
                <a:pos x="1069913" y="200783"/>
              </a:cxn>
            </a:cxnLst>
            <a:pathLst>
              <a:path w="572" h="103">
                <a:moveTo>
                  <a:pt x="495" y="92"/>
                </a:moveTo>
                <a:cubicBezTo>
                  <a:pt x="466" y="92"/>
                  <a:pt x="438" y="81"/>
                  <a:pt x="417" y="60"/>
                </a:cubicBezTo>
                <a:cubicBezTo>
                  <a:pt x="383" y="26"/>
                  <a:pt x="329" y="26"/>
                  <a:pt x="295" y="60"/>
                </a:cubicBezTo>
                <a:cubicBezTo>
                  <a:pt x="292" y="64"/>
                  <a:pt x="292" y="64"/>
                  <a:pt x="292" y="64"/>
                </a:cubicBezTo>
                <a:cubicBezTo>
                  <a:pt x="291" y="64"/>
                  <a:pt x="291" y="64"/>
                  <a:pt x="291" y="64"/>
                </a:cubicBezTo>
                <a:cubicBezTo>
                  <a:pt x="248" y="103"/>
                  <a:pt x="181" y="102"/>
                  <a:pt x="139" y="60"/>
                </a:cubicBezTo>
                <a:cubicBezTo>
                  <a:pt x="106" y="26"/>
                  <a:pt x="51" y="26"/>
                  <a:pt x="17" y="60"/>
                </a:cubicBezTo>
                <a:cubicBezTo>
                  <a:pt x="0" y="43"/>
                  <a:pt x="0" y="43"/>
                  <a:pt x="0" y="43"/>
                </a:cubicBezTo>
                <a:cubicBezTo>
                  <a:pt x="43" y="0"/>
                  <a:pt x="113" y="0"/>
                  <a:pt x="156" y="43"/>
                </a:cubicBezTo>
                <a:cubicBezTo>
                  <a:pt x="190" y="77"/>
                  <a:pt x="244" y="77"/>
                  <a:pt x="278" y="43"/>
                </a:cubicBezTo>
                <a:cubicBezTo>
                  <a:pt x="281" y="39"/>
                  <a:pt x="281" y="39"/>
                  <a:pt x="281" y="39"/>
                </a:cubicBezTo>
                <a:cubicBezTo>
                  <a:pt x="282" y="39"/>
                  <a:pt x="282" y="39"/>
                  <a:pt x="282" y="39"/>
                </a:cubicBezTo>
                <a:cubicBezTo>
                  <a:pt x="325" y="0"/>
                  <a:pt x="392" y="1"/>
                  <a:pt x="434" y="43"/>
                </a:cubicBezTo>
                <a:cubicBezTo>
                  <a:pt x="467" y="77"/>
                  <a:pt x="522" y="77"/>
                  <a:pt x="555" y="43"/>
                </a:cubicBezTo>
                <a:cubicBezTo>
                  <a:pt x="572" y="60"/>
                  <a:pt x="572" y="60"/>
                  <a:pt x="572" y="60"/>
                </a:cubicBezTo>
                <a:cubicBezTo>
                  <a:pt x="551" y="81"/>
                  <a:pt x="523" y="92"/>
                  <a:pt x="495" y="92"/>
                </a:cubicBezTo>
                <a:close/>
              </a:path>
            </a:pathLst>
          </a:custGeom>
          <a:solidFill>
            <a:srgbClr val="545454"/>
          </a:solidFill>
          <a:ln w="9525">
            <a:noFill/>
          </a:ln>
        </p:spPr>
        <p:txBody>
          <a:bodyPr/>
          <a:p>
            <a:endParaRPr lang="zh-CN" altLang="en-US"/>
          </a:p>
        </p:txBody>
      </p:sp>
      <p:sp>
        <p:nvSpPr>
          <p:cNvPr id="98327" name="任意多边形 144"/>
          <p:cNvSpPr/>
          <p:nvPr>
            <p:custDataLst>
              <p:tags r:id="rId21"/>
            </p:custDataLst>
          </p:nvPr>
        </p:nvSpPr>
        <p:spPr>
          <a:xfrm>
            <a:off x="919163" y="3351213"/>
            <a:ext cx="1236662" cy="225425"/>
          </a:xfrm>
          <a:custGeom>
            <a:avLst/>
            <a:gdLst/>
            <a:ahLst/>
            <a:cxnLst>
              <a:cxn ang="0">
                <a:pos x="1069913" y="202751"/>
              </a:cxn>
              <a:cxn ang="0">
                <a:pos x="901321" y="132229"/>
              </a:cxn>
              <a:cxn ang="0">
                <a:pos x="637625" y="132229"/>
              </a:cxn>
              <a:cxn ang="0">
                <a:pos x="631141" y="138840"/>
              </a:cxn>
              <a:cxn ang="0">
                <a:pos x="628979" y="138840"/>
              </a:cxn>
              <a:cxn ang="0">
                <a:pos x="300440" y="132229"/>
              </a:cxn>
              <a:cxn ang="0">
                <a:pos x="36744" y="132229"/>
              </a:cxn>
              <a:cxn ang="0">
                <a:pos x="0" y="94764"/>
              </a:cxn>
              <a:cxn ang="0">
                <a:pos x="337185" y="94764"/>
              </a:cxn>
              <a:cxn ang="0">
                <a:pos x="600880" y="94764"/>
              </a:cxn>
              <a:cxn ang="0">
                <a:pos x="607365" y="85949"/>
              </a:cxn>
              <a:cxn ang="0">
                <a:pos x="609526" y="85949"/>
              </a:cxn>
              <a:cxn ang="0">
                <a:pos x="938065" y="94764"/>
              </a:cxn>
              <a:cxn ang="0">
                <a:pos x="1199600" y="94764"/>
              </a:cxn>
              <a:cxn ang="0">
                <a:pos x="1236345" y="132229"/>
              </a:cxn>
              <a:cxn ang="0">
                <a:pos x="1069913" y="202751"/>
              </a:cxn>
            </a:cxnLst>
            <a:pathLst>
              <a:path w="572" h="102">
                <a:moveTo>
                  <a:pt x="495" y="92"/>
                </a:moveTo>
                <a:cubicBezTo>
                  <a:pt x="466" y="92"/>
                  <a:pt x="438" y="81"/>
                  <a:pt x="417" y="60"/>
                </a:cubicBezTo>
                <a:cubicBezTo>
                  <a:pt x="383" y="26"/>
                  <a:pt x="329" y="26"/>
                  <a:pt x="295" y="60"/>
                </a:cubicBezTo>
                <a:cubicBezTo>
                  <a:pt x="292" y="63"/>
                  <a:pt x="292" y="63"/>
                  <a:pt x="292" y="63"/>
                </a:cubicBezTo>
                <a:cubicBezTo>
                  <a:pt x="291" y="63"/>
                  <a:pt x="291" y="63"/>
                  <a:pt x="291" y="63"/>
                </a:cubicBezTo>
                <a:cubicBezTo>
                  <a:pt x="248" y="102"/>
                  <a:pt x="181" y="101"/>
                  <a:pt x="139" y="60"/>
                </a:cubicBezTo>
                <a:cubicBezTo>
                  <a:pt x="106" y="26"/>
                  <a:pt x="51" y="26"/>
                  <a:pt x="17" y="60"/>
                </a:cubicBezTo>
                <a:cubicBezTo>
                  <a:pt x="0" y="43"/>
                  <a:pt x="0" y="43"/>
                  <a:pt x="0" y="43"/>
                </a:cubicBezTo>
                <a:cubicBezTo>
                  <a:pt x="43" y="0"/>
                  <a:pt x="113" y="0"/>
                  <a:pt x="156" y="43"/>
                </a:cubicBezTo>
                <a:cubicBezTo>
                  <a:pt x="190" y="76"/>
                  <a:pt x="244" y="76"/>
                  <a:pt x="278" y="43"/>
                </a:cubicBezTo>
                <a:cubicBezTo>
                  <a:pt x="281" y="39"/>
                  <a:pt x="281" y="39"/>
                  <a:pt x="281" y="39"/>
                </a:cubicBezTo>
                <a:cubicBezTo>
                  <a:pt x="282" y="39"/>
                  <a:pt x="282" y="39"/>
                  <a:pt x="282" y="39"/>
                </a:cubicBezTo>
                <a:cubicBezTo>
                  <a:pt x="325" y="0"/>
                  <a:pt x="392" y="1"/>
                  <a:pt x="434" y="43"/>
                </a:cubicBezTo>
                <a:cubicBezTo>
                  <a:pt x="467" y="76"/>
                  <a:pt x="522" y="76"/>
                  <a:pt x="555" y="43"/>
                </a:cubicBezTo>
                <a:cubicBezTo>
                  <a:pt x="572" y="60"/>
                  <a:pt x="572" y="60"/>
                  <a:pt x="572" y="60"/>
                </a:cubicBezTo>
                <a:cubicBezTo>
                  <a:pt x="551" y="81"/>
                  <a:pt x="523" y="92"/>
                  <a:pt x="495" y="92"/>
                </a:cubicBezTo>
                <a:close/>
              </a:path>
            </a:pathLst>
          </a:custGeom>
          <a:solidFill>
            <a:srgbClr val="545454"/>
          </a:solidFill>
          <a:ln w="9525">
            <a:noFill/>
          </a:ln>
        </p:spPr>
        <p:txBody>
          <a:bodyPr/>
          <a:p>
            <a:endParaRPr lang="zh-CN" altLang="en-US"/>
          </a:p>
        </p:txBody>
      </p:sp>
      <p:cxnSp>
        <p:nvCxnSpPr>
          <p:cNvPr id="146" name="直接连接符 145"/>
          <p:cNvCxnSpPr/>
          <p:nvPr>
            <p:custDataLst>
              <p:tags r:id="rId22"/>
            </p:custDataLst>
          </p:nvPr>
        </p:nvCxnSpPr>
        <p:spPr>
          <a:xfrm>
            <a:off x="3754438" y="2693988"/>
            <a:ext cx="7667625" cy="0"/>
          </a:xfrm>
          <a:prstGeom prst="line">
            <a:avLst/>
          </a:prstGeom>
          <a:ln w="9525" cap="rnd">
            <a:solidFill>
              <a:srgbClr val="000000">
                <a:lumMod val="50000"/>
                <a:lumOff val="50000"/>
              </a:srgb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0" name="直接连接符 9"/>
          <p:cNvCxnSpPr/>
          <p:nvPr>
            <p:custDataLst>
              <p:tags r:id="rId23"/>
            </p:custDataLst>
          </p:nvPr>
        </p:nvCxnSpPr>
        <p:spPr>
          <a:xfrm>
            <a:off x="3743325" y="4010025"/>
            <a:ext cx="7704138"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27" name="文本框 26"/>
          <p:cNvSpPr txBox="1"/>
          <p:nvPr>
            <p:custDataLst>
              <p:tags r:id="rId24"/>
            </p:custDataLst>
          </p:nvPr>
        </p:nvSpPr>
        <p:spPr>
          <a:xfrm>
            <a:off x="4425950" y="3173413"/>
            <a:ext cx="1809750" cy="403225"/>
          </a:xfrm>
          <a:prstGeom prst="rect">
            <a:avLst/>
          </a:prstGeom>
          <a:noFill/>
        </p:spPr>
        <p:txBody>
          <a:bodyPr wrap="square" lIns="90000" tIns="0" rIns="90000" bIns="46800" rtlCol="0">
            <a:noAutofit/>
          </a:bodyPr>
          <a:lstStyle/>
          <a:p>
            <a:pPr>
              <a:lnSpc>
                <a:spcPct val="120000"/>
              </a:lnSpc>
              <a:spcBef>
                <a:spcPts val="0"/>
              </a:spcBef>
              <a:spcAft>
                <a:spcPts val="0"/>
              </a:spcAft>
              <a:buSzPct val="100000"/>
            </a:pPr>
            <a:r>
              <a:rPr lang="zh-CN" altLang="en-US" sz="1400" spc="150" noProof="1" dirty="0">
                <a:solidFill>
                  <a:srgbClr val="000000"/>
                </a:solidFill>
                <a:latin typeface="微软雅黑" panose="020B0503020204020204" pitchFamily="34" charset="-122"/>
                <a:ea typeface="微软雅黑" panose="020B0503020204020204" pitchFamily="34" charset="-122"/>
                <a:cs typeface="+mn-ea"/>
              </a:rPr>
              <a:t>在公司内外开展市场调研。</a:t>
            </a:r>
            <a:endParaRPr lang="zh-CN" altLang="en-US" sz="1400" spc="150" noProof="1" dirty="0">
              <a:solidFill>
                <a:srgbClr val="000000"/>
              </a:solidFill>
              <a:latin typeface="微软雅黑" panose="020B0503020204020204" pitchFamily="34" charset="-122"/>
              <a:ea typeface="微软雅黑" panose="020B0503020204020204" pitchFamily="34" charset="-122"/>
              <a:cs typeface="+mn-ea"/>
            </a:endParaRPr>
          </a:p>
        </p:txBody>
      </p:sp>
      <p:sp>
        <p:nvSpPr>
          <p:cNvPr id="30" name="椭圆 29"/>
          <p:cNvSpPr/>
          <p:nvPr>
            <p:custDataLst>
              <p:tags r:id="rId25"/>
            </p:custDataLst>
          </p:nvPr>
        </p:nvSpPr>
        <p:spPr>
          <a:xfrm>
            <a:off x="3786188" y="3076575"/>
            <a:ext cx="568325" cy="558800"/>
          </a:xfrm>
          <a:prstGeom prst="ellipse">
            <a:avLst/>
          </a:prstGeom>
          <a:solidFill>
            <a:srgbClr val="00B0F0"/>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fontAlgn="base">
              <a:lnSpc>
                <a:spcPct val="130000"/>
              </a:lnSpc>
            </a:pPr>
            <a:r>
              <a:rPr lang="en-US" altLang="zh-CN" sz="1200" strike="noStrike" noProof="1" dirty="0">
                <a:latin typeface="微软雅黑" panose="020B0503020204020204" pitchFamily="34" charset="-122"/>
                <a:ea typeface="微软雅黑" panose="020B0503020204020204" pitchFamily="34" charset="-122"/>
              </a:rPr>
              <a:t>01</a:t>
            </a:r>
            <a:endParaRPr lang="en-US" altLang="zh-CN" sz="1200" strike="noStrike" noProof="1" dirty="0">
              <a:latin typeface="微软雅黑" panose="020B0503020204020204" pitchFamily="34" charset="-122"/>
              <a:ea typeface="微软雅黑" panose="020B0503020204020204" pitchFamily="34" charset="-122"/>
            </a:endParaRPr>
          </a:p>
        </p:txBody>
      </p:sp>
      <p:sp>
        <p:nvSpPr>
          <p:cNvPr id="22" name="文本框 21"/>
          <p:cNvSpPr txBox="1"/>
          <p:nvPr>
            <p:custDataLst>
              <p:tags r:id="rId26"/>
            </p:custDataLst>
          </p:nvPr>
        </p:nvSpPr>
        <p:spPr>
          <a:xfrm>
            <a:off x="4446588" y="4546600"/>
            <a:ext cx="1808163" cy="798513"/>
          </a:xfrm>
          <a:prstGeom prst="rect">
            <a:avLst/>
          </a:prstGeom>
          <a:noFill/>
        </p:spPr>
        <p:txBody>
          <a:bodyPr wrap="square" lIns="90000" tIns="0" rIns="90000" bIns="46800" rtlCol="0"/>
          <a:lstStyle/>
          <a:p>
            <a:pPr>
              <a:lnSpc>
                <a:spcPct val="120000"/>
              </a:lnSpc>
            </a:pPr>
            <a:r>
              <a:rPr lang="zh-CN" altLang="en-US" sz="1600" spc="150" noProof="1" dirty="0">
                <a:latin typeface="微软雅黑" panose="020B0503020204020204" pitchFamily="34" charset="-122"/>
                <a:ea typeface="微软雅黑" panose="020B0503020204020204" pitchFamily="34" charset="-122"/>
                <a:cs typeface="+mn-cs"/>
              </a:rPr>
              <a:t>营销预测。</a:t>
            </a:r>
            <a:endParaRPr lang="zh-CN" altLang="en-US" sz="1600" spc="150" noProof="1" dirty="0">
              <a:latin typeface="微软雅黑" panose="020B0503020204020204" pitchFamily="34" charset="-122"/>
              <a:ea typeface="微软雅黑" panose="020B0503020204020204" pitchFamily="34" charset="-122"/>
              <a:cs typeface="+mn-cs"/>
            </a:endParaRPr>
          </a:p>
        </p:txBody>
      </p:sp>
      <p:sp>
        <p:nvSpPr>
          <p:cNvPr id="25" name="椭圆 24"/>
          <p:cNvSpPr/>
          <p:nvPr>
            <p:custDataLst>
              <p:tags r:id="rId27"/>
            </p:custDataLst>
          </p:nvPr>
        </p:nvSpPr>
        <p:spPr>
          <a:xfrm>
            <a:off x="3786188" y="4481513"/>
            <a:ext cx="568325" cy="558800"/>
          </a:xfrm>
          <a:prstGeom prst="ellipse">
            <a:avLst/>
          </a:prstGeom>
          <a:solidFill>
            <a:srgbClr val="00818A"/>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fontAlgn="base">
              <a:lnSpc>
                <a:spcPct val="130000"/>
              </a:lnSpc>
            </a:pPr>
            <a:r>
              <a:rPr lang="en-US" altLang="zh-CN" sz="1200" strike="noStrike" noProof="1" dirty="0">
                <a:solidFill>
                  <a:schemeClr val="bg1"/>
                </a:solidFill>
                <a:latin typeface="微软雅黑" panose="020B0503020204020204" pitchFamily="34" charset="-122"/>
                <a:ea typeface="微软雅黑" panose="020B0503020204020204" pitchFamily="34" charset="-122"/>
              </a:rPr>
              <a:t>04</a:t>
            </a:r>
            <a:endParaRPr lang="en-US" altLang="zh-CN" sz="1200" strike="noStrike" noProof="1" dirty="0">
              <a:solidFill>
                <a:schemeClr val="bg1"/>
              </a:solidFill>
              <a:latin typeface="微软雅黑" panose="020B0503020204020204" pitchFamily="34" charset="-122"/>
              <a:ea typeface="微软雅黑" panose="020B0503020204020204" pitchFamily="34" charset="-122"/>
            </a:endParaRPr>
          </a:p>
        </p:txBody>
      </p:sp>
      <p:cxnSp>
        <p:nvCxnSpPr>
          <p:cNvPr id="11" name="直接连接符 10"/>
          <p:cNvCxnSpPr/>
          <p:nvPr>
            <p:custDataLst>
              <p:tags r:id="rId28"/>
            </p:custDataLst>
          </p:nvPr>
        </p:nvCxnSpPr>
        <p:spPr>
          <a:xfrm>
            <a:off x="6323013" y="2862263"/>
            <a:ext cx="0" cy="2919413"/>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17" name="文本框 16"/>
          <p:cNvSpPr txBox="1"/>
          <p:nvPr>
            <p:custDataLst>
              <p:tags r:id="rId29"/>
            </p:custDataLst>
          </p:nvPr>
        </p:nvSpPr>
        <p:spPr>
          <a:xfrm>
            <a:off x="7112000" y="3184525"/>
            <a:ext cx="1672590" cy="490220"/>
          </a:xfrm>
          <a:prstGeom prst="rect">
            <a:avLst/>
          </a:prstGeom>
          <a:noFill/>
        </p:spPr>
        <p:txBody>
          <a:bodyPr wrap="square" lIns="90000" tIns="0" rIns="90000" bIns="46800" rtlCol="0">
            <a:noAutofit/>
          </a:bodyPr>
          <a:lstStyle/>
          <a:p>
            <a:pPr algn="just">
              <a:lnSpc>
                <a:spcPct val="120000"/>
              </a:lnSpc>
              <a:spcBef>
                <a:spcPts val="0"/>
              </a:spcBef>
              <a:spcAft>
                <a:spcPts val="0"/>
              </a:spcAft>
              <a:buSzPct val="100000"/>
            </a:pPr>
            <a:r>
              <a:rPr lang="zh-CN" altLang="en-US" sz="1400" spc="150" noProof="1" dirty="0">
                <a:solidFill>
                  <a:srgbClr val="000000"/>
                </a:solidFill>
                <a:latin typeface="微软雅黑" panose="020B0503020204020204" pitchFamily="34" charset="-122"/>
                <a:ea typeface="微软雅黑" panose="020B0503020204020204" pitchFamily="34" charset="-122"/>
                <a:cs typeface="+mn-ea"/>
              </a:rPr>
              <a:t>营销背景分析（分析公司的强势和弱势）。</a:t>
            </a:r>
            <a:endParaRPr lang="zh-CN" altLang="en-US" sz="1400" spc="150" noProof="1" dirty="0">
              <a:solidFill>
                <a:srgbClr val="000000"/>
              </a:solidFill>
              <a:latin typeface="微软雅黑" panose="020B0503020204020204" pitchFamily="34" charset="-122"/>
              <a:ea typeface="微软雅黑" panose="020B0503020204020204" pitchFamily="34" charset="-122"/>
              <a:cs typeface="+mn-ea"/>
            </a:endParaRPr>
          </a:p>
        </p:txBody>
      </p:sp>
      <p:sp>
        <p:nvSpPr>
          <p:cNvPr id="20" name="椭圆 19"/>
          <p:cNvSpPr/>
          <p:nvPr>
            <p:custDataLst>
              <p:tags r:id="rId30"/>
            </p:custDataLst>
          </p:nvPr>
        </p:nvSpPr>
        <p:spPr>
          <a:xfrm>
            <a:off x="6523038" y="3076575"/>
            <a:ext cx="569913" cy="558800"/>
          </a:xfrm>
          <a:prstGeom prst="ellipse">
            <a:avLst/>
          </a:prstGeom>
          <a:solidFill>
            <a:srgbClr val="0070C0"/>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fontAlgn="base">
              <a:lnSpc>
                <a:spcPct val="130000"/>
              </a:lnSpc>
            </a:pPr>
            <a:r>
              <a:rPr lang="en-US" altLang="zh-CN" sz="1200" strike="noStrike" noProof="1" dirty="0">
                <a:latin typeface="微软雅黑" panose="020B0503020204020204" pitchFamily="34" charset="-122"/>
                <a:ea typeface="微软雅黑" panose="020B0503020204020204" pitchFamily="34" charset="-122"/>
              </a:rPr>
              <a:t>02</a:t>
            </a:r>
            <a:endParaRPr lang="en-US" altLang="zh-CN" sz="1200" strike="noStrike" noProof="1" dirty="0">
              <a:latin typeface="微软雅黑" panose="020B0503020204020204" pitchFamily="34" charset="-122"/>
              <a:ea typeface="微软雅黑" panose="020B0503020204020204" pitchFamily="34" charset="-122"/>
            </a:endParaRPr>
          </a:p>
        </p:txBody>
      </p:sp>
      <p:sp>
        <p:nvSpPr>
          <p:cNvPr id="12" name="文本框 11"/>
          <p:cNvSpPr txBox="1"/>
          <p:nvPr>
            <p:custDataLst>
              <p:tags r:id="rId31"/>
            </p:custDataLst>
          </p:nvPr>
        </p:nvSpPr>
        <p:spPr>
          <a:xfrm>
            <a:off x="7128510" y="4433570"/>
            <a:ext cx="1856740" cy="1315720"/>
          </a:xfrm>
          <a:prstGeom prst="rect">
            <a:avLst/>
          </a:prstGeom>
          <a:noFill/>
        </p:spPr>
        <p:txBody>
          <a:bodyPr wrap="square" lIns="90000" tIns="0" rIns="90000" bIns="46800" rtlCol="0"/>
          <a:lstStyle/>
          <a:p>
            <a:pPr>
              <a:lnSpc>
                <a:spcPct val="120000"/>
              </a:lnSpc>
            </a:pPr>
            <a:r>
              <a:rPr lang="zh-CN" altLang="en-US" sz="1400" spc="150" noProof="1" dirty="0">
                <a:latin typeface="微软雅黑" panose="020B0503020204020204" pitchFamily="34" charset="-122"/>
                <a:ea typeface="微软雅黑" panose="020B0503020204020204" pitchFamily="34" charset="-122"/>
                <a:cs typeface="+mn-cs"/>
              </a:rPr>
              <a:t>明确营销目标（你想取得什么样的结果——营销方案的根本目的）。</a:t>
            </a:r>
            <a:endParaRPr lang="zh-CN" altLang="en-US" sz="1400" spc="150" noProof="1" dirty="0">
              <a:latin typeface="微软雅黑" panose="020B0503020204020204" pitchFamily="34" charset="-122"/>
              <a:ea typeface="微软雅黑" panose="020B0503020204020204" pitchFamily="34" charset="-122"/>
              <a:cs typeface="+mn-cs"/>
            </a:endParaRPr>
          </a:p>
        </p:txBody>
      </p:sp>
      <p:sp>
        <p:nvSpPr>
          <p:cNvPr id="15" name="椭圆 14"/>
          <p:cNvSpPr/>
          <p:nvPr>
            <p:custDataLst>
              <p:tags r:id="rId32"/>
            </p:custDataLst>
          </p:nvPr>
        </p:nvSpPr>
        <p:spPr>
          <a:xfrm>
            <a:off x="6523038" y="4481513"/>
            <a:ext cx="569913" cy="558800"/>
          </a:xfrm>
          <a:prstGeom prst="ellipse">
            <a:avLst/>
          </a:prstGeom>
          <a:solidFill>
            <a:srgbClr val="6E58A4"/>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fontAlgn="base">
              <a:lnSpc>
                <a:spcPct val="130000"/>
              </a:lnSpc>
            </a:pPr>
            <a:r>
              <a:rPr lang="en-US" altLang="zh-CN" sz="1200" strike="noStrike" noProof="1" dirty="0">
                <a:latin typeface="微软雅黑" panose="020B0503020204020204" pitchFamily="34" charset="-122"/>
                <a:ea typeface="微软雅黑" panose="020B0503020204020204" pitchFamily="34" charset="-122"/>
              </a:rPr>
              <a:t>05</a:t>
            </a:r>
            <a:endParaRPr lang="en-US" altLang="zh-CN" sz="1200" strike="noStrike" noProof="1" dirty="0">
              <a:latin typeface="微软雅黑" panose="020B0503020204020204" pitchFamily="34" charset="-122"/>
              <a:ea typeface="微软雅黑" panose="020B0503020204020204" pitchFamily="34" charset="-122"/>
            </a:endParaRPr>
          </a:p>
        </p:txBody>
      </p:sp>
      <p:sp>
        <p:nvSpPr>
          <p:cNvPr id="52" name="文本框 51"/>
          <p:cNvSpPr txBox="1"/>
          <p:nvPr>
            <p:custDataLst>
              <p:tags r:id="rId33"/>
            </p:custDataLst>
          </p:nvPr>
        </p:nvSpPr>
        <p:spPr>
          <a:xfrm>
            <a:off x="9710738" y="3173413"/>
            <a:ext cx="1808163" cy="403225"/>
          </a:xfrm>
          <a:prstGeom prst="rect">
            <a:avLst/>
          </a:prstGeom>
          <a:noFill/>
        </p:spPr>
        <p:txBody>
          <a:bodyPr wrap="square" lIns="90000" tIns="0" rIns="90000" bIns="46800" rtlCol="0">
            <a:normAutofit/>
          </a:bodyPr>
          <a:lstStyle/>
          <a:p>
            <a:pPr>
              <a:lnSpc>
                <a:spcPct val="120000"/>
              </a:lnSpc>
              <a:spcBef>
                <a:spcPts val="0"/>
              </a:spcBef>
              <a:spcAft>
                <a:spcPts val="0"/>
              </a:spcAft>
              <a:buSzPct val="100000"/>
            </a:pPr>
            <a:r>
              <a:rPr lang="zh-CN" altLang="en-US" sz="1400" spc="150" noProof="1" dirty="0">
                <a:solidFill>
                  <a:srgbClr val="000000"/>
                </a:solidFill>
                <a:latin typeface="微软雅黑" panose="020B0503020204020204" pitchFamily="34" charset="-122"/>
                <a:ea typeface="微软雅黑" panose="020B0503020204020204" pitchFamily="34" charset="-122"/>
                <a:cs typeface="+mn-ea"/>
              </a:rPr>
              <a:t>做市场假设。</a:t>
            </a:r>
            <a:endParaRPr lang="zh-CN" altLang="en-US" sz="1400" spc="150" noProof="1" dirty="0">
              <a:solidFill>
                <a:srgbClr val="000000"/>
              </a:solidFill>
              <a:latin typeface="微软雅黑" panose="020B0503020204020204" pitchFamily="34" charset="-122"/>
              <a:ea typeface="微软雅黑" panose="020B0503020204020204" pitchFamily="34" charset="-122"/>
              <a:cs typeface="+mn-ea"/>
            </a:endParaRPr>
          </a:p>
        </p:txBody>
      </p:sp>
      <p:sp>
        <p:nvSpPr>
          <p:cNvPr id="54" name="椭圆 53"/>
          <p:cNvSpPr/>
          <p:nvPr>
            <p:custDataLst>
              <p:tags r:id="rId34"/>
            </p:custDataLst>
          </p:nvPr>
        </p:nvSpPr>
        <p:spPr>
          <a:xfrm>
            <a:off x="9118600" y="3076575"/>
            <a:ext cx="568325" cy="558800"/>
          </a:xfrm>
          <a:prstGeom prst="ellipse">
            <a:avLst/>
          </a:prstGeom>
          <a:solidFill>
            <a:srgbClr val="005B8A"/>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fontAlgn="base">
              <a:lnSpc>
                <a:spcPct val="130000"/>
              </a:lnSpc>
            </a:pPr>
            <a:r>
              <a:rPr lang="en-US" altLang="zh-CN" sz="1200" strike="noStrike" noProof="1" dirty="0">
                <a:latin typeface="微软雅黑" panose="020B0503020204020204" pitchFamily="34" charset="-122"/>
                <a:ea typeface="微软雅黑" panose="020B0503020204020204" pitchFamily="34" charset="-122"/>
              </a:rPr>
              <a:t>03</a:t>
            </a:r>
            <a:endParaRPr lang="en-US" altLang="zh-CN" sz="1200" strike="noStrike" noProof="1" dirty="0">
              <a:latin typeface="微软雅黑" panose="020B0503020204020204" pitchFamily="34" charset="-122"/>
              <a:ea typeface="微软雅黑" panose="020B0503020204020204" pitchFamily="34" charset="-122"/>
            </a:endParaRPr>
          </a:p>
        </p:txBody>
      </p:sp>
      <p:sp>
        <p:nvSpPr>
          <p:cNvPr id="56" name="文本框 55"/>
          <p:cNvSpPr txBox="1"/>
          <p:nvPr>
            <p:custDataLst>
              <p:tags r:id="rId35"/>
            </p:custDataLst>
          </p:nvPr>
        </p:nvSpPr>
        <p:spPr>
          <a:xfrm>
            <a:off x="9779000" y="4546600"/>
            <a:ext cx="1864995" cy="798830"/>
          </a:xfrm>
          <a:prstGeom prst="rect">
            <a:avLst/>
          </a:prstGeom>
          <a:noFill/>
        </p:spPr>
        <p:txBody>
          <a:bodyPr wrap="square" lIns="90000" tIns="0" rIns="90000" bIns="46800" rtlCol="0"/>
          <a:lstStyle/>
          <a:p>
            <a:pPr>
              <a:lnSpc>
                <a:spcPct val="120000"/>
              </a:lnSpc>
            </a:pPr>
            <a:r>
              <a:rPr lang="zh-CN" altLang="en-US" sz="1400" spc="150" noProof="1" dirty="0">
                <a:latin typeface="微软雅黑" panose="020B0503020204020204" pitchFamily="34" charset="-122"/>
                <a:ea typeface="微软雅黑" panose="020B0503020204020204" pitchFamily="34" charset="-122"/>
                <a:cs typeface="+mn-cs"/>
              </a:rPr>
              <a:t>研究营销策略（每个营销目标都需配有与 4Ps 有关的策略）。</a:t>
            </a:r>
            <a:endParaRPr lang="zh-CN" altLang="en-US" sz="1400" spc="150" noProof="1" dirty="0">
              <a:latin typeface="微软雅黑" panose="020B0503020204020204" pitchFamily="34" charset="-122"/>
              <a:ea typeface="微软雅黑" panose="020B0503020204020204" pitchFamily="34" charset="-122"/>
              <a:cs typeface="+mn-cs"/>
            </a:endParaRPr>
          </a:p>
        </p:txBody>
      </p:sp>
      <p:sp>
        <p:nvSpPr>
          <p:cNvPr id="58" name="椭圆 57"/>
          <p:cNvSpPr/>
          <p:nvPr>
            <p:custDataLst>
              <p:tags r:id="rId36"/>
            </p:custDataLst>
          </p:nvPr>
        </p:nvSpPr>
        <p:spPr>
          <a:xfrm>
            <a:off x="9118600" y="4481513"/>
            <a:ext cx="568325" cy="558800"/>
          </a:xfrm>
          <a:prstGeom prst="ellipse">
            <a:avLst/>
          </a:prstGeom>
          <a:solidFill>
            <a:schemeClr val="accent1"/>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fontAlgn="base">
              <a:lnSpc>
                <a:spcPct val="130000"/>
              </a:lnSpc>
            </a:pPr>
            <a:r>
              <a:rPr lang="en-US" altLang="zh-CN" sz="1200" strike="noStrike" noProof="1" dirty="0">
                <a:solidFill>
                  <a:schemeClr val="bg1"/>
                </a:solidFill>
                <a:latin typeface="微软雅黑" panose="020B0503020204020204" pitchFamily="34" charset="-122"/>
                <a:ea typeface="微软雅黑" panose="020B0503020204020204" pitchFamily="34" charset="-122"/>
              </a:rPr>
              <a:t>06</a:t>
            </a:r>
            <a:endParaRPr lang="en-US" altLang="zh-CN" sz="1200" strike="noStrike" noProof="1" dirty="0">
              <a:solidFill>
                <a:schemeClr val="bg1"/>
              </a:solidFill>
              <a:latin typeface="微软雅黑" panose="020B0503020204020204" pitchFamily="34" charset="-122"/>
              <a:ea typeface="微软雅黑" panose="020B0503020204020204" pitchFamily="34" charset="-122"/>
            </a:endParaRPr>
          </a:p>
        </p:txBody>
      </p:sp>
      <p:cxnSp>
        <p:nvCxnSpPr>
          <p:cNvPr id="60" name="直接连接符 59"/>
          <p:cNvCxnSpPr/>
          <p:nvPr>
            <p:custDataLst>
              <p:tags r:id="rId37"/>
            </p:custDataLst>
          </p:nvPr>
        </p:nvCxnSpPr>
        <p:spPr>
          <a:xfrm>
            <a:off x="8943975" y="2862263"/>
            <a:ext cx="0" cy="2919413"/>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4" name="文本框 3"/>
          <p:cNvSpPr txBox="1"/>
          <p:nvPr/>
        </p:nvSpPr>
        <p:spPr>
          <a:xfrm>
            <a:off x="4290060" y="981393"/>
            <a:ext cx="3611880" cy="460375"/>
          </a:xfrm>
          <a:prstGeom prst="rect">
            <a:avLst/>
          </a:prstGeom>
          <a:noFill/>
        </p:spPr>
        <p:txBody>
          <a:bodyPr wrap="none" rtlCol="0" anchor="t">
            <a:spAutoFit/>
          </a:bodyPr>
          <a:p>
            <a:pPr algn="just"/>
            <a:r>
              <a:rPr lang="zh-CN" altLang="en-US" sz="2400" spc="300" dirty="0">
                <a:solidFill>
                  <a:schemeClr val="accent1">
                    <a:lumMod val="75000"/>
                  </a:schemeClr>
                </a:solidFill>
                <a:latin typeface="微软雅黑" panose="020B0503020204020204" pitchFamily="34" charset="-122"/>
                <a:ea typeface="微软雅黑" panose="020B0503020204020204" pitchFamily="34" charset="-122"/>
                <a:sym typeface="+mn-ea"/>
              </a:rPr>
              <a:t>一、营销策划准备工作</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
        <p:nvSpPr>
          <p:cNvPr id="5" name="文本框 31"/>
          <p:cNvSpPr txBox="1"/>
          <p:nvPr/>
        </p:nvSpPr>
        <p:spPr>
          <a:xfrm>
            <a:off x="3188335" y="341312"/>
            <a:ext cx="5862319" cy="52387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Title 6"/>
          <p:cNvSpPr txBox="1"/>
          <p:nvPr>
            <p:custDataLst>
              <p:tags r:id="rId38"/>
            </p:custDataLst>
          </p:nvPr>
        </p:nvSpPr>
        <p:spPr>
          <a:xfrm>
            <a:off x="957580" y="1701165"/>
            <a:ext cx="8207375" cy="43180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 营销策划的思路之一</a:t>
            </a:r>
            <a:endPar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3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0-#ppt_w/2"/>
                                          </p:val>
                                        </p:tav>
                                        <p:tav tm="100000">
                                          <p:val>
                                            <p:strVal val="#ppt_x"/>
                                          </p:val>
                                        </p:tav>
                                      </p:tavLst>
                                    </p:anim>
                                    <p:anim calcmode="lin" valueType="num">
                                      <p:cBhvr additive="base">
                                        <p:cTn id="13" dur="500" fill="hold"/>
                                        <p:tgtEl>
                                          <p:spTgt spid="1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52"/>
                                        </p:tgtEl>
                                        <p:attrNameLst>
                                          <p:attrName>style.visibility</p:attrName>
                                        </p:attrNameLst>
                                      </p:cBhvr>
                                      <p:to>
                                        <p:strVal val="visible"/>
                                      </p:to>
                                    </p:set>
                                    <p:anim calcmode="lin" valueType="num">
                                      <p:cBhvr additive="base">
                                        <p:cTn id="17" dur="500" fill="hold"/>
                                        <p:tgtEl>
                                          <p:spTgt spid="52"/>
                                        </p:tgtEl>
                                        <p:attrNameLst>
                                          <p:attrName>ppt_x</p:attrName>
                                        </p:attrNameLst>
                                      </p:cBhvr>
                                      <p:tavLst>
                                        <p:tav tm="0">
                                          <p:val>
                                            <p:strVal val="0-#ppt_w/2"/>
                                          </p:val>
                                        </p:tav>
                                        <p:tav tm="100000">
                                          <p:val>
                                            <p:strVal val="#ppt_x"/>
                                          </p:val>
                                        </p:tav>
                                      </p:tavLst>
                                    </p:anim>
                                    <p:anim calcmode="lin" valueType="num">
                                      <p:cBhvr additive="base">
                                        <p:cTn id="18" dur="500" fill="hold"/>
                                        <p:tgtEl>
                                          <p:spTgt spid="5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0-#ppt_w/2"/>
                                          </p:val>
                                        </p:tav>
                                        <p:tav tm="100000">
                                          <p:val>
                                            <p:strVal val="#ppt_x"/>
                                          </p:val>
                                        </p:tav>
                                      </p:tavLst>
                                    </p:anim>
                                    <p:anim calcmode="lin" valueType="num">
                                      <p:cBhvr additive="base">
                                        <p:cTn id="23" dur="500" fill="hold"/>
                                        <p:tgtEl>
                                          <p:spTgt spid="2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0-#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56"/>
                                        </p:tgtEl>
                                        <p:attrNameLst>
                                          <p:attrName>style.visibility</p:attrName>
                                        </p:attrNameLst>
                                      </p:cBhvr>
                                      <p:to>
                                        <p:strVal val="visible"/>
                                      </p:to>
                                    </p:set>
                                    <p:anim calcmode="lin" valueType="num">
                                      <p:cBhvr additive="base">
                                        <p:cTn id="32" dur="500" fill="hold"/>
                                        <p:tgtEl>
                                          <p:spTgt spid="56"/>
                                        </p:tgtEl>
                                        <p:attrNameLst>
                                          <p:attrName>ppt_x</p:attrName>
                                        </p:attrNameLst>
                                      </p:cBhvr>
                                      <p:tavLst>
                                        <p:tav tm="0">
                                          <p:val>
                                            <p:strVal val="0-#ppt_w/2"/>
                                          </p:val>
                                        </p:tav>
                                        <p:tav tm="100000">
                                          <p:val>
                                            <p:strVal val="#ppt_x"/>
                                          </p:val>
                                        </p:tav>
                                      </p:tavLst>
                                    </p:anim>
                                    <p:anim calcmode="lin" valueType="num">
                                      <p:cBhvr additive="base">
                                        <p:cTn id="33" dur="500" fill="hold"/>
                                        <p:tgtEl>
                                          <p:spTgt spid="56"/>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9" presetClass="entr" presetSubtype="0" fill="hold" grpId="0" nodeType="after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p:cTn id="37" dur="1000" fill="hold"/>
                                        <p:tgtEl>
                                          <p:spTgt spid="2"/>
                                        </p:tgtEl>
                                        <p:attrNameLst>
                                          <p:attrName>ppt_x</p:attrName>
                                        </p:attrNameLst>
                                      </p:cBhvr>
                                      <p:tavLst>
                                        <p:tav tm="0">
                                          <p:val>
                                            <p:strVal val="#ppt_x-.2"/>
                                          </p:val>
                                        </p:tav>
                                        <p:tav tm="100000">
                                          <p:val>
                                            <p:strVal val="#ppt_x"/>
                                          </p:val>
                                        </p:tav>
                                      </p:tavLst>
                                    </p:anim>
                                    <p:anim calcmode="lin" valueType="num">
                                      <p:cBhvr>
                                        <p:cTn id="3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3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7" grpId="0"/>
      <p:bldP spid="52" grpId="0"/>
      <p:bldP spid="22" grpId="0"/>
      <p:bldP spid="12" grpId="0"/>
      <p:bldP spid="56"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4210" name="组合 28"/>
          <p:cNvGrpSpPr/>
          <p:nvPr/>
        </p:nvGrpSpPr>
        <p:grpSpPr>
          <a:xfrm>
            <a:off x="927100" y="562293"/>
            <a:ext cx="10360025" cy="0"/>
            <a:chOff x="1459" y="886"/>
            <a:chExt cx="16315" cy="0"/>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7" name="TextBox 135"/>
          <p:cNvSpPr txBox="1"/>
          <p:nvPr>
            <p:custDataLst>
              <p:tags r:id="rId1"/>
            </p:custDataLst>
          </p:nvPr>
        </p:nvSpPr>
        <p:spPr>
          <a:xfrm>
            <a:off x="7271385" y="2386013"/>
            <a:ext cx="3028950" cy="395288"/>
          </a:xfrm>
          <a:prstGeom prst="rect">
            <a:avLst/>
          </a:prstGeom>
          <a:noFill/>
        </p:spPr>
        <p:txBody>
          <a:bodyPr vert="horz" wrap="square" lIns="90000" tIns="46800" rIns="90000" bIns="0" rtlCol="0" anchor="b" anchorCtr="0"/>
          <a:p>
            <a:pPr>
              <a:lnSpc>
                <a:spcPct val="120000"/>
              </a:lnSpc>
              <a:spcAft>
                <a:spcPts val="1600"/>
              </a:spcAft>
            </a:pPr>
            <a:r>
              <a:rPr lang="zh-CN" altLang="en-US" sz="1400" spc="300" noProof="1">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rPr>
              <a:t>（7）确定计划（谁做什么，何地、何时及如何去做）。</a:t>
            </a:r>
            <a:endParaRPr lang="zh-CN" altLang="en-US" sz="1400" spc="300" noProof="1">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8" name="TextBox 144"/>
          <p:cNvSpPr txBox="1"/>
          <p:nvPr>
            <p:custDataLst>
              <p:tags r:id="rId2"/>
            </p:custDataLst>
          </p:nvPr>
        </p:nvSpPr>
        <p:spPr>
          <a:xfrm>
            <a:off x="7320915" y="3349943"/>
            <a:ext cx="3281363" cy="395288"/>
          </a:xfrm>
          <a:prstGeom prst="rect">
            <a:avLst/>
          </a:prstGeom>
          <a:noFill/>
        </p:spPr>
        <p:txBody>
          <a:bodyPr vert="horz" wrap="square" lIns="90000" tIns="46800" rIns="90000" bIns="0" rtlCol="0" anchor="b" anchorCtr="0"/>
          <a:p>
            <a:pPr algn="just">
              <a:lnSpc>
                <a:spcPct val="120000"/>
              </a:lnSpc>
              <a:spcAft>
                <a:spcPts val="1600"/>
              </a:spcAft>
            </a:pPr>
            <a:r>
              <a:rPr lang="zh-CN" altLang="en-US" sz="1400" spc="300" noProof="1">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rPr>
              <a:t>（8）安排预算（执行营销方案所需的资源和成本量，还显示了可能存在的财政风险）。</a:t>
            </a:r>
            <a:endParaRPr lang="zh-CN" altLang="en-US" sz="1400" spc="300" noProof="1">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9" name="TextBox 147"/>
          <p:cNvSpPr txBox="1"/>
          <p:nvPr>
            <p:custDataLst>
              <p:tags r:id="rId3"/>
            </p:custDataLst>
          </p:nvPr>
        </p:nvSpPr>
        <p:spPr>
          <a:xfrm>
            <a:off x="7271385" y="3827463"/>
            <a:ext cx="3197225" cy="550863"/>
          </a:xfrm>
          <a:prstGeom prst="rect">
            <a:avLst/>
          </a:prstGeom>
          <a:noFill/>
        </p:spPr>
        <p:txBody>
          <a:bodyPr vert="horz" wrap="square" lIns="90000" tIns="46800" rIns="90000" bIns="0" rtlCol="0" anchor="ctr" anchorCtr="0"/>
          <a:p>
            <a:pPr>
              <a:lnSpc>
                <a:spcPct val="120000"/>
              </a:lnSpc>
              <a:spcAft>
                <a:spcPts val="1600"/>
              </a:spcAft>
            </a:pPr>
            <a:r>
              <a:rPr lang="zh-CN" altLang="en-US" sz="1400" spc="300" noProof="1">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rPr>
              <a:t>（9）拟订文稿。</a:t>
            </a:r>
            <a:endParaRPr lang="zh-CN" altLang="en-US" sz="1400" spc="300" noProof="1">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1" name="TextBox 141"/>
          <p:cNvSpPr txBox="1"/>
          <p:nvPr>
            <p:custDataLst>
              <p:tags r:id="rId4"/>
            </p:custDataLst>
          </p:nvPr>
        </p:nvSpPr>
        <p:spPr>
          <a:xfrm>
            <a:off x="7343140" y="5477510"/>
            <a:ext cx="3132138" cy="395288"/>
          </a:xfrm>
          <a:prstGeom prst="rect">
            <a:avLst/>
          </a:prstGeom>
          <a:noFill/>
        </p:spPr>
        <p:txBody>
          <a:bodyPr vert="horz" wrap="square" lIns="90000" tIns="46800" rIns="90000" bIns="0" rtlCol="0" anchor="b" anchorCtr="0">
            <a:noAutofit/>
          </a:bodyPr>
          <a:p>
            <a:pPr>
              <a:lnSpc>
                <a:spcPct val="120000"/>
              </a:lnSpc>
              <a:spcAft>
                <a:spcPts val="1600"/>
              </a:spcAft>
            </a:pPr>
            <a:r>
              <a:rPr lang="zh-CN" altLang="en-US" sz="1400" spc="300" noProof="1">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rPr>
              <a:t>（11）评价结果、修改目标、策略或计划。</a:t>
            </a:r>
            <a:endParaRPr lang="zh-CN" altLang="en-US" sz="1400" spc="300" noProof="1">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2" name="TextBox 138"/>
          <p:cNvSpPr txBox="1"/>
          <p:nvPr>
            <p:custDataLst>
              <p:tags r:id="rId5"/>
            </p:custDataLst>
          </p:nvPr>
        </p:nvSpPr>
        <p:spPr>
          <a:xfrm>
            <a:off x="7271385" y="4650105"/>
            <a:ext cx="3132138" cy="395288"/>
          </a:xfrm>
          <a:prstGeom prst="rect">
            <a:avLst/>
          </a:prstGeom>
          <a:noFill/>
        </p:spPr>
        <p:txBody>
          <a:bodyPr vert="horz" wrap="square" lIns="90000" tIns="46800" rIns="90000" bIns="0" rtlCol="0" anchor="b" anchorCtr="0">
            <a:normAutofit/>
          </a:bodyPr>
          <a:p>
            <a:pPr>
              <a:lnSpc>
                <a:spcPct val="120000"/>
              </a:lnSpc>
              <a:spcAft>
                <a:spcPts val="1600"/>
              </a:spcAft>
            </a:pPr>
            <a:r>
              <a:rPr lang="zh-CN" altLang="en-US" sz="1400" spc="300" noProof="1">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rPr>
              <a:t>（10）传达方案。</a:t>
            </a:r>
            <a:endParaRPr lang="zh-CN" altLang="en-US" sz="1400" spc="300" noProof="1">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nvGrpSpPr>
          <p:cNvPr id="94219" name="组合 9"/>
          <p:cNvGrpSpPr/>
          <p:nvPr/>
        </p:nvGrpSpPr>
        <p:grpSpPr>
          <a:xfrm>
            <a:off x="1552575" y="2187575"/>
            <a:ext cx="4152900" cy="4233863"/>
            <a:chOff x="1174" y="2651"/>
            <a:chExt cx="8227" cy="8161"/>
          </a:xfrm>
        </p:grpSpPr>
        <p:sp>
          <p:nvSpPr>
            <p:cNvPr id="94220" name="Freeform 37"/>
            <p:cNvSpPr/>
            <p:nvPr>
              <p:custDataLst>
                <p:tags r:id="rId6"/>
              </p:custDataLst>
            </p:nvPr>
          </p:nvSpPr>
          <p:spPr>
            <a:xfrm>
              <a:off x="3936" y="7025"/>
              <a:ext cx="3042" cy="3787"/>
            </a:xfrm>
            <a:custGeom>
              <a:avLst/>
              <a:gdLst/>
              <a:ahLst/>
              <a:cxnLst>
                <a:cxn ang="0">
                  <a:pos x="1688" y="0"/>
                </a:cxn>
                <a:cxn ang="0">
                  <a:pos x="1797" y="689"/>
                </a:cxn>
                <a:cxn ang="0">
                  <a:pos x="1869" y="1267"/>
                </a:cxn>
                <a:cxn ang="0">
                  <a:pos x="2110" y="908"/>
                </a:cxn>
                <a:cxn ang="0">
                  <a:pos x="2453" y="203"/>
                </a:cxn>
                <a:cxn ang="0">
                  <a:pos x="2391" y="870"/>
                </a:cxn>
                <a:cxn ang="0">
                  <a:pos x="2259" y="1442"/>
                </a:cxn>
                <a:cxn ang="0">
                  <a:pos x="2601" y="1140"/>
                </a:cxn>
                <a:cxn ang="0">
                  <a:pos x="3037" y="719"/>
                </a:cxn>
                <a:cxn ang="0">
                  <a:pos x="2804" y="1228"/>
                </a:cxn>
                <a:cxn ang="0">
                  <a:pos x="2524" y="1853"/>
                </a:cxn>
                <a:cxn ang="0">
                  <a:pos x="2274" y="2937"/>
                </a:cxn>
                <a:cxn ang="0">
                  <a:pos x="2229" y="3706"/>
                </a:cxn>
                <a:cxn ang="0">
                  <a:pos x="2225" y="3787"/>
                </a:cxn>
                <a:cxn ang="0">
                  <a:pos x="1363" y="3787"/>
                </a:cxn>
                <a:cxn ang="0">
                  <a:pos x="1363" y="3650"/>
                </a:cxn>
                <a:cxn ang="0">
                  <a:pos x="1300" y="2905"/>
                </a:cxn>
                <a:cxn ang="0">
                  <a:pos x="891" y="2482"/>
                </a:cxn>
                <a:cxn ang="0">
                  <a:pos x="369" y="2032"/>
                </a:cxn>
                <a:cxn ang="0">
                  <a:pos x="61" y="1916"/>
                </a:cxn>
                <a:cxn ang="0">
                  <a:pos x="58" y="1711"/>
                </a:cxn>
                <a:cxn ang="0">
                  <a:pos x="574" y="1738"/>
                </a:cxn>
                <a:cxn ang="0">
                  <a:pos x="1087" y="1828"/>
                </a:cxn>
                <a:cxn ang="0">
                  <a:pos x="1036" y="1135"/>
                </a:cxn>
                <a:cxn ang="0">
                  <a:pos x="862" y="186"/>
                </a:cxn>
                <a:cxn ang="0">
                  <a:pos x="1213" y="658"/>
                </a:cxn>
                <a:cxn ang="0">
                  <a:pos x="1509" y="1248"/>
                </a:cxn>
                <a:cxn ang="0">
                  <a:pos x="1513" y="641"/>
                </a:cxn>
                <a:cxn ang="0">
                  <a:pos x="1688" y="0"/>
                </a:cxn>
              </a:cxnLst>
              <a:pathLst>
                <a:path w="1563664" h="1946074">
                  <a:moveTo>
                    <a:pt x="868073" y="17"/>
                  </a:moveTo>
                  <a:cubicBezTo>
                    <a:pt x="912245" y="-1197"/>
                    <a:pt x="918397" y="61402"/>
                    <a:pt x="923882" y="354374"/>
                  </a:cubicBezTo>
                  <a:cubicBezTo>
                    <a:pt x="927587" y="554609"/>
                    <a:pt x="940483" y="649772"/>
                    <a:pt x="960791" y="651592"/>
                  </a:cubicBezTo>
                  <a:cubicBezTo>
                    <a:pt x="1009263" y="655334"/>
                    <a:pt x="1038761" y="590813"/>
                    <a:pt x="1084786" y="466728"/>
                  </a:cubicBezTo>
                  <a:cubicBezTo>
                    <a:pt x="1133925" y="332833"/>
                    <a:pt x="1172020" y="84157"/>
                    <a:pt x="1261033" y="104382"/>
                  </a:cubicBezTo>
                  <a:cubicBezTo>
                    <a:pt x="1333518" y="120968"/>
                    <a:pt x="1296015" y="219872"/>
                    <a:pt x="1229089" y="447109"/>
                  </a:cubicBezTo>
                  <a:cubicBezTo>
                    <a:pt x="1188548" y="584644"/>
                    <a:pt x="1136371" y="735731"/>
                    <a:pt x="1161570" y="741293"/>
                  </a:cubicBezTo>
                  <a:cubicBezTo>
                    <a:pt x="1186769" y="746754"/>
                    <a:pt x="1260440" y="690931"/>
                    <a:pt x="1337223" y="585858"/>
                  </a:cubicBezTo>
                  <a:cubicBezTo>
                    <a:pt x="1413933" y="480886"/>
                    <a:pt x="1525699" y="284392"/>
                    <a:pt x="1561349" y="369745"/>
                  </a:cubicBezTo>
                  <a:cubicBezTo>
                    <a:pt x="1579136" y="412118"/>
                    <a:pt x="1490124" y="562598"/>
                    <a:pt x="1441578" y="631366"/>
                  </a:cubicBezTo>
                  <a:cubicBezTo>
                    <a:pt x="1401704" y="688403"/>
                    <a:pt x="1324327" y="812488"/>
                    <a:pt x="1297868" y="952552"/>
                  </a:cubicBezTo>
                  <a:cubicBezTo>
                    <a:pt x="1271483" y="1092515"/>
                    <a:pt x="1292384" y="1257760"/>
                    <a:pt x="1168907" y="1509470"/>
                  </a:cubicBezTo>
                  <a:cubicBezTo>
                    <a:pt x="1168907" y="1509470"/>
                    <a:pt x="1158235" y="1657315"/>
                    <a:pt x="1146145" y="1904580"/>
                  </a:cubicBezTo>
                  <a:lnTo>
                    <a:pt x="1144216" y="1946074"/>
                  </a:lnTo>
                  <a:lnTo>
                    <a:pt x="700729" y="1946074"/>
                  </a:lnTo>
                  <a:lnTo>
                    <a:pt x="701016" y="1876164"/>
                  </a:lnTo>
                  <a:cubicBezTo>
                    <a:pt x="701016" y="1876164"/>
                    <a:pt x="705315" y="1586227"/>
                    <a:pt x="668480" y="1492885"/>
                  </a:cubicBezTo>
                  <a:cubicBezTo>
                    <a:pt x="631644" y="1399543"/>
                    <a:pt x="592289" y="1352922"/>
                    <a:pt x="458436" y="1275559"/>
                  </a:cubicBezTo>
                  <a:cubicBezTo>
                    <a:pt x="323991" y="1198195"/>
                    <a:pt x="279151" y="1102931"/>
                    <a:pt x="190064" y="1044681"/>
                  </a:cubicBezTo>
                  <a:cubicBezTo>
                    <a:pt x="101645" y="986329"/>
                    <a:pt x="60511" y="973992"/>
                    <a:pt x="31680" y="985015"/>
                  </a:cubicBezTo>
                  <a:cubicBezTo>
                    <a:pt x="3442" y="996139"/>
                    <a:pt x="-21758" y="937787"/>
                    <a:pt x="29827" y="879436"/>
                  </a:cubicBezTo>
                  <a:cubicBezTo>
                    <a:pt x="81411" y="821084"/>
                    <a:pt x="185173" y="824826"/>
                    <a:pt x="295086" y="893594"/>
                  </a:cubicBezTo>
                  <a:cubicBezTo>
                    <a:pt x="404999" y="962362"/>
                    <a:pt x="466441" y="1030523"/>
                    <a:pt x="559159" y="939608"/>
                  </a:cubicBezTo>
                  <a:cubicBezTo>
                    <a:pt x="626679" y="873267"/>
                    <a:pt x="597848" y="744327"/>
                    <a:pt x="532774" y="583431"/>
                  </a:cubicBezTo>
                  <a:cubicBezTo>
                    <a:pt x="467627" y="422535"/>
                    <a:pt x="382320" y="160914"/>
                    <a:pt x="443095" y="95786"/>
                  </a:cubicBezTo>
                  <a:cubicBezTo>
                    <a:pt x="528476" y="4366"/>
                    <a:pt x="567757" y="200253"/>
                    <a:pt x="623640" y="338395"/>
                  </a:cubicBezTo>
                  <a:cubicBezTo>
                    <a:pt x="679523" y="476537"/>
                    <a:pt x="718804" y="666964"/>
                    <a:pt x="775947" y="641782"/>
                  </a:cubicBezTo>
                  <a:cubicBezTo>
                    <a:pt x="789436" y="636220"/>
                    <a:pt x="772241" y="480279"/>
                    <a:pt x="777800" y="329799"/>
                  </a:cubicBezTo>
                  <a:cubicBezTo>
                    <a:pt x="783285" y="178712"/>
                    <a:pt x="763644" y="3759"/>
                    <a:pt x="868073" y="17"/>
                  </a:cubicBezTo>
                  <a:close/>
                </a:path>
              </a:pathLst>
            </a:custGeom>
            <a:solidFill>
              <a:srgbClr val="BFBFBF"/>
            </a:solidFill>
            <a:ln w="9525">
              <a:noFill/>
            </a:ln>
          </p:spPr>
          <p:txBody>
            <a:bodyPr/>
            <a:p>
              <a:endParaRPr lang="zh-CN" altLang="en-US"/>
            </a:p>
          </p:txBody>
        </p:sp>
        <p:sp>
          <p:nvSpPr>
            <p:cNvPr id="94221" name="AutoShape 2"/>
            <p:cNvSpPr/>
            <p:nvPr>
              <p:custDataLst>
                <p:tags r:id="rId7"/>
              </p:custDataLst>
            </p:nvPr>
          </p:nvSpPr>
          <p:spPr>
            <a:xfrm>
              <a:off x="1174" y="5998"/>
              <a:ext cx="2709" cy="2523"/>
            </a:xfrm>
            <a:custGeom>
              <a:avLst/>
              <a:gdLst/>
              <a:ahLst/>
              <a:cxnLst/>
              <a:pathLst>
                <a:path w="18386" h="19236">
                  <a:moveTo>
                    <a:pt x="14685" y="14523"/>
                  </a:moveTo>
                  <a:cubicBezTo>
                    <a:pt x="14685" y="14523"/>
                    <a:pt x="13428" y="15798"/>
                    <a:pt x="18303" y="19150"/>
                  </a:cubicBezTo>
                  <a:cubicBezTo>
                    <a:pt x="18303" y="19150"/>
                    <a:pt x="12933" y="19943"/>
                    <a:pt x="9851" y="16727"/>
                  </a:cubicBezTo>
                  <a:cubicBezTo>
                    <a:pt x="9851" y="16727"/>
                    <a:pt x="3719" y="18522"/>
                    <a:pt x="912" y="12527"/>
                  </a:cubicBezTo>
                  <a:cubicBezTo>
                    <a:pt x="-1894" y="6533"/>
                    <a:pt x="2364" y="2324"/>
                    <a:pt x="5666" y="1021"/>
                  </a:cubicBezTo>
                  <a:cubicBezTo>
                    <a:pt x="8967" y="-281"/>
                    <a:pt x="16405" y="-1657"/>
                    <a:pt x="18051" y="5941"/>
                  </a:cubicBezTo>
                  <a:cubicBezTo>
                    <a:pt x="19706" y="13548"/>
                    <a:pt x="14685" y="14523"/>
                    <a:pt x="14685" y="14523"/>
                  </a:cubicBezTo>
                  <a:close/>
                  <a:moveTo>
                    <a:pt x="14685" y="14523"/>
                  </a:moveTo>
                </a:path>
              </a:pathLst>
            </a:custGeom>
            <a:solidFill>
              <a:srgbClr val="4276AA"/>
            </a:solidFill>
            <a:ln w="9525">
              <a:noFill/>
            </a:ln>
          </p:spPr>
          <p:txBody>
            <a:bodyPr/>
            <a:p>
              <a:endParaRPr lang="zh-CN" altLang="en-US"/>
            </a:p>
          </p:txBody>
        </p:sp>
        <p:sp>
          <p:nvSpPr>
            <p:cNvPr id="94222" name="AutoShape 3"/>
            <p:cNvSpPr/>
            <p:nvPr>
              <p:custDataLst>
                <p:tags r:id="rId8"/>
              </p:custDataLst>
            </p:nvPr>
          </p:nvSpPr>
          <p:spPr>
            <a:xfrm>
              <a:off x="2191" y="2651"/>
              <a:ext cx="4056" cy="4338"/>
            </a:xfrm>
            <a:custGeom>
              <a:avLst/>
              <a:gdLst/>
              <a:ahLst/>
              <a:cxnLst/>
              <a:pathLst>
                <a:path w="17246" h="19694">
                  <a:moveTo>
                    <a:pt x="9293" y="16819"/>
                  </a:moveTo>
                  <a:cubicBezTo>
                    <a:pt x="9293" y="16819"/>
                    <a:pt x="10944" y="15945"/>
                    <a:pt x="11314" y="19693"/>
                  </a:cubicBezTo>
                  <a:cubicBezTo>
                    <a:pt x="11314" y="19693"/>
                    <a:pt x="13742" y="16401"/>
                    <a:pt x="13158" y="14665"/>
                  </a:cubicBezTo>
                  <a:cubicBezTo>
                    <a:pt x="13158" y="14665"/>
                    <a:pt x="18963" y="10439"/>
                    <a:pt x="16738" y="4554"/>
                  </a:cubicBezTo>
                  <a:cubicBezTo>
                    <a:pt x="14514" y="-1337"/>
                    <a:pt x="8983" y="-469"/>
                    <a:pt x="6007" y="1391"/>
                  </a:cubicBezTo>
                  <a:cubicBezTo>
                    <a:pt x="3031" y="3252"/>
                    <a:pt x="-2637" y="8389"/>
                    <a:pt x="1406" y="14329"/>
                  </a:cubicBezTo>
                  <a:cubicBezTo>
                    <a:pt x="5443" y="20263"/>
                    <a:pt x="9293" y="16819"/>
                    <a:pt x="9293" y="16819"/>
                  </a:cubicBezTo>
                  <a:close/>
                  <a:moveTo>
                    <a:pt x="9293" y="16819"/>
                  </a:moveTo>
                </a:path>
              </a:pathLst>
            </a:custGeom>
            <a:solidFill>
              <a:srgbClr val="5268A5">
                <a:alpha val="81998"/>
              </a:srgbClr>
            </a:solidFill>
            <a:ln w="9525">
              <a:noFill/>
            </a:ln>
          </p:spPr>
          <p:txBody>
            <a:bodyPr/>
            <a:p>
              <a:endParaRPr lang="zh-CN" altLang="en-US"/>
            </a:p>
          </p:txBody>
        </p:sp>
        <p:sp>
          <p:nvSpPr>
            <p:cNvPr id="94223" name="文本框 10"/>
            <p:cNvSpPr txBox="1"/>
            <p:nvPr>
              <p:custDataLst>
                <p:tags r:id="rId9"/>
              </p:custDataLst>
            </p:nvPr>
          </p:nvSpPr>
          <p:spPr>
            <a:xfrm>
              <a:off x="3332" y="4200"/>
              <a:ext cx="1032" cy="1242"/>
            </a:xfrm>
            <a:prstGeom prst="rect">
              <a:avLst/>
            </a:prstGeom>
            <a:noFill/>
            <a:ln w="9525">
              <a:noFill/>
            </a:ln>
          </p:spPr>
          <p:txBody>
            <a:bodyPr wrap="square" lIns="90000" tIns="46800" rIns="90000" bIns="46800" anchor="ctr" anchorCtr="0"/>
            <a:p>
              <a:pPr algn="ctr"/>
              <a:r>
                <a:rPr lang="en-US" altLang="zh-CN" sz="4400" dirty="0">
                  <a:solidFill>
                    <a:srgbClr val="FFFFFF"/>
                  </a:solidFill>
                  <a:latin typeface="微软雅黑" panose="020B0503020204020204" pitchFamily="34" charset="-122"/>
                  <a:ea typeface="微软雅黑" panose="020B0503020204020204" pitchFamily="34" charset="-122"/>
                </a:rPr>
                <a:t>2</a:t>
              </a:r>
              <a:endParaRPr lang="en-US" altLang="zh-CN" sz="4400" dirty="0">
                <a:solidFill>
                  <a:srgbClr val="FFFFFF"/>
                </a:solidFill>
                <a:latin typeface="微软雅黑" panose="020B0503020204020204" pitchFamily="34" charset="-122"/>
                <a:ea typeface="微软雅黑" panose="020B0503020204020204" pitchFamily="34" charset="-122"/>
              </a:endParaRPr>
            </a:p>
          </p:txBody>
        </p:sp>
        <p:sp>
          <p:nvSpPr>
            <p:cNvPr id="94224" name="AutoShape 4"/>
            <p:cNvSpPr/>
            <p:nvPr>
              <p:custDataLst>
                <p:tags r:id="rId10"/>
              </p:custDataLst>
            </p:nvPr>
          </p:nvSpPr>
          <p:spPr>
            <a:xfrm>
              <a:off x="4402" y="3249"/>
              <a:ext cx="3402" cy="3569"/>
            </a:xfrm>
            <a:custGeom>
              <a:avLst/>
              <a:gdLst/>
              <a:ahLst/>
              <a:cxnLst/>
              <a:pathLst>
                <a:path w="19417" h="20101">
                  <a:moveTo>
                    <a:pt x="438" y="10902"/>
                  </a:moveTo>
                  <a:cubicBezTo>
                    <a:pt x="438" y="10902"/>
                    <a:pt x="-1791" y="4369"/>
                    <a:pt x="3812" y="1435"/>
                  </a:cubicBezTo>
                  <a:cubicBezTo>
                    <a:pt x="9415" y="-1499"/>
                    <a:pt x="19005" y="-234"/>
                    <a:pt x="19407" y="8036"/>
                  </a:cubicBezTo>
                  <a:cubicBezTo>
                    <a:pt x="19809" y="16299"/>
                    <a:pt x="8269" y="20101"/>
                    <a:pt x="7254" y="20101"/>
                  </a:cubicBezTo>
                  <a:cubicBezTo>
                    <a:pt x="7254" y="20101"/>
                    <a:pt x="8535" y="18432"/>
                    <a:pt x="8808" y="17100"/>
                  </a:cubicBezTo>
                  <a:cubicBezTo>
                    <a:pt x="8815" y="17107"/>
                    <a:pt x="1590" y="17302"/>
                    <a:pt x="438" y="10902"/>
                  </a:cubicBezTo>
                  <a:close/>
                  <a:moveTo>
                    <a:pt x="438" y="10902"/>
                  </a:moveTo>
                </a:path>
              </a:pathLst>
            </a:custGeom>
            <a:solidFill>
              <a:srgbClr val="5E5CA2">
                <a:alpha val="81000"/>
              </a:srgbClr>
            </a:solidFill>
            <a:ln w="9525">
              <a:noFill/>
            </a:ln>
          </p:spPr>
          <p:txBody>
            <a:bodyPr/>
            <a:p>
              <a:endParaRPr lang="zh-CN" altLang="en-US"/>
            </a:p>
          </p:txBody>
        </p:sp>
        <p:sp>
          <p:nvSpPr>
            <p:cNvPr id="94225" name="AutoShape 5"/>
            <p:cNvSpPr/>
            <p:nvPr>
              <p:custDataLst>
                <p:tags r:id="rId11"/>
              </p:custDataLst>
            </p:nvPr>
          </p:nvSpPr>
          <p:spPr>
            <a:xfrm>
              <a:off x="6457" y="4683"/>
              <a:ext cx="2945" cy="2551"/>
            </a:xfrm>
            <a:custGeom>
              <a:avLst/>
              <a:gdLst/>
              <a:ahLst/>
              <a:cxnLst/>
              <a:pathLst>
                <a:path w="18559" h="19569">
                  <a:moveTo>
                    <a:pt x="12387" y="18456"/>
                  </a:moveTo>
                  <a:cubicBezTo>
                    <a:pt x="12387" y="18456"/>
                    <a:pt x="16656" y="17192"/>
                    <a:pt x="18101" y="12619"/>
                  </a:cubicBezTo>
                  <a:cubicBezTo>
                    <a:pt x="19547" y="8046"/>
                    <a:pt x="17891" y="568"/>
                    <a:pt x="8359" y="18"/>
                  </a:cubicBezTo>
                  <a:cubicBezTo>
                    <a:pt x="-1180" y="-532"/>
                    <a:pt x="-2053" y="11711"/>
                    <a:pt x="3202" y="16138"/>
                  </a:cubicBezTo>
                  <a:cubicBezTo>
                    <a:pt x="3202" y="16138"/>
                    <a:pt x="2336" y="18053"/>
                    <a:pt x="1011" y="18255"/>
                  </a:cubicBezTo>
                  <a:cubicBezTo>
                    <a:pt x="1019" y="18264"/>
                    <a:pt x="6454" y="21068"/>
                    <a:pt x="12387" y="18456"/>
                  </a:cubicBezTo>
                  <a:close/>
                  <a:moveTo>
                    <a:pt x="12387" y="18456"/>
                  </a:moveTo>
                </a:path>
              </a:pathLst>
            </a:custGeom>
            <a:solidFill>
              <a:srgbClr val="2C85AE">
                <a:alpha val="62000"/>
              </a:srgbClr>
            </a:solidFill>
            <a:ln w="9525">
              <a:noFill/>
            </a:ln>
          </p:spPr>
          <p:txBody>
            <a:bodyPr/>
            <a:p>
              <a:endParaRPr lang="zh-CN" altLang="en-US"/>
            </a:p>
          </p:txBody>
        </p:sp>
        <p:sp>
          <p:nvSpPr>
            <p:cNvPr id="94226" name="AutoShape 6"/>
            <p:cNvSpPr/>
            <p:nvPr>
              <p:custDataLst>
                <p:tags r:id="rId12"/>
              </p:custDataLst>
            </p:nvPr>
          </p:nvSpPr>
          <p:spPr>
            <a:xfrm>
              <a:off x="7054" y="6392"/>
              <a:ext cx="1813" cy="1682"/>
            </a:xfrm>
            <a:custGeom>
              <a:avLst/>
              <a:gdLst/>
              <a:ahLst/>
              <a:cxnLst/>
              <a:pathLst>
                <a:path w="18170" h="17410">
                  <a:moveTo>
                    <a:pt x="2646" y="12932"/>
                  </a:moveTo>
                  <a:cubicBezTo>
                    <a:pt x="2646" y="12932"/>
                    <a:pt x="-563" y="9841"/>
                    <a:pt x="1221" y="4933"/>
                  </a:cubicBezTo>
                  <a:cubicBezTo>
                    <a:pt x="2993" y="24"/>
                    <a:pt x="7866" y="-1101"/>
                    <a:pt x="12847" y="1026"/>
                  </a:cubicBezTo>
                  <a:cubicBezTo>
                    <a:pt x="17840" y="3152"/>
                    <a:pt x="21037" y="7096"/>
                    <a:pt x="14452" y="15318"/>
                  </a:cubicBezTo>
                  <a:cubicBezTo>
                    <a:pt x="8190" y="20499"/>
                    <a:pt x="0" y="14428"/>
                    <a:pt x="0" y="14428"/>
                  </a:cubicBezTo>
                  <a:cubicBezTo>
                    <a:pt x="0" y="14428"/>
                    <a:pt x="2299" y="14366"/>
                    <a:pt x="2646" y="12932"/>
                  </a:cubicBezTo>
                  <a:close/>
                  <a:moveTo>
                    <a:pt x="2646" y="12932"/>
                  </a:moveTo>
                </a:path>
              </a:pathLst>
            </a:custGeom>
            <a:solidFill>
              <a:srgbClr val="00A09D">
                <a:alpha val="82999"/>
              </a:srgbClr>
            </a:solidFill>
            <a:ln w="9525">
              <a:noFill/>
            </a:ln>
          </p:spPr>
          <p:txBody>
            <a:bodyPr/>
            <a:p>
              <a:endParaRPr lang="zh-CN" altLang="en-US"/>
            </a:p>
          </p:txBody>
        </p:sp>
        <p:sp>
          <p:nvSpPr>
            <p:cNvPr id="94227" name="文本框 11"/>
            <p:cNvSpPr txBox="1"/>
            <p:nvPr>
              <p:custDataLst>
                <p:tags r:id="rId13"/>
              </p:custDataLst>
            </p:nvPr>
          </p:nvSpPr>
          <p:spPr>
            <a:xfrm>
              <a:off x="7423" y="6591"/>
              <a:ext cx="1032" cy="1242"/>
            </a:xfrm>
            <a:prstGeom prst="rect">
              <a:avLst/>
            </a:prstGeom>
            <a:noFill/>
            <a:ln w="9525">
              <a:noFill/>
            </a:ln>
          </p:spPr>
          <p:txBody>
            <a:bodyPr wrap="square" lIns="90000" tIns="46800" rIns="90000" bIns="46800" anchor="ctr" anchorCtr="0"/>
            <a:p>
              <a:pPr algn="ctr"/>
              <a:r>
                <a:rPr lang="en-US" altLang="zh-CN" sz="4400" dirty="0">
                  <a:solidFill>
                    <a:srgbClr val="FFFFFF"/>
                  </a:solidFill>
                  <a:latin typeface="微软雅黑" panose="020B0503020204020204" pitchFamily="34" charset="-122"/>
                  <a:ea typeface="微软雅黑" panose="020B0503020204020204" pitchFamily="34" charset="-122"/>
                </a:rPr>
                <a:t>5</a:t>
              </a:r>
              <a:endParaRPr lang="en-US" altLang="zh-CN" sz="4400" dirty="0">
                <a:solidFill>
                  <a:srgbClr val="FFFFFF"/>
                </a:solidFill>
                <a:latin typeface="微软雅黑" panose="020B0503020204020204" pitchFamily="34" charset="-122"/>
                <a:ea typeface="微软雅黑" panose="020B0503020204020204" pitchFamily="34" charset="-122"/>
              </a:endParaRPr>
            </a:p>
          </p:txBody>
        </p:sp>
        <p:sp>
          <p:nvSpPr>
            <p:cNvPr id="94228" name="文本框 12"/>
            <p:cNvSpPr txBox="1"/>
            <p:nvPr>
              <p:custDataLst>
                <p:tags r:id="rId14"/>
              </p:custDataLst>
            </p:nvPr>
          </p:nvSpPr>
          <p:spPr>
            <a:xfrm>
              <a:off x="7511" y="5081"/>
              <a:ext cx="1032" cy="1242"/>
            </a:xfrm>
            <a:prstGeom prst="rect">
              <a:avLst/>
            </a:prstGeom>
            <a:noFill/>
            <a:ln w="9525">
              <a:noFill/>
            </a:ln>
          </p:spPr>
          <p:txBody>
            <a:bodyPr wrap="square" lIns="90000" tIns="46800" rIns="90000" bIns="46800" anchor="ctr" anchorCtr="0"/>
            <a:p>
              <a:pPr algn="ctr"/>
              <a:r>
                <a:rPr lang="en-US" altLang="zh-CN" sz="4400">
                  <a:solidFill>
                    <a:srgbClr val="FFFFFF"/>
                  </a:solidFill>
                  <a:latin typeface="微软雅黑" panose="020B0503020204020204" pitchFamily="34" charset="-122"/>
                  <a:ea typeface="微软雅黑" panose="020B0503020204020204" pitchFamily="34" charset="-122"/>
                </a:rPr>
                <a:t>4</a:t>
              </a:r>
              <a:endParaRPr lang="en-US" altLang="zh-CN" sz="4400">
                <a:solidFill>
                  <a:srgbClr val="FFFFFF"/>
                </a:solidFill>
                <a:latin typeface="微软雅黑" panose="020B0503020204020204" pitchFamily="34" charset="-122"/>
                <a:ea typeface="微软雅黑" panose="020B0503020204020204" pitchFamily="34" charset="-122"/>
              </a:endParaRPr>
            </a:p>
          </p:txBody>
        </p:sp>
        <p:sp>
          <p:nvSpPr>
            <p:cNvPr id="94229" name="文本框 15"/>
            <p:cNvSpPr txBox="1"/>
            <p:nvPr>
              <p:custDataLst>
                <p:tags r:id="rId15"/>
              </p:custDataLst>
            </p:nvPr>
          </p:nvSpPr>
          <p:spPr>
            <a:xfrm>
              <a:off x="5587" y="4413"/>
              <a:ext cx="1032" cy="1242"/>
            </a:xfrm>
            <a:prstGeom prst="rect">
              <a:avLst/>
            </a:prstGeom>
            <a:noFill/>
            <a:ln w="9525">
              <a:noFill/>
            </a:ln>
          </p:spPr>
          <p:txBody>
            <a:bodyPr wrap="square" lIns="90000" tIns="46800" rIns="90000" bIns="46800" anchor="ctr" anchorCtr="0"/>
            <a:p>
              <a:pPr algn="ctr"/>
              <a:r>
                <a:rPr lang="en-US" altLang="zh-CN" sz="4400" dirty="0">
                  <a:solidFill>
                    <a:srgbClr val="FFFFFF"/>
                  </a:solidFill>
                  <a:latin typeface="微软雅黑" panose="020B0503020204020204" pitchFamily="34" charset="-122"/>
                  <a:ea typeface="微软雅黑" panose="020B0503020204020204" pitchFamily="34" charset="-122"/>
                </a:rPr>
                <a:t>3</a:t>
              </a:r>
              <a:endParaRPr lang="en-US" altLang="zh-CN" sz="4400" dirty="0">
                <a:solidFill>
                  <a:srgbClr val="FFFFFF"/>
                </a:solidFill>
                <a:latin typeface="微软雅黑" panose="020B0503020204020204" pitchFamily="34" charset="-122"/>
                <a:ea typeface="微软雅黑" panose="020B0503020204020204" pitchFamily="34" charset="-122"/>
              </a:endParaRPr>
            </a:p>
          </p:txBody>
        </p:sp>
        <p:sp>
          <p:nvSpPr>
            <p:cNvPr id="94230" name="文本框 17"/>
            <p:cNvSpPr txBox="1"/>
            <p:nvPr>
              <p:custDataLst>
                <p:tags r:id="rId16"/>
              </p:custDataLst>
            </p:nvPr>
          </p:nvSpPr>
          <p:spPr>
            <a:xfrm>
              <a:off x="1966" y="6525"/>
              <a:ext cx="1032" cy="1242"/>
            </a:xfrm>
            <a:prstGeom prst="rect">
              <a:avLst/>
            </a:prstGeom>
            <a:noFill/>
            <a:ln w="9525">
              <a:noFill/>
            </a:ln>
          </p:spPr>
          <p:txBody>
            <a:bodyPr wrap="square" lIns="90000" tIns="46800" rIns="90000" bIns="46800" anchor="ctr" anchorCtr="0"/>
            <a:p>
              <a:pPr algn="ctr"/>
              <a:r>
                <a:rPr lang="en-US" altLang="zh-CN" sz="4400">
                  <a:solidFill>
                    <a:srgbClr val="FFFFFF"/>
                  </a:solidFill>
                  <a:latin typeface="微软雅黑" panose="020B0503020204020204" pitchFamily="34" charset="-122"/>
                  <a:ea typeface="微软雅黑" panose="020B0503020204020204" pitchFamily="34" charset="-122"/>
                </a:rPr>
                <a:t>1</a:t>
              </a:r>
              <a:endParaRPr lang="en-US" altLang="zh-CN" sz="4400">
                <a:solidFill>
                  <a:srgbClr val="FFFFFF"/>
                </a:solidFill>
                <a:latin typeface="微软雅黑" panose="020B0503020204020204" pitchFamily="34" charset="-122"/>
                <a:ea typeface="微软雅黑" panose="020B0503020204020204" pitchFamily="34" charset="-122"/>
              </a:endParaRPr>
            </a:p>
          </p:txBody>
        </p:sp>
      </p:grpSp>
      <p:sp>
        <p:nvSpPr>
          <p:cNvPr id="105" name="Oval 137"/>
          <p:cNvSpPr/>
          <p:nvPr>
            <p:custDataLst>
              <p:tags r:id="rId17"/>
            </p:custDataLst>
          </p:nvPr>
        </p:nvSpPr>
        <p:spPr>
          <a:xfrm>
            <a:off x="6578600" y="2395538"/>
            <a:ext cx="520700" cy="512763"/>
          </a:xfrm>
          <a:prstGeom prst="ellipse">
            <a:avLst/>
          </a:prstGeom>
          <a:solidFill>
            <a:srgbClr val="4276AA"/>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p>
            <a:pPr algn="ctr" fontAlgn="base"/>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94232" name="组合 21"/>
          <p:cNvGrpSpPr/>
          <p:nvPr/>
        </p:nvGrpSpPr>
        <p:grpSpPr>
          <a:xfrm>
            <a:off x="6673850" y="2516188"/>
            <a:ext cx="320675" cy="258762"/>
            <a:chOff x="6262588" y="2661892"/>
            <a:chExt cx="315972" cy="258060"/>
          </a:xfrm>
        </p:grpSpPr>
        <p:sp>
          <p:nvSpPr>
            <p:cNvPr id="107" name="Freeform 457"/>
            <p:cNvSpPr>
              <a:spLocks noChangeArrowheads="1"/>
            </p:cNvSpPr>
            <p:nvPr>
              <p:custDataLst>
                <p:tags r:id="rId18"/>
              </p:custDataLst>
            </p:nvPr>
          </p:nvSpPr>
          <p:spPr bwMode="auto">
            <a:xfrm>
              <a:off x="6262588" y="2661892"/>
              <a:ext cx="315972" cy="144303"/>
            </a:xfrm>
            <a:custGeom>
              <a:avLst/>
              <a:gdLst>
                <a:gd name="T0" fmla="*/ 664 w 1324"/>
                <a:gd name="T1" fmla="*/ 0 h 603"/>
                <a:gd name="T2" fmla="*/ 0 w 1324"/>
                <a:gd name="T3" fmla="*/ 301 h 603"/>
                <a:gd name="T4" fmla="*/ 664 w 1324"/>
                <a:gd name="T5" fmla="*/ 602 h 603"/>
                <a:gd name="T6" fmla="*/ 1323 w 1324"/>
                <a:gd name="T7" fmla="*/ 301 h 603"/>
                <a:gd name="T8" fmla="*/ 664 w 1324"/>
                <a:gd name="T9" fmla="*/ 0 h 603"/>
              </a:gdLst>
              <a:ahLst/>
              <a:cxnLst>
                <a:cxn ang="0">
                  <a:pos x="T0" y="T1"/>
                </a:cxn>
                <a:cxn ang="0">
                  <a:pos x="T2" y="T3"/>
                </a:cxn>
                <a:cxn ang="0">
                  <a:pos x="T4" y="T5"/>
                </a:cxn>
                <a:cxn ang="0">
                  <a:pos x="T6" y="T7"/>
                </a:cxn>
                <a:cxn ang="0">
                  <a:pos x="T8" y="T9"/>
                </a:cxn>
              </a:cxnLst>
              <a:rect l="0" t="0" r="r" b="b"/>
              <a:pathLst>
                <a:path w="1324" h="603">
                  <a:moveTo>
                    <a:pt x="664" y="0"/>
                  </a:moveTo>
                  <a:lnTo>
                    <a:pt x="0" y="301"/>
                  </a:lnTo>
                  <a:lnTo>
                    <a:pt x="664" y="602"/>
                  </a:lnTo>
                  <a:lnTo>
                    <a:pt x="1323" y="301"/>
                  </a:lnTo>
                  <a:lnTo>
                    <a:pt x="664" y="0"/>
                  </a:lnTo>
                </a:path>
              </a:pathLst>
            </a:custGeom>
            <a:noFill/>
            <a:ln w="9525" cap="flat">
              <a:solidFill>
                <a:sysClr val="window" lastClr="FFFFFF"/>
              </a:solidFill>
              <a:bevel/>
            </a:ln>
            <a:effectLst/>
          </p:spPr>
          <p:txBody>
            <a:bodyPr vert="horz" wrap="square" lIns="90000" tIns="46800" rIns="90000" bIns="46800" anchor="ctr">
              <a:normAutofit fontScale="3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08" name="Freeform 458"/>
            <p:cNvSpPr>
              <a:spLocks noChangeArrowheads="1"/>
            </p:cNvSpPr>
            <p:nvPr>
              <p:custDataLst>
                <p:tags r:id="rId19"/>
              </p:custDataLst>
            </p:nvPr>
          </p:nvSpPr>
          <p:spPr bwMode="auto">
            <a:xfrm>
              <a:off x="6262588" y="2819888"/>
              <a:ext cx="315972" cy="100064"/>
            </a:xfrm>
            <a:custGeom>
              <a:avLst/>
              <a:gdLst>
                <a:gd name="T0" fmla="*/ 1054 w 1324"/>
                <a:gd name="T1" fmla="*/ 0 h 421"/>
                <a:gd name="T2" fmla="*/ 1323 w 1324"/>
                <a:gd name="T3" fmla="*/ 121 h 421"/>
                <a:gd name="T4" fmla="*/ 664 w 1324"/>
                <a:gd name="T5" fmla="*/ 420 h 421"/>
                <a:gd name="T6" fmla="*/ 0 w 1324"/>
                <a:gd name="T7" fmla="*/ 121 h 421"/>
                <a:gd name="T8" fmla="*/ 262 w 1324"/>
                <a:gd name="T9" fmla="*/ 0 h 421"/>
              </a:gdLst>
              <a:ahLst/>
              <a:cxnLst>
                <a:cxn ang="0">
                  <a:pos x="T0" y="T1"/>
                </a:cxn>
                <a:cxn ang="0">
                  <a:pos x="T2" y="T3"/>
                </a:cxn>
                <a:cxn ang="0">
                  <a:pos x="T4" y="T5"/>
                </a:cxn>
                <a:cxn ang="0">
                  <a:pos x="T6" y="T7"/>
                </a:cxn>
                <a:cxn ang="0">
                  <a:pos x="T8" y="T9"/>
                </a:cxn>
              </a:cxnLst>
              <a:rect l="0" t="0" r="r" b="b"/>
              <a:pathLst>
                <a:path w="1324" h="421">
                  <a:moveTo>
                    <a:pt x="1054" y="0"/>
                  </a:moveTo>
                  <a:lnTo>
                    <a:pt x="1323" y="121"/>
                  </a:lnTo>
                  <a:lnTo>
                    <a:pt x="664" y="420"/>
                  </a:lnTo>
                  <a:lnTo>
                    <a:pt x="0" y="121"/>
                  </a:lnTo>
                  <a:lnTo>
                    <a:pt x="262" y="0"/>
                  </a:ln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09" name="Freeform 459"/>
            <p:cNvSpPr>
              <a:spLocks noChangeArrowheads="1"/>
            </p:cNvSpPr>
            <p:nvPr>
              <p:custDataLst>
                <p:tags r:id="rId20"/>
              </p:custDataLst>
            </p:nvPr>
          </p:nvSpPr>
          <p:spPr bwMode="auto">
            <a:xfrm>
              <a:off x="6262588" y="2763010"/>
              <a:ext cx="315972" cy="101118"/>
            </a:xfrm>
            <a:custGeom>
              <a:avLst/>
              <a:gdLst>
                <a:gd name="T0" fmla="*/ 1054 w 1324"/>
                <a:gd name="T1" fmla="*/ 0 h 423"/>
                <a:gd name="T2" fmla="*/ 1323 w 1324"/>
                <a:gd name="T3" fmla="*/ 121 h 423"/>
                <a:gd name="T4" fmla="*/ 1054 w 1324"/>
                <a:gd name="T5" fmla="*/ 241 h 423"/>
                <a:gd name="T6" fmla="*/ 664 w 1324"/>
                <a:gd name="T7" fmla="*/ 422 h 423"/>
                <a:gd name="T8" fmla="*/ 262 w 1324"/>
                <a:gd name="T9" fmla="*/ 241 h 423"/>
                <a:gd name="T10" fmla="*/ 0 w 1324"/>
                <a:gd name="T11" fmla="*/ 121 h 423"/>
                <a:gd name="T12" fmla="*/ 262 w 1324"/>
                <a:gd name="T13" fmla="*/ 0 h 423"/>
              </a:gdLst>
              <a:ahLst/>
              <a:cxnLst>
                <a:cxn ang="0">
                  <a:pos x="T0" y="T1"/>
                </a:cxn>
                <a:cxn ang="0">
                  <a:pos x="T2" y="T3"/>
                </a:cxn>
                <a:cxn ang="0">
                  <a:pos x="T4" y="T5"/>
                </a:cxn>
                <a:cxn ang="0">
                  <a:pos x="T6" y="T7"/>
                </a:cxn>
                <a:cxn ang="0">
                  <a:pos x="T8" y="T9"/>
                </a:cxn>
                <a:cxn ang="0">
                  <a:pos x="T10" y="T11"/>
                </a:cxn>
                <a:cxn ang="0">
                  <a:pos x="T12" y="T13"/>
                </a:cxn>
              </a:cxnLst>
              <a:rect l="0" t="0" r="r" b="b"/>
              <a:pathLst>
                <a:path w="1324" h="423">
                  <a:moveTo>
                    <a:pt x="1054" y="0"/>
                  </a:moveTo>
                  <a:lnTo>
                    <a:pt x="1323" y="121"/>
                  </a:lnTo>
                  <a:lnTo>
                    <a:pt x="1054" y="241"/>
                  </a:lnTo>
                  <a:lnTo>
                    <a:pt x="664" y="422"/>
                  </a:lnTo>
                  <a:lnTo>
                    <a:pt x="262" y="241"/>
                  </a:lnTo>
                  <a:lnTo>
                    <a:pt x="0" y="121"/>
                  </a:lnTo>
                  <a:lnTo>
                    <a:pt x="262" y="0"/>
                  </a:ln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11" name="Oval 146"/>
          <p:cNvSpPr/>
          <p:nvPr>
            <p:custDataLst>
              <p:tags r:id="rId21"/>
            </p:custDataLst>
          </p:nvPr>
        </p:nvSpPr>
        <p:spPr>
          <a:xfrm>
            <a:off x="6578600" y="3076575"/>
            <a:ext cx="520700" cy="512763"/>
          </a:xfrm>
          <a:prstGeom prst="ellipse">
            <a:avLst/>
          </a:prstGeom>
          <a:solidFill>
            <a:srgbClr val="5268A5"/>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p>
            <a:pPr algn="ctr" fontAlgn="base"/>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94237" name="组合 36"/>
          <p:cNvGrpSpPr/>
          <p:nvPr/>
        </p:nvGrpSpPr>
        <p:grpSpPr>
          <a:xfrm>
            <a:off x="6664325" y="3154363"/>
            <a:ext cx="349250" cy="346075"/>
            <a:chOff x="6250619" y="3440419"/>
            <a:chExt cx="345639" cy="346814"/>
          </a:xfrm>
        </p:grpSpPr>
        <p:sp>
          <p:nvSpPr>
            <p:cNvPr id="94238" name="Freeform 826"/>
            <p:cNvSpPr/>
            <p:nvPr>
              <p:custDataLst>
                <p:tags r:id="rId22"/>
              </p:custDataLst>
            </p:nvPr>
          </p:nvSpPr>
          <p:spPr>
            <a:xfrm>
              <a:off x="6297857" y="3487660"/>
              <a:ext cx="252316" cy="251181"/>
            </a:xfrm>
            <a:custGeom>
              <a:avLst/>
              <a:gdLst/>
              <a:ahLst/>
              <a:cxnLst>
                <a:cxn ang="0">
                  <a:pos x="125896" y="0"/>
                </a:cxn>
                <a:cxn ang="0">
                  <a:pos x="125896" y="0"/>
                </a:cxn>
                <a:cxn ang="0">
                  <a:pos x="0" y="125460"/>
                </a:cxn>
                <a:cxn ang="0">
                  <a:pos x="125896" y="250920"/>
                </a:cxn>
                <a:cxn ang="0">
                  <a:pos x="252054" y="125460"/>
                </a:cxn>
                <a:cxn ang="0">
                  <a:pos x="125896" y="0"/>
                </a:cxn>
              </a:cxnLst>
              <a:pathLst>
                <a:path w="964" h="963">
                  <a:moveTo>
                    <a:pt x="481" y="0"/>
                  </a:moveTo>
                  <a:lnTo>
                    <a:pt x="481" y="0"/>
                  </a:lnTo>
                  <a:cubicBezTo>
                    <a:pt x="210" y="0"/>
                    <a:pt x="0" y="221"/>
                    <a:pt x="0" y="481"/>
                  </a:cubicBezTo>
                  <a:cubicBezTo>
                    <a:pt x="0" y="752"/>
                    <a:pt x="210" y="962"/>
                    <a:pt x="481" y="962"/>
                  </a:cubicBezTo>
                  <a:cubicBezTo>
                    <a:pt x="741" y="962"/>
                    <a:pt x="963" y="752"/>
                    <a:pt x="963" y="481"/>
                  </a:cubicBezTo>
                  <a:cubicBezTo>
                    <a:pt x="963" y="221"/>
                    <a:pt x="741" y="0"/>
                    <a:pt x="481" y="0"/>
                  </a:cubicBezTo>
                </a:path>
              </a:pathLst>
            </a:custGeom>
            <a:noFill/>
            <a:ln w="4680" cap="flat" cmpd="sng">
              <a:solidFill>
                <a:srgbClr val="FFFFFF"/>
              </a:solidFill>
              <a:prstDash val="solid"/>
              <a:round/>
              <a:headEnd type="none" w="med" len="med"/>
              <a:tailEnd type="none" w="med" len="med"/>
            </a:ln>
          </p:spPr>
          <p:txBody>
            <a:bodyPr/>
            <a:p>
              <a:endParaRPr lang="zh-CN" altLang="en-US"/>
            </a:p>
          </p:txBody>
        </p:sp>
        <p:sp>
          <p:nvSpPr>
            <p:cNvPr id="114" name="Freeform 827"/>
            <p:cNvSpPr>
              <a:spLocks noChangeArrowheads="1"/>
            </p:cNvSpPr>
            <p:nvPr>
              <p:custDataLst>
                <p:tags r:id="rId23"/>
              </p:custDataLst>
            </p:nvPr>
          </p:nvSpPr>
          <p:spPr bwMode="auto">
            <a:xfrm>
              <a:off x="6376201" y="3566009"/>
              <a:ext cx="94475" cy="94481"/>
            </a:xfrm>
            <a:custGeom>
              <a:avLst/>
              <a:gdLst>
                <a:gd name="T0" fmla="*/ 180 w 361"/>
                <a:gd name="T1" fmla="*/ 360 h 361"/>
                <a:gd name="T2" fmla="*/ 180 w 361"/>
                <a:gd name="T3" fmla="*/ 360 h 361"/>
                <a:gd name="T4" fmla="*/ 0 w 361"/>
                <a:gd name="T5" fmla="*/ 180 h 361"/>
                <a:gd name="T6" fmla="*/ 180 w 361"/>
                <a:gd name="T7" fmla="*/ 0 h 361"/>
                <a:gd name="T8" fmla="*/ 360 w 361"/>
                <a:gd name="T9" fmla="*/ 180 h 361"/>
                <a:gd name="T10" fmla="*/ 180 w 361"/>
                <a:gd name="T11" fmla="*/ 360 h 361"/>
              </a:gdLst>
              <a:ahLst/>
              <a:cxnLst>
                <a:cxn ang="0">
                  <a:pos x="T0" y="T1"/>
                </a:cxn>
                <a:cxn ang="0">
                  <a:pos x="T2" y="T3"/>
                </a:cxn>
                <a:cxn ang="0">
                  <a:pos x="T4" y="T5"/>
                </a:cxn>
                <a:cxn ang="0">
                  <a:pos x="T6" y="T7"/>
                </a:cxn>
                <a:cxn ang="0">
                  <a:pos x="T8" y="T9"/>
                </a:cxn>
                <a:cxn ang="0">
                  <a:pos x="T10" y="T11"/>
                </a:cxn>
              </a:cxnLst>
              <a:rect l="0" t="0" r="r" b="b"/>
              <a:pathLst>
                <a:path w="361" h="361">
                  <a:moveTo>
                    <a:pt x="180" y="360"/>
                  </a:moveTo>
                  <a:lnTo>
                    <a:pt x="180" y="360"/>
                  </a:lnTo>
                  <a:cubicBezTo>
                    <a:pt x="80" y="360"/>
                    <a:pt x="0" y="280"/>
                    <a:pt x="0" y="180"/>
                  </a:cubicBezTo>
                  <a:cubicBezTo>
                    <a:pt x="0" y="80"/>
                    <a:pt x="80" y="0"/>
                    <a:pt x="180" y="0"/>
                  </a:cubicBezTo>
                  <a:cubicBezTo>
                    <a:pt x="281" y="0"/>
                    <a:pt x="360" y="80"/>
                    <a:pt x="360" y="180"/>
                  </a:cubicBezTo>
                  <a:cubicBezTo>
                    <a:pt x="360" y="280"/>
                    <a:pt x="281" y="360"/>
                    <a:pt x="180" y="360"/>
                  </a:cubicBezTo>
                </a:path>
              </a:pathLst>
            </a:custGeom>
            <a:noFill/>
            <a:ln w="4680" cap="flat">
              <a:solidFill>
                <a:sysClr val="window" lastClr="FFFFFF"/>
              </a:solidFill>
              <a:round/>
            </a:ln>
            <a:effectLst/>
          </p:spPr>
          <p:txBody>
            <a:bodyPr vert="horz" wrap="square" lIns="90000" tIns="46800" rIns="90000" bIns="46800" anchor="ctr">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15" name="Freeform 828"/>
            <p:cNvSpPr>
              <a:spLocks noChangeArrowheads="1"/>
            </p:cNvSpPr>
            <p:nvPr>
              <p:custDataLst>
                <p:tags r:id="rId24"/>
              </p:custDataLst>
            </p:nvPr>
          </p:nvSpPr>
          <p:spPr bwMode="auto">
            <a:xfrm>
              <a:off x="6423438" y="3660490"/>
              <a:ext cx="1153" cy="126743"/>
            </a:xfrm>
            <a:custGeom>
              <a:avLst/>
              <a:gdLst>
                <a:gd name="T0" fmla="*/ 0 w 1"/>
                <a:gd name="T1" fmla="*/ 482 h 483"/>
                <a:gd name="T2" fmla="*/ 0 w 1"/>
                <a:gd name="T3" fmla="*/ 301 h 483"/>
                <a:gd name="T4" fmla="*/ 0 w 1"/>
                <a:gd name="T5" fmla="*/ 0 h 483"/>
              </a:gdLst>
              <a:ahLst/>
              <a:cxnLst>
                <a:cxn ang="0">
                  <a:pos x="T0" y="T1"/>
                </a:cxn>
                <a:cxn ang="0">
                  <a:pos x="T2" y="T3"/>
                </a:cxn>
                <a:cxn ang="0">
                  <a:pos x="T4" y="T5"/>
                </a:cxn>
              </a:cxnLst>
              <a:rect l="0" t="0" r="r" b="b"/>
              <a:pathLst>
                <a:path w="1" h="483">
                  <a:moveTo>
                    <a:pt x="0" y="482"/>
                  </a:moveTo>
                  <a:lnTo>
                    <a:pt x="0" y="301"/>
                  </a:lnTo>
                  <a:lnTo>
                    <a:pt x="0" y="0"/>
                  </a:ln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16" name="Freeform 829"/>
            <p:cNvSpPr>
              <a:spLocks noChangeArrowheads="1"/>
            </p:cNvSpPr>
            <p:nvPr>
              <p:custDataLst>
                <p:tags r:id="rId25"/>
              </p:custDataLst>
            </p:nvPr>
          </p:nvSpPr>
          <p:spPr bwMode="auto">
            <a:xfrm>
              <a:off x="6423438" y="3440419"/>
              <a:ext cx="1153" cy="126743"/>
            </a:xfrm>
            <a:custGeom>
              <a:avLst/>
              <a:gdLst>
                <a:gd name="T0" fmla="*/ 0 w 1"/>
                <a:gd name="T1" fmla="*/ 0 h 483"/>
                <a:gd name="T2" fmla="*/ 0 w 1"/>
                <a:gd name="T3" fmla="*/ 181 h 483"/>
                <a:gd name="T4" fmla="*/ 0 w 1"/>
                <a:gd name="T5" fmla="*/ 482 h 483"/>
              </a:gdLst>
              <a:ahLst/>
              <a:cxnLst>
                <a:cxn ang="0">
                  <a:pos x="T0" y="T1"/>
                </a:cxn>
                <a:cxn ang="0">
                  <a:pos x="T2" y="T3"/>
                </a:cxn>
                <a:cxn ang="0">
                  <a:pos x="T4" y="T5"/>
                </a:cxn>
              </a:cxnLst>
              <a:rect l="0" t="0" r="r" b="b"/>
              <a:pathLst>
                <a:path w="1" h="483">
                  <a:moveTo>
                    <a:pt x="0" y="0"/>
                  </a:moveTo>
                  <a:lnTo>
                    <a:pt x="0" y="181"/>
                  </a:lnTo>
                  <a:lnTo>
                    <a:pt x="0" y="482"/>
                  </a:ln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17" name="Freeform 830"/>
            <p:cNvSpPr>
              <a:spLocks noChangeArrowheads="1"/>
            </p:cNvSpPr>
            <p:nvPr>
              <p:custDataLst>
                <p:tags r:id="rId26"/>
              </p:custDataLst>
            </p:nvPr>
          </p:nvSpPr>
          <p:spPr bwMode="auto">
            <a:xfrm>
              <a:off x="6250619" y="3613249"/>
              <a:ext cx="125582" cy="1153"/>
            </a:xfrm>
            <a:custGeom>
              <a:avLst/>
              <a:gdLst>
                <a:gd name="T0" fmla="*/ 0 w 482"/>
                <a:gd name="T1" fmla="*/ 0 h 1"/>
                <a:gd name="T2" fmla="*/ 180 w 482"/>
                <a:gd name="T3" fmla="*/ 0 h 1"/>
                <a:gd name="T4" fmla="*/ 481 w 482"/>
                <a:gd name="T5" fmla="*/ 0 h 1"/>
              </a:gdLst>
              <a:ahLst/>
              <a:cxnLst>
                <a:cxn ang="0">
                  <a:pos x="T0" y="T1"/>
                </a:cxn>
                <a:cxn ang="0">
                  <a:pos x="T2" y="T3"/>
                </a:cxn>
                <a:cxn ang="0">
                  <a:pos x="T4" y="T5"/>
                </a:cxn>
              </a:cxnLst>
              <a:rect l="0" t="0" r="r" b="b"/>
              <a:pathLst>
                <a:path w="482" h="1">
                  <a:moveTo>
                    <a:pt x="0" y="0"/>
                  </a:moveTo>
                  <a:lnTo>
                    <a:pt x="180" y="0"/>
                  </a:lnTo>
                  <a:lnTo>
                    <a:pt x="481" y="0"/>
                  </a:ln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19" name="Freeform 831"/>
            <p:cNvSpPr>
              <a:spLocks noChangeArrowheads="1"/>
            </p:cNvSpPr>
            <p:nvPr>
              <p:custDataLst>
                <p:tags r:id="rId27"/>
              </p:custDataLst>
            </p:nvPr>
          </p:nvSpPr>
          <p:spPr bwMode="auto">
            <a:xfrm>
              <a:off x="6469524" y="3613249"/>
              <a:ext cx="126734" cy="1153"/>
            </a:xfrm>
            <a:custGeom>
              <a:avLst/>
              <a:gdLst>
                <a:gd name="T0" fmla="*/ 0 w 483"/>
                <a:gd name="T1" fmla="*/ 0 h 1"/>
                <a:gd name="T2" fmla="*/ 302 w 483"/>
                <a:gd name="T3" fmla="*/ 0 h 1"/>
                <a:gd name="T4" fmla="*/ 482 w 483"/>
                <a:gd name="T5" fmla="*/ 0 h 1"/>
              </a:gdLst>
              <a:ahLst/>
              <a:cxnLst>
                <a:cxn ang="0">
                  <a:pos x="T0" y="T1"/>
                </a:cxn>
                <a:cxn ang="0">
                  <a:pos x="T2" y="T3"/>
                </a:cxn>
                <a:cxn ang="0">
                  <a:pos x="T4" y="T5"/>
                </a:cxn>
              </a:cxnLst>
              <a:rect l="0" t="0" r="r" b="b"/>
              <a:pathLst>
                <a:path w="483" h="1">
                  <a:moveTo>
                    <a:pt x="0" y="0"/>
                  </a:moveTo>
                  <a:lnTo>
                    <a:pt x="302" y="0"/>
                  </a:lnTo>
                  <a:lnTo>
                    <a:pt x="482" y="0"/>
                  </a:ln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20" name="Oval 149"/>
          <p:cNvSpPr/>
          <p:nvPr>
            <p:custDataLst>
              <p:tags r:id="rId28"/>
            </p:custDataLst>
          </p:nvPr>
        </p:nvSpPr>
        <p:spPr>
          <a:xfrm>
            <a:off x="6578600" y="3827463"/>
            <a:ext cx="520700" cy="512763"/>
          </a:xfrm>
          <a:prstGeom prst="ellipse">
            <a:avLst/>
          </a:prstGeom>
          <a:solidFill>
            <a:srgbClr val="5E5CA2"/>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p>
            <a:pPr algn="ctr" fontAlgn="base"/>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94245" name="组合 28"/>
          <p:cNvGrpSpPr/>
          <p:nvPr/>
        </p:nvGrpSpPr>
        <p:grpSpPr>
          <a:xfrm>
            <a:off x="6683375" y="3927475"/>
            <a:ext cx="304800" cy="300038"/>
            <a:chOff x="6272899" y="4287865"/>
            <a:chExt cx="300512" cy="300528"/>
          </a:xfrm>
        </p:grpSpPr>
        <p:sp>
          <p:nvSpPr>
            <p:cNvPr id="122" name="Line 287"/>
            <p:cNvSpPr>
              <a:spLocks noChangeShapeType="1"/>
            </p:cNvSpPr>
            <p:nvPr>
              <p:custDataLst>
                <p:tags r:id="rId29"/>
              </p:custDataLst>
            </p:nvPr>
          </p:nvSpPr>
          <p:spPr bwMode="auto">
            <a:xfrm flipH="1">
              <a:off x="6523901" y="4430644"/>
              <a:ext cx="49510" cy="47210"/>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23" name="Line 288"/>
            <p:cNvSpPr>
              <a:spLocks noChangeShapeType="1"/>
            </p:cNvSpPr>
            <p:nvPr>
              <p:custDataLst>
                <p:tags r:id="rId30"/>
              </p:custDataLst>
            </p:nvPr>
          </p:nvSpPr>
          <p:spPr bwMode="auto">
            <a:xfrm flipH="1" flipV="1">
              <a:off x="6523901" y="4382284"/>
              <a:ext cx="49510"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24" name="Line 289"/>
            <p:cNvSpPr>
              <a:spLocks noChangeShapeType="1"/>
            </p:cNvSpPr>
            <p:nvPr>
              <p:custDataLst>
                <p:tags r:id="rId31"/>
              </p:custDataLst>
            </p:nvPr>
          </p:nvSpPr>
          <p:spPr bwMode="auto">
            <a:xfrm flipV="1">
              <a:off x="6274051" y="4382284"/>
              <a:ext cx="47207"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25" name="Line 290"/>
            <p:cNvSpPr>
              <a:spLocks noChangeShapeType="1"/>
            </p:cNvSpPr>
            <p:nvPr>
              <p:custDataLst>
                <p:tags r:id="rId32"/>
              </p:custDataLst>
            </p:nvPr>
          </p:nvSpPr>
          <p:spPr bwMode="auto">
            <a:xfrm>
              <a:off x="6274051" y="4430644"/>
              <a:ext cx="47207" cy="47210"/>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26" name="Line 291"/>
            <p:cNvSpPr>
              <a:spLocks noChangeShapeType="1"/>
            </p:cNvSpPr>
            <p:nvPr>
              <p:custDataLst>
                <p:tags r:id="rId33"/>
              </p:custDataLst>
            </p:nvPr>
          </p:nvSpPr>
          <p:spPr bwMode="auto">
            <a:xfrm flipH="1">
              <a:off x="6272899" y="4430645"/>
              <a:ext cx="300512" cy="1152"/>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28" name="Line 292"/>
            <p:cNvSpPr>
              <a:spLocks noChangeShapeType="1"/>
            </p:cNvSpPr>
            <p:nvPr>
              <p:custDataLst>
                <p:tags r:id="rId34"/>
              </p:custDataLst>
            </p:nvPr>
          </p:nvSpPr>
          <p:spPr bwMode="auto">
            <a:xfrm flipH="1" flipV="1">
              <a:off x="6382281" y="4538880"/>
              <a:ext cx="49509"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29" name="Line 293"/>
            <p:cNvSpPr>
              <a:spLocks noChangeShapeType="1"/>
            </p:cNvSpPr>
            <p:nvPr>
              <p:custDataLst>
                <p:tags r:id="rId35"/>
              </p:custDataLst>
            </p:nvPr>
          </p:nvSpPr>
          <p:spPr bwMode="auto">
            <a:xfrm flipV="1">
              <a:off x="6430639" y="4538880"/>
              <a:ext cx="47207"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30" name="Line 294"/>
            <p:cNvSpPr>
              <a:spLocks noChangeShapeType="1"/>
            </p:cNvSpPr>
            <p:nvPr>
              <p:custDataLst>
                <p:tags r:id="rId36"/>
              </p:custDataLst>
            </p:nvPr>
          </p:nvSpPr>
          <p:spPr bwMode="auto">
            <a:xfrm>
              <a:off x="6430639" y="4289017"/>
              <a:ext cx="47207" cy="47209"/>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31" name="Line 295"/>
            <p:cNvSpPr>
              <a:spLocks noChangeShapeType="1"/>
            </p:cNvSpPr>
            <p:nvPr>
              <p:custDataLst>
                <p:tags r:id="rId37"/>
              </p:custDataLst>
            </p:nvPr>
          </p:nvSpPr>
          <p:spPr bwMode="auto">
            <a:xfrm flipH="1">
              <a:off x="6382281" y="4289017"/>
              <a:ext cx="49509" cy="47209"/>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32" name="Line 296"/>
            <p:cNvSpPr>
              <a:spLocks noChangeShapeType="1"/>
            </p:cNvSpPr>
            <p:nvPr>
              <p:custDataLst>
                <p:tags r:id="rId38"/>
              </p:custDataLst>
            </p:nvPr>
          </p:nvSpPr>
          <p:spPr bwMode="auto">
            <a:xfrm flipV="1">
              <a:off x="6430639" y="4287865"/>
              <a:ext cx="1151" cy="300528"/>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33" name="Oval 143"/>
          <p:cNvSpPr/>
          <p:nvPr>
            <p:custDataLst>
              <p:tags r:id="rId39"/>
            </p:custDataLst>
          </p:nvPr>
        </p:nvSpPr>
        <p:spPr>
          <a:xfrm>
            <a:off x="6578600" y="5334000"/>
            <a:ext cx="520700" cy="512763"/>
          </a:xfrm>
          <a:prstGeom prst="ellipse">
            <a:avLst/>
          </a:prstGeom>
          <a:solidFill>
            <a:srgbClr val="00A09D"/>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p>
            <a:pPr algn="ctr" fontAlgn="base"/>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94257" name="组合 62"/>
          <p:cNvGrpSpPr/>
          <p:nvPr/>
        </p:nvGrpSpPr>
        <p:grpSpPr>
          <a:xfrm>
            <a:off x="6702425" y="5472113"/>
            <a:ext cx="271463" cy="198437"/>
            <a:chOff x="6294010" y="5983783"/>
            <a:chExt cx="266264" cy="197012"/>
          </a:xfrm>
        </p:grpSpPr>
        <p:sp>
          <p:nvSpPr>
            <p:cNvPr id="135" name="Freeform 419"/>
            <p:cNvSpPr>
              <a:spLocks noChangeArrowheads="1"/>
            </p:cNvSpPr>
            <p:nvPr>
              <p:custDataLst>
                <p:tags r:id="rId40"/>
              </p:custDataLst>
            </p:nvPr>
          </p:nvSpPr>
          <p:spPr bwMode="auto">
            <a:xfrm>
              <a:off x="6401955" y="6131317"/>
              <a:ext cx="49475" cy="49478"/>
            </a:xfrm>
            <a:custGeom>
              <a:avLst/>
              <a:gdLst>
                <a:gd name="T0" fmla="*/ 242 w 243"/>
                <a:gd name="T1" fmla="*/ 121 h 241"/>
                <a:gd name="T2" fmla="*/ 242 w 243"/>
                <a:gd name="T3" fmla="*/ 121 h 241"/>
                <a:gd name="T4" fmla="*/ 121 w 243"/>
                <a:gd name="T5" fmla="*/ 0 h 241"/>
                <a:gd name="T6" fmla="*/ 0 w 243"/>
                <a:gd name="T7" fmla="*/ 121 h 241"/>
                <a:gd name="T8" fmla="*/ 121 w 243"/>
                <a:gd name="T9" fmla="*/ 240 h 241"/>
                <a:gd name="T10" fmla="*/ 242 w 243"/>
                <a:gd name="T11" fmla="*/ 121 h 241"/>
              </a:gdLst>
              <a:ahLst/>
              <a:cxnLst>
                <a:cxn ang="0">
                  <a:pos x="T0" y="T1"/>
                </a:cxn>
                <a:cxn ang="0">
                  <a:pos x="T2" y="T3"/>
                </a:cxn>
                <a:cxn ang="0">
                  <a:pos x="T4" y="T5"/>
                </a:cxn>
                <a:cxn ang="0">
                  <a:pos x="T6" y="T7"/>
                </a:cxn>
                <a:cxn ang="0">
                  <a:pos x="T8" y="T9"/>
                </a:cxn>
                <a:cxn ang="0">
                  <a:pos x="T10" y="T11"/>
                </a:cxn>
              </a:cxnLst>
              <a:rect l="0" t="0" r="r" b="b"/>
              <a:pathLst>
                <a:path w="243" h="241">
                  <a:moveTo>
                    <a:pt x="242" y="121"/>
                  </a:moveTo>
                  <a:lnTo>
                    <a:pt x="242" y="121"/>
                  </a:lnTo>
                  <a:cubicBezTo>
                    <a:pt x="242" y="51"/>
                    <a:pt x="191" y="0"/>
                    <a:pt x="121" y="0"/>
                  </a:cubicBezTo>
                  <a:cubicBezTo>
                    <a:pt x="61" y="0"/>
                    <a:pt x="0" y="51"/>
                    <a:pt x="0" y="121"/>
                  </a:cubicBezTo>
                  <a:cubicBezTo>
                    <a:pt x="0" y="181"/>
                    <a:pt x="61" y="240"/>
                    <a:pt x="121" y="240"/>
                  </a:cubicBezTo>
                  <a:cubicBezTo>
                    <a:pt x="191" y="240"/>
                    <a:pt x="242" y="181"/>
                    <a:pt x="242" y="121"/>
                  </a:cubicBezTo>
                </a:path>
              </a:pathLst>
            </a:custGeom>
            <a:noFill/>
            <a:ln w="4680" cap="flat">
              <a:solidFill>
                <a:sysClr val="window" lastClr="FFFFFF"/>
              </a:solidFill>
              <a:round/>
            </a:ln>
            <a:effectLst/>
          </p:spPr>
          <p:txBody>
            <a:bodyPr vert="horz" wrap="square" lIns="90000" tIns="46800" rIns="90000" bIns="46800" anchor="ctr">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36" name="Freeform 420"/>
            <p:cNvSpPr>
              <a:spLocks noChangeArrowheads="1"/>
            </p:cNvSpPr>
            <p:nvPr>
              <p:custDataLst>
                <p:tags r:id="rId41"/>
              </p:custDataLst>
            </p:nvPr>
          </p:nvSpPr>
          <p:spPr bwMode="auto">
            <a:xfrm>
              <a:off x="6369572" y="6081839"/>
              <a:ext cx="114242" cy="26988"/>
            </a:xfrm>
            <a:custGeom>
              <a:avLst/>
              <a:gdLst>
                <a:gd name="T0" fmla="*/ 0 w 562"/>
                <a:gd name="T1" fmla="*/ 130 h 131"/>
                <a:gd name="T2" fmla="*/ 0 w 562"/>
                <a:gd name="T3" fmla="*/ 130 h 131"/>
                <a:gd name="T4" fmla="*/ 281 w 562"/>
                <a:gd name="T5" fmla="*/ 0 h 131"/>
                <a:gd name="T6" fmla="*/ 561 w 562"/>
                <a:gd name="T7" fmla="*/ 130 h 131"/>
              </a:gdLst>
              <a:ahLst/>
              <a:cxnLst>
                <a:cxn ang="0">
                  <a:pos x="T0" y="T1"/>
                </a:cxn>
                <a:cxn ang="0">
                  <a:pos x="T2" y="T3"/>
                </a:cxn>
                <a:cxn ang="0">
                  <a:pos x="T4" y="T5"/>
                </a:cxn>
                <a:cxn ang="0">
                  <a:pos x="T6" y="T7"/>
                </a:cxn>
              </a:cxnLst>
              <a:rect l="0" t="0" r="r" b="b"/>
              <a:pathLst>
                <a:path w="562" h="131">
                  <a:moveTo>
                    <a:pt x="0" y="130"/>
                  </a:moveTo>
                  <a:lnTo>
                    <a:pt x="0" y="130"/>
                  </a:lnTo>
                  <a:cubicBezTo>
                    <a:pt x="71" y="50"/>
                    <a:pt x="171" y="0"/>
                    <a:pt x="281" y="0"/>
                  </a:cubicBezTo>
                  <a:cubicBezTo>
                    <a:pt x="392" y="0"/>
                    <a:pt x="490" y="50"/>
                    <a:pt x="561" y="130"/>
                  </a:cubicBez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37" name="Freeform 421"/>
            <p:cNvSpPr>
              <a:spLocks noChangeArrowheads="1"/>
            </p:cNvSpPr>
            <p:nvPr>
              <p:custDataLst>
                <p:tags r:id="rId42"/>
              </p:custDataLst>
            </p:nvPr>
          </p:nvSpPr>
          <p:spPr bwMode="auto">
            <a:xfrm>
              <a:off x="6332690" y="6033261"/>
              <a:ext cx="190702" cy="44980"/>
            </a:xfrm>
            <a:custGeom>
              <a:avLst/>
              <a:gdLst>
                <a:gd name="T0" fmla="*/ 0 w 934"/>
                <a:gd name="T1" fmla="*/ 221 h 222"/>
                <a:gd name="T2" fmla="*/ 0 w 934"/>
                <a:gd name="T3" fmla="*/ 221 h 222"/>
                <a:gd name="T4" fmla="*/ 461 w 934"/>
                <a:gd name="T5" fmla="*/ 0 h 222"/>
                <a:gd name="T6" fmla="*/ 933 w 934"/>
                <a:gd name="T7" fmla="*/ 221 h 222"/>
              </a:gdLst>
              <a:ahLst/>
              <a:cxnLst>
                <a:cxn ang="0">
                  <a:pos x="T0" y="T1"/>
                </a:cxn>
                <a:cxn ang="0">
                  <a:pos x="T2" y="T3"/>
                </a:cxn>
                <a:cxn ang="0">
                  <a:pos x="T4" y="T5"/>
                </a:cxn>
                <a:cxn ang="0">
                  <a:pos x="T6" y="T7"/>
                </a:cxn>
              </a:cxnLst>
              <a:rect l="0" t="0" r="r" b="b"/>
              <a:pathLst>
                <a:path w="934" h="222">
                  <a:moveTo>
                    <a:pt x="0" y="221"/>
                  </a:moveTo>
                  <a:lnTo>
                    <a:pt x="0" y="221"/>
                  </a:lnTo>
                  <a:cubicBezTo>
                    <a:pt x="109" y="80"/>
                    <a:pt x="271" y="0"/>
                    <a:pt x="461" y="0"/>
                  </a:cubicBezTo>
                  <a:cubicBezTo>
                    <a:pt x="652" y="0"/>
                    <a:pt x="821" y="80"/>
                    <a:pt x="933" y="221"/>
                  </a:cubicBez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38" name="Freeform 422"/>
            <p:cNvSpPr>
              <a:spLocks noChangeArrowheads="1"/>
            </p:cNvSpPr>
            <p:nvPr>
              <p:custDataLst>
                <p:tags r:id="rId43"/>
              </p:custDataLst>
            </p:nvPr>
          </p:nvSpPr>
          <p:spPr bwMode="auto">
            <a:xfrm>
              <a:off x="6294010" y="5983783"/>
              <a:ext cx="266264" cy="63872"/>
            </a:xfrm>
            <a:custGeom>
              <a:avLst/>
              <a:gdLst>
                <a:gd name="T0" fmla="*/ 0 w 1304"/>
                <a:gd name="T1" fmla="*/ 310 h 311"/>
                <a:gd name="T2" fmla="*/ 0 w 1304"/>
                <a:gd name="T3" fmla="*/ 310 h 311"/>
                <a:gd name="T4" fmla="*/ 651 w 1304"/>
                <a:gd name="T5" fmla="*/ 0 h 311"/>
                <a:gd name="T6" fmla="*/ 1303 w 1304"/>
                <a:gd name="T7" fmla="*/ 310 h 311"/>
              </a:gdLst>
              <a:ahLst/>
              <a:cxnLst>
                <a:cxn ang="0">
                  <a:pos x="T0" y="T1"/>
                </a:cxn>
                <a:cxn ang="0">
                  <a:pos x="T2" y="T3"/>
                </a:cxn>
                <a:cxn ang="0">
                  <a:pos x="T4" y="T5"/>
                </a:cxn>
                <a:cxn ang="0">
                  <a:pos x="T6" y="T7"/>
                </a:cxn>
              </a:cxnLst>
              <a:rect l="0" t="0" r="r" b="b"/>
              <a:pathLst>
                <a:path w="1304" h="311">
                  <a:moveTo>
                    <a:pt x="0" y="310"/>
                  </a:moveTo>
                  <a:lnTo>
                    <a:pt x="0" y="310"/>
                  </a:lnTo>
                  <a:cubicBezTo>
                    <a:pt x="160" y="118"/>
                    <a:pt x="391" y="0"/>
                    <a:pt x="651" y="0"/>
                  </a:cubicBezTo>
                  <a:cubicBezTo>
                    <a:pt x="911" y="0"/>
                    <a:pt x="1152" y="118"/>
                    <a:pt x="1303" y="310"/>
                  </a:cubicBez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39" name="Oval 140"/>
          <p:cNvSpPr/>
          <p:nvPr>
            <p:custDataLst>
              <p:tags r:id="rId44"/>
            </p:custDataLst>
          </p:nvPr>
        </p:nvSpPr>
        <p:spPr>
          <a:xfrm>
            <a:off x="6578600" y="4579938"/>
            <a:ext cx="520700" cy="512763"/>
          </a:xfrm>
          <a:prstGeom prst="ellipse">
            <a:avLst/>
          </a:prstGeom>
          <a:solidFill>
            <a:srgbClr val="2C85AE"/>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p>
            <a:pPr algn="ctr" fontAlgn="base"/>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94263" name="组合 71"/>
          <p:cNvGrpSpPr/>
          <p:nvPr/>
        </p:nvGrpSpPr>
        <p:grpSpPr>
          <a:xfrm>
            <a:off x="6708775" y="4729163"/>
            <a:ext cx="250825" cy="201612"/>
            <a:chOff x="6298800" y="5165823"/>
            <a:chExt cx="247253" cy="202086"/>
          </a:xfrm>
        </p:grpSpPr>
        <p:sp>
          <p:nvSpPr>
            <p:cNvPr id="141" name="Freeform 668"/>
            <p:cNvSpPr>
              <a:spLocks noChangeArrowheads="1"/>
            </p:cNvSpPr>
            <p:nvPr>
              <p:custDataLst>
                <p:tags r:id="rId45"/>
              </p:custDataLst>
            </p:nvPr>
          </p:nvSpPr>
          <p:spPr bwMode="auto">
            <a:xfrm>
              <a:off x="6320978" y="5322727"/>
              <a:ext cx="45179" cy="45182"/>
            </a:xfrm>
            <a:custGeom>
              <a:avLst/>
              <a:gdLst>
                <a:gd name="T0" fmla="*/ 241 w 242"/>
                <a:gd name="T1" fmla="*/ 121 h 241"/>
                <a:gd name="T2" fmla="*/ 241 w 242"/>
                <a:gd name="T3" fmla="*/ 121 h 241"/>
                <a:gd name="T4" fmla="*/ 120 w 242"/>
                <a:gd name="T5" fmla="*/ 0 h 241"/>
                <a:gd name="T6" fmla="*/ 0 w 242"/>
                <a:gd name="T7" fmla="*/ 121 h 241"/>
                <a:gd name="T8" fmla="*/ 120 w 242"/>
                <a:gd name="T9" fmla="*/ 240 h 241"/>
                <a:gd name="T10" fmla="*/ 241 w 242"/>
                <a:gd name="T11" fmla="*/ 121 h 241"/>
              </a:gdLst>
              <a:ahLst/>
              <a:cxnLst>
                <a:cxn ang="0">
                  <a:pos x="T0" y="T1"/>
                </a:cxn>
                <a:cxn ang="0">
                  <a:pos x="T2" y="T3"/>
                </a:cxn>
                <a:cxn ang="0">
                  <a:pos x="T4" y="T5"/>
                </a:cxn>
                <a:cxn ang="0">
                  <a:pos x="T6" y="T7"/>
                </a:cxn>
                <a:cxn ang="0">
                  <a:pos x="T8" y="T9"/>
                </a:cxn>
                <a:cxn ang="0">
                  <a:pos x="T10" y="T11"/>
                </a:cxn>
              </a:cxnLst>
              <a:rect l="0" t="0" r="r" b="b"/>
              <a:pathLst>
                <a:path w="242" h="241">
                  <a:moveTo>
                    <a:pt x="241" y="121"/>
                  </a:moveTo>
                  <a:lnTo>
                    <a:pt x="241" y="121"/>
                  </a:lnTo>
                  <a:cubicBezTo>
                    <a:pt x="241" y="51"/>
                    <a:pt x="191" y="0"/>
                    <a:pt x="120" y="0"/>
                  </a:cubicBezTo>
                  <a:cubicBezTo>
                    <a:pt x="61" y="0"/>
                    <a:pt x="0" y="51"/>
                    <a:pt x="0" y="121"/>
                  </a:cubicBezTo>
                  <a:cubicBezTo>
                    <a:pt x="0" y="181"/>
                    <a:pt x="61" y="240"/>
                    <a:pt x="120" y="240"/>
                  </a:cubicBezTo>
                  <a:cubicBezTo>
                    <a:pt x="191" y="240"/>
                    <a:pt x="241" y="181"/>
                    <a:pt x="241" y="121"/>
                  </a:cubicBezTo>
                </a:path>
              </a:pathLst>
            </a:custGeom>
            <a:noFill/>
            <a:ln w="4680" cap="flat">
              <a:solidFill>
                <a:sysClr val="window" lastClr="FFFFFF"/>
              </a:solidFill>
              <a:round/>
            </a:ln>
            <a:effectLst/>
          </p:spPr>
          <p:txBody>
            <a:bodyPr vert="horz" wrap="square" lIns="90000" tIns="46800" rIns="90000" bIns="46800" anchor="ctr">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42" name="Freeform 669"/>
            <p:cNvSpPr>
              <a:spLocks noChangeArrowheads="1"/>
            </p:cNvSpPr>
            <p:nvPr>
              <p:custDataLst>
                <p:tags r:id="rId46"/>
              </p:custDataLst>
            </p:nvPr>
          </p:nvSpPr>
          <p:spPr bwMode="auto">
            <a:xfrm>
              <a:off x="6477052" y="5322727"/>
              <a:ext cx="45179" cy="45182"/>
            </a:xfrm>
            <a:custGeom>
              <a:avLst/>
              <a:gdLst>
                <a:gd name="T0" fmla="*/ 242 w 243"/>
                <a:gd name="T1" fmla="*/ 121 h 241"/>
                <a:gd name="T2" fmla="*/ 242 w 243"/>
                <a:gd name="T3" fmla="*/ 121 h 241"/>
                <a:gd name="T4" fmla="*/ 121 w 243"/>
                <a:gd name="T5" fmla="*/ 0 h 241"/>
                <a:gd name="T6" fmla="*/ 0 w 243"/>
                <a:gd name="T7" fmla="*/ 121 h 241"/>
                <a:gd name="T8" fmla="*/ 121 w 243"/>
                <a:gd name="T9" fmla="*/ 240 h 241"/>
                <a:gd name="T10" fmla="*/ 242 w 243"/>
                <a:gd name="T11" fmla="*/ 121 h 241"/>
              </a:gdLst>
              <a:ahLst/>
              <a:cxnLst>
                <a:cxn ang="0">
                  <a:pos x="T0" y="T1"/>
                </a:cxn>
                <a:cxn ang="0">
                  <a:pos x="T2" y="T3"/>
                </a:cxn>
                <a:cxn ang="0">
                  <a:pos x="T4" y="T5"/>
                </a:cxn>
                <a:cxn ang="0">
                  <a:pos x="T6" y="T7"/>
                </a:cxn>
                <a:cxn ang="0">
                  <a:pos x="T8" y="T9"/>
                </a:cxn>
                <a:cxn ang="0">
                  <a:pos x="T10" y="T11"/>
                </a:cxn>
              </a:cxnLst>
              <a:rect l="0" t="0" r="r" b="b"/>
              <a:pathLst>
                <a:path w="243" h="241">
                  <a:moveTo>
                    <a:pt x="242" y="121"/>
                  </a:moveTo>
                  <a:lnTo>
                    <a:pt x="242" y="121"/>
                  </a:lnTo>
                  <a:cubicBezTo>
                    <a:pt x="242" y="51"/>
                    <a:pt x="192" y="0"/>
                    <a:pt x="121" y="0"/>
                  </a:cubicBezTo>
                  <a:cubicBezTo>
                    <a:pt x="62" y="0"/>
                    <a:pt x="0" y="51"/>
                    <a:pt x="0" y="121"/>
                  </a:cubicBezTo>
                  <a:cubicBezTo>
                    <a:pt x="0" y="181"/>
                    <a:pt x="62" y="240"/>
                    <a:pt x="121" y="240"/>
                  </a:cubicBezTo>
                  <a:cubicBezTo>
                    <a:pt x="192" y="240"/>
                    <a:pt x="242" y="181"/>
                    <a:pt x="242" y="121"/>
                  </a:cubicBezTo>
                </a:path>
              </a:pathLst>
            </a:custGeom>
            <a:noFill/>
            <a:ln w="4680" cap="flat">
              <a:solidFill>
                <a:sysClr val="window" lastClr="FFFFFF"/>
              </a:solidFill>
              <a:round/>
            </a:ln>
            <a:effectLst/>
          </p:spPr>
          <p:txBody>
            <a:bodyPr vert="horz" wrap="square" lIns="90000" tIns="46800" rIns="90000" bIns="46800" anchor="ctr">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43" name="Freeform 670"/>
            <p:cNvSpPr>
              <a:spLocks noChangeArrowheads="1"/>
            </p:cNvSpPr>
            <p:nvPr>
              <p:custDataLst>
                <p:tags r:id="rId47"/>
              </p:custDataLst>
            </p:nvPr>
          </p:nvSpPr>
          <p:spPr bwMode="auto">
            <a:xfrm>
              <a:off x="6298800" y="5165823"/>
              <a:ext cx="246432" cy="179085"/>
            </a:xfrm>
            <a:custGeom>
              <a:avLst/>
              <a:gdLst>
                <a:gd name="T0" fmla="*/ 119 w 1324"/>
                <a:gd name="T1" fmla="*/ 962 h 963"/>
                <a:gd name="T2" fmla="*/ 0 w 1324"/>
                <a:gd name="T3" fmla="*/ 962 h 963"/>
                <a:gd name="T4" fmla="*/ 0 w 1324"/>
                <a:gd name="T5" fmla="*/ 0 h 963"/>
                <a:gd name="T6" fmla="*/ 901 w 1324"/>
                <a:gd name="T7" fmla="*/ 0 h 963"/>
                <a:gd name="T8" fmla="*/ 901 w 1324"/>
                <a:gd name="T9" fmla="*/ 239 h 963"/>
                <a:gd name="T10" fmla="*/ 1202 w 1324"/>
                <a:gd name="T11" fmla="*/ 239 h 963"/>
                <a:gd name="T12" fmla="*/ 1323 w 1324"/>
                <a:gd name="T13" fmla="*/ 602 h 963"/>
                <a:gd name="T14" fmla="*/ 1323 w 1324"/>
                <a:gd name="T15" fmla="*/ 962 h 963"/>
                <a:gd name="T16" fmla="*/ 1202 w 1324"/>
                <a:gd name="T17" fmla="*/ 962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4" h="963">
                  <a:moveTo>
                    <a:pt x="119" y="962"/>
                  </a:moveTo>
                  <a:lnTo>
                    <a:pt x="0" y="962"/>
                  </a:lnTo>
                  <a:lnTo>
                    <a:pt x="0" y="0"/>
                  </a:lnTo>
                  <a:lnTo>
                    <a:pt x="901" y="0"/>
                  </a:lnTo>
                  <a:lnTo>
                    <a:pt x="901" y="239"/>
                  </a:lnTo>
                  <a:lnTo>
                    <a:pt x="1202" y="239"/>
                  </a:lnTo>
                  <a:lnTo>
                    <a:pt x="1323" y="602"/>
                  </a:lnTo>
                  <a:lnTo>
                    <a:pt x="1323" y="962"/>
                  </a:lnTo>
                  <a:lnTo>
                    <a:pt x="1202" y="962"/>
                  </a:lnTo>
                </a:path>
              </a:pathLst>
            </a:custGeom>
            <a:noFill/>
            <a:ln w="4680" cap="flat">
              <a:solidFill>
                <a:sysClr val="window" lastClr="FFFFFF"/>
              </a:solidFill>
              <a:round/>
            </a:ln>
            <a:effectLst/>
          </p:spPr>
          <p:txBody>
            <a:bodyPr vert="horz" wrap="square" lIns="90000" tIns="46800" rIns="90000" bIns="46800">
              <a:normAutofit fontScale="5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44" name="Line 671"/>
            <p:cNvSpPr>
              <a:spLocks noChangeShapeType="1"/>
            </p:cNvSpPr>
            <p:nvPr>
              <p:custDataLst>
                <p:tags r:id="rId48"/>
              </p:custDataLst>
            </p:nvPr>
          </p:nvSpPr>
          <p:spPr bwMode="auto">
            <a:xfrm>
              <a:off x="6365336" y="5344907"/>
              <a:ext cx="111716" cy="822"/>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45" name="Line 672"/>
            <p:cNvSpPr>
              <a:spLocks noChangeShapeType="1"/>
            </p:cNvSpPr>
            <p:nvPr>
              <p:custDataLst>
                <p:tags r:id="rId49"/>
              </p:custDataLst>
            </p:nvPr>
          </p:nvSpPr>
          <p:spPr bwMode="auto">
            <a:xfrm>
              <a:off x="6466374" y="5210183"/>
              <a:ext cx="821" cy="134724"/>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46" name="Line 673"/>
            <p:cNvSpPr>
              <a:spLocks noChangeShapeType="1"/>
            </p:cNvSpPr>
            <p:nvPr>
              <p:custDataLst>
                <p:tags r:id="rId50"/>
              </p:custDataLst>
            </p:nvPr>
          </p:nvSpPr>
          <p:spPr bwMode="auto">
            <a:xfrm flipH="1">
              <a:off x="6465552" y="5278367"/>
              <a:ext cx="80501" cy="821"/>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5" name="文本框 31"/>
          <p:cNvSpPr txBox="1"/>
          <p:nvPr/>
        </p:nvSpPr>
        <p:spPr>
          <a:xfrm>
            <a:off x="3188335" y="341312"/>
            <a:ext cx="5862319" cy="52387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4290060" y="981393"/>
            <a:ext cx="3611880" cy="460375"/>
          </a:xfrm>
          <a:prstGeom prst="rect">
            <a:avLst/>
          </a:prstGeom>
          <a:noFill/>
        </p:spPr>
        <p:txBody>
          <a:bodyPr wrap="none" rtlCol="0" anchor="t">
            <a:spAutoFit/>
          </a:bodyPr>
          <a:p>
            <a:pPr algn="just"/>
            <a:r>
              <a:rPr lang="zh-CN" altLang="en-US" sz="2400" spc="300" dirty="0">
                <a:solidFill>
                  <a:schemeClr val="accent1">
                    <a:lumMod val="75000"/>
                  </a:schemeClr>
                </a:solidFill>
                <a:latin typeface="微软雅黑" panose="020B0503020204020204" pitchFamily="34" charset="-122"/>
                <a:ea typeface="微软雅黑" panose="020B0503020204020204" pitchFamily="34" charset="-122"/>
                <a:sym typeface="+mn-ea"/>
              </a:rPr>
              <a:t>一、营销策划准备工作</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
        <p:nvSpPr>
          <p:cNvPr id="2" name="Title 6"/>
          <p:cNvSpPr txBox="1"/>
          <p:nvPr>
            <p:custDataLst>
              <p:tags r:id="rId51"/>
            </p:custDataLst>
          </p:nvPr>
        </p:nvSpPr>
        <p:spPr>
          <a:xfrm>
            <a:off x="957580" y="1557655"/>
            <a:ext cx="8207375" cy="43180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 营销策划的思路之一</a:t>
            </a:r>
            <a:endPar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5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par>
                          <p:cTn id="10" fill="hold">
                            <p:stCondLst>
                              <p:cond delay="1000"/>
                            </p:stCondLst>
                            <p:childTnLst>
                              <p:par>
                                <p:cTn id="11" presetID="30" presetClass="entr" presetSubtype="0" fill="hold" grpId="0" nodeType="afterEffect">
                                  <p:stCondLst>
                                    <p:cond delay="0"/>
                                  </p:stCondLst>
                                  <p:childTnLst>
                                    <p:set>
                                      <p:cBhvr>
                                        <p:cTn id="12" dur="1" fill="hold">
                                          <p:stCondLst>
                                            <p:cond delay="0"/>
                                          </p:stCondLst>
                                        </p:cTn>
                                        <p:tgtEl>
                                          <p:spTgt spid="87"/>
                                        </p:tgtEl>
                                        <p:attrNameLst>
                                          <p:attrName>style.visibility</p:attrName>
                                        </p:attrNameLst>
                                      </p:cBhvr>
                                      <p:to>
                                        <p:strVal val="visible"/>
                                      </p:to>
                                    </p:set>
                                    <p:animEffect transition="in" filter="fade">
                                      <p:cBhvr>
                                        <p:cTn id="13" dur="800" decel="100000"/>
                                        <p:tgtEl>
                                          <p:spTgt spid="87"/>
                                        </p:tgtEl>
                                      </p:cBhvr>
                                    </p:animEffect>
                                    <p:anim calcmode="lin" valueType="num">
                                      <p:cBhvr>
                                        <p:cTn id="14" dur="800" decel="100000" fill="hold"/>
                                        <p:tgtEl>
                                          <p:spTgt spid="87"/>
                                        </p:tgtEl>
                                        <p:attrNameLst>
                                          <p:attrName>style.rotation</p:attrName>
                                        </p:attrNameLst>
                                      </p:cBhvr>
                                      <p:tavLst>
                                        <p:tav tm="0">
                                          <p:val>
                                            <p:fltVal val="-90.000000"/>
                                          </p:val>
                                        </p:tav>
                                        <p:tav tm="100000">
                                          <p:val>
                                            <p:fltVal val="0.000000"/>
                                          </p:val>
                                        </p:tav>
                                      </p:tavLst>
                                    </p:anim>
                                    <p:anim calcmode="lin" valueType="num">
                                      <p:cBhvr>
                                        <p:cTn id="15" dur="800" decel="100000" fill="hold"/>
                                        <p:tgtEl>
                                          <p:spTgt spid="87"/>
                                        </p:tgtEl>
                                        <p:attrNameLst>
                                          <p:attrName>ppt_x</p:attrName>
                                        </p:attrNameLst>
                                      </p:cBhvr>
                                      <p:tavLst>
                                        <p:tav tm="0">
                                          <p:val>
                                            <p:strVal val="#ppt_x+0.4"/>
                                          </p:val>
                                        </p:tav>
                                        <p:tav tm="100000">
                                          <p:val>
                                            <p:strVal val="#ppt_x-0.05"/>
                                          </p:val>
                                        </p:tav>
                                      </p:tavLst>
                                    </p:anim>
                                    <p:anim calcmode="lin" valueType="num">
                                      <p:cBhvr>
                                        <p:cTn id="16" dur="800" decel="100000" fill="hold"/>
                                        <p:tgtEl>
                                          <p:spTgt spid="87"/>
                                        </p:tgtEl>
                                        <p:attrNameLst>
                                          <p:attrName>ppt_y</p:attrName>
                                        </p:attrNameLst>
                                      </p:cBhvr>
                                      <p:tavLst>
                                        <p:tav tm="0">
                                          <p:val>
                                            <p:strVal val="#ppt_y-0.4"/>
                                          </p:val>
                                        </p:tav>
                                        <p:tav tm="100000">
                                          <p:val>
                                            <p:strVal val="#ppt_y+0.1"/>
                                          </p:val>
                                        </p:tav>
                                      </p:tavLst>
                                    </p:anim>
                                    <p:anim calcmode="lin" valueType="num">
                                      <p:cBhvr>
                                        <p:cTn id="17" dur="200" accel="100000" fill="hold">
                                          <p:stCondLst>
                                            <p:cond delay="800"/>
                                          </p:stCondLst>
                                        </p:cTn>
                                        <p:tgtEl>
                                          <p:spTgt spid="87"/>
                                        </p:tgtEl>
                                        <p:attrNameLst>
                                          <p:attrName>ppt_x</p:attrName>
                                        </p:attrNameLst>
                                      </p:cBhvr>
                                      <p:tavLst>
                                        <p:tav tm="0">
                                          <p:val>
                                            <p:strVal val="#ppt_x-0.05"/>
                                          </p:val>
                                        </p:tav>
                                        <p:tav tm="100000">
                                          <p:val>
                                            <p:strVal val="#ppt_x"/>
                                          </p:val>
                                        </p:tav>
                                      </p:tavLst>
                                    </p:anim>
                                    <p:anim calcmode="lin" valueType="num">
                                      <p:cBhvr>
                                        <p:cTn id="18" dur="200" accel="100000" fill="hold">
                                          <p:stCondLst>
                                            <p:cond delay="800"/>
                                          </p:stCondLst>
                                        </p:cTn>
                                        <p:tgtEl>
                                          <p:spTgt spid="87"/>
                                        </p:tgtEl>
                                        <p:attrNameLst>
                                          <p:attrName>ppt_y</p:attrName>
                                        </p:attrNameLst>
                                      </p:cBhvr>
                                      <p:tavLst>
                                        <p:tav tm="0">
                                          <p:val>
                                            <p:strVal val="#ppt_y+0.1"/>
                                          </p:val>
                                        </p:tav>
                                        <p:tav tm="100000">
                                          <p:val>
                                            <p:strVal val="#ppt_y"/>
                                          </p:val>
                                        </p:tav>
                                      </p:tavLst>
                                    </p:anim>
                                  </p:childTnLst>
                                </p:cTn>
                              </p:par>
                            </p:childTnLst>
                          </p:cTn>
                        </p:par>
                        <p:par>
                          <p:cTn id="19" fill="hold">
                            <p:stCondLst>
                              <p:cond delay="2000"/>
                            </p:stCondLst>
                            <p:childTnLst>
                              <p:par>
                                <p:cTn id="20" presetID="30" presetClass="entr" presetSubtype="0" fill="hold" grpId="0" nodeType="afterEffect">
                                  <p:stCondLst>
                                    <p:cond delay="0"/>
                                  </p:stCondLst>
                                  <p:childTnLst>
                                    <p:set>
                                      <p:cBhvr>
                                        <p:cTn id="21" dur="1" fill="hold">
                                          <p:stCondLst>
                                            <p:cond delay="0"/>
                                          </p:stCondLst>
                                        </p:cTn>
                                        <p:tgtEl>
                                          <p:spTgt spid="88"/>
                                        </p:tgtEl>
                                        <p:attrNameLst>
                                          <p:attrName>style.visibility</p:attrName>
                                        </p:attrNameLst>
                                      </p:cBhvr>
                                      <p:to>
                                        <p:strVal val="visible"/>
                                      </p:to>
                                    </p:set>
                                    <p:animEffect transition="in" filter="fade">
                                      <p:cBhvr>
                                        <p:cTn id="22" dur="800" decel="100000"/>
                                        <p:tgtEl>
                                          <p:spTgt spid="88"/>
                                        </p:tgtEl>
                                      </p:cBhvr>
                                    </p:animEffect>
                                    <p:anim calcmode="lin" valueType="num">
                                      <p:cBhvr>
                                        <p:cTn id="23" dur="800" decel="100000" fill="hold"/>
                                        <p:tgtEl>
                                          <p:spTgt spid="88"/>
                                        </p:tgtEl>
                                        <p:attrNameLst>
                                          <p:attrName>style.rotation</p:attrName>
                                        </p:attrNameLst>
                                      </p:cBhvr>
                                      <p:tavLst>
                                        <p:tav tm="0">
                                          <p:val>
                                            <p:fltVal val="-90.000000"/>
                                          </p:val>
                                        </p:tav>
                                        <p:tav tm="100000">
                                          <p:val>
                                            <p:fltVal val="0.000000"/>
                                          </p:val>
                                        </p:tav>
                                      </p:tavLst>
                                    </p:anim>
                                    <p:anim calcmode="lin" valueType="num">
                                      <p:cBhvr>
                                        <p:cTn id="24" dur="800" decel="100000" fill="hold"/>
                                        <p:tgtEl>
                                          <p:spTgt spid="88"/>
                                        </p:tgtEl>
                                        <p:attrNameLst>
                                          <p:attrName>ppt_x</p:attrName>
                                        </p:attrNameLst>
                                      </p:cBhvr>
                                      <p:tavLst>
                                        <p:tav tm="0">
                                          <p:val>
                                            <p:strVal val="#ppt_x+0.4"/>
                                          </p:val>
                                        </p:tav>
                                        <p:tav tm="100000">
                                          <p:val>
                                            <p:strVal val="#ppt_x-0.05"/>
                                          </p:val>
                                        </p:tav>
                                      </p:tavLst>
                                    </p:anim>
                                    <p:anim calcmode="lin" valueType="num">
                                      <p:cBhvr>
                                        <p:cTn id="25" dur="800" decel="100000" fill="hold"/>
                                        <p:tgtEl>
                                          <p:spTgt spid="88"/>
                                        </p:tgtEl>
                                        <p:attrNameLst>
                                          <p:attrName>ppt_y</p:attrName>
                                        </p:attrNameLst>
                                      </p:cBhvr>
                                      <p:tavLst>
                                        <p:tav tm="0">
                                          <p:val>
                                            <p:strVal val="#ppt_y-0.4"/>
                                          </p:val>
                                        </p:tav>
                                        <p:tav tm="100000">
                                          <p:val>
                                            <p:strVal val="#ppt_y+0.1"/>
                                          </p:val>
                                        </p:tav>
                                      </p:tavLst>
                                    </p:anim>
                                    <p:anim calcmode="lin" valueType="num">
                                      <p:cBhvr>
                                        <p:cTn id="26" dur="200" accel="100000" fill="hold">
                                          <p:stCondLst>
                                            <p:cond delay="800"/>
                                          </p:stCondLst>
                                        </p:cTn>
                                        <p:tgtEl>
                                          <p:spTgt spid="88"/>
                                        </p:tgtEl>
                                        <p:attrNameLst>
                                          <p:attrName>ppt_x</p:attrName>
                                        </p:attrNameLst>
                                      </p:cBhvr>
                                      <p:tavLst>
                                        <p:tav tm="0">
                                          <p:val>
                                            <p:strVal val="#ppt_x-0.05"/>
                                          </p:val>
                                        </p:tav>
                                        <p:tav tm="100000">
                                          <p:val>
                                            <p:strVal val="#ppt_x"/>
                                          </p:val>
                                        </p:tav>
                                      </p:tavLst>
                                    </p:anim>
                                    <p:anim calcmode="lin" valueType="num">
                                      <p:cBhvr>
                                        <p:cTn id="27" dur="200" accel="100000" fill="hold">
                                          <p:stCondLst>
                                            <p:cond delay="800"/>
                                          </p:stCondLst>
                                        </p:cTn>
                                        <p:tgtEl>
                                          <p:spTgt spid="88"/>
                                        </p:tgtEl>
                                        <p:attrNameLst>
                                          <p:attrName>ppt_y</p:attrName>
                                        </p:attrNameLst>
                                      </p:cBhvr>
                                      <p:tavLst>
                                        <p:tav tm="0">
                                          <p:val>
                                            <p:strVal val="#ppt_y+0.1"/>
                                          </p:val>
                                        </p:tav>
                                        <p:tav tm="100000">
                                          <p:val>
                                            <p:strVal val="#ppt_y"/>
                                          </p:val>
                                        </p:tav>
                                      </p:tavLst>
                                    </p:anim>
                                  </p:childTnLst>
                                </p:cTn>
                              </p:par>
                            </p:childTnLst>
                          </p:cTn>
                        </p:par>
                        <p:par>
                          <p:cTn id="28" fill="hold">
                            <p:stCondLst>
                              <p:cond delay="3000"/>
                            </p:stCondLst>
                            <p:childTnLst>
                              <p:par>
                                <p:cTn id="29" presetID="30" presetClass="entr" presetSubtype="0" fill="hold" grpId="0" nodeType="afterEffect">
                                  <p:stCondLst>
                                    <p:cond delay="0"/>
                                  </p:stCondLst>
                                  <p:childTnLst>
                                    <p:set>
                                      <p:cBhvr>
                                        <p:cTn id="30" dur="1" fill="hold">
                                          <p:stCondLst>
                                            <p:cond delay="0"/>
                                          </p:stCondLst>
                                        </p:cTn>
                                        <p:tgtEl>
                                          <p:spTgt spid="89"/>
                                        </p:tgtEl>
                                        <p:attrNameLst>
                                          <p:attrName>style.visibility</p:attrName>
                                        </p:attrNameLst>
                                      </p:cBhvr>
                                      <p:to>
                                        <p:strVal val="visible"/>
                                      </p:to>
                                    </p:set>
                                    <p:animEffect transition="in" filter="fade">
                                      <p:cBhvr>
                                        <p:cTn id="31" dur="800" decel="100000"/>
                                        <p:tgtEl>
                                          <p:spTgt spid="89"/>
                                        </p:tgtEl>
                                      </p:cBhvr>
                                    </p:animEffect>
                                    <p:anim calcmode="lin" valueType="num">
                                      <p:cBhvr>
                                        <p:cTn id="32" dur="800" decel="100000" fill="hold"/>
                                        <p:tgtEl>
                                          <p:spTgt spid="89"/>
                                        </p:tgtEl>
                                        <p:attrNameLst>
                                          <p:attrName>style.rotation</p:attrName>
                                        </p:attrNameLst>
                                      </p:cBhvr>
                                      <p:tavLst>
                                        <p:tav tm="0">
                                          <p:val>
                                            <p:fltVal val="-90.000000"/>
                                          </p:val>
                                        </p:tav>
                                        <p:tav tm="100000">
                                          <p:val>
                                            <p:fltVal val="0.000000"/>
                                          </p:val>
                                        </p:tav>
                                      </p:tavLst>
                                    </p:anim>
                                    <p:anim calcmode="lin" valueType="num">
                                      <p:cBhvr>
                                        <p:cTn id="33" dur="800" decel="100000" fill="hold"/>
                                        <p:tgtEl>
                                          <p:spTgt spid="89"/>
                                        </p:tgtEl>
                                        <p:attrNameLst>
                                          <p:attrName>ppt_x</p:attrName>
                                        </p:attrNameLst>
                                      </p:cBhvr>
                                      <p:tavLst>
                                        <p:tav tm="0">
                                          <p:val>
                                            <p:strVal val="#ppt_x+0.4"/>
                                          </p:val>
                                        </p:tav>
                                        <p:tav tm="100000">
                                          <p:val>
                                            <p:strVal val="#ppt_x-0.05"/>
                                          </p:val>
                                        </p:tav>
                                      </p:tavLst>
                                    </p:anim>
                                    <p:anim calcmode="lin" valueType="num">
                                      <p:cBhvr>
                                        <p:cTn id="34" dur="800" decel="100000" fill="hold"/>
                                        <p:tgtEl>
                                          <p:spTgt spid="89"/>
                                        </p:tgtEl>
                                        <p:attrNameLst>
                                          <p:attrName>ppt_y</p:attrName>
                                        </p:attrNameLst>
                                      </p:cBhvr>
                                      <p:tavLst>
                                        <p:tav tm="0">
                                          <p:val>
                                            <p:strVal val="#ppt_y-0.4"/>
                                          </p:val>
                                        </p:tav>
                                        <p:tav tm="100000">
                                          <p:val>
                                            <p:strVal val="#ppt_y+0.1"/>
                                          </p:val>
                                        </p:tav>
                                      </p:tavLst>
                                    </p:anim>
                                    <p:anim calcmode="lin" valueType="num">
                                      <p:cBhvr>
                                        <p:cTn id="35" dur="200" accel="100000" fill="hold">
                                          <p:stCondLst>
                                            <p:cond delay="800"/>
                                          </p:stCondLst>
                                        </p:cTn>
                                        <p:tgtEl>
                                          <p:spTgt spid="89"/>
                                        </p:tgtEl>
                                        <p:attrNameLst>
                                          <p:attrName>ppt_x</p:attrName>
                                        </p:attrNameLst>
                                      </p:cBhvr>
                                      <p:tavLst>
                                        <p:tav tm="0">
                                          <p:val>
                                            <p:strVal val="#ppt_x-0.05"/>
                                          </p:val>
                                        </p:tav>
                                        <p:tav tm="100000">
                                          <p:val>
                                            <p:strVal val="#ppt_x"/>
                                          </p:val>
                                        </p:tav>
                                      </p:tavLst>
                                    </p:anim>
                                    <p:anim calcmode="lin" valueType="num">
                                      <p:cBhvr>
                                        <p:cTn id="36" dur="200" accel="100000" fill="hold">
                                          <p:stCondLst>
                                            <p:cond delay="800"/>
                                          </p:stCondLst>
                                        </p:cTn>
                                        <p:tgtEl>
                                          <p:spTgt spid="89"/>
                                        </p:tgtEl>
                                        <p:attrNameLst>
                                          <p:attrName>ppt_y</p:attrName>
                                        </p:attrNameLst>
                                      </p:cBhvr>
                                      <p:tavLst>
                                        <p:tav tm="0">
                                          <p:val>
                                            <p:strVal val="#ppt_y+0.1"/>
                                          </p:val>
                                        </p:tav>
                                        <p:tav tm="100000">
                                          <p:val>
                                            <p:strVal val="#ppt_y"/>
                                          </p:val>
                                        </p:tav>
                                      </p:tavLst>
                                    </p:anim>
                                  </p:childTnLst>
                                </p:cTn>
                              </p:par>
                            </p:childTnLst>
                          </p:cTn>
                        </p:par>
                        <p:par>
                          <p:cTn id="37" fill="hold">
                            <p:stCondLst>
                              <p:cond delay="4000"/>
                            </p:stCondLst>
                            <p:childTnLst>
                              <p:par>
                                <p:cTn id="38" presetID="30" presetClass="entr" presetSubtype="0" fill="hold" grpId="0" nodeType="afterEffect">
                                  <p:stCondLst>
                                    <p:cond delay="0"/>
                                  </p:stCondLst>
                                  <p:childTnLst>
                                    <p:set>
                                      <p:cBhvr>
                                        <p:cTn id="39" dur="1" fill="hold">
                                          <p:stCondLst>
                                            <p:cond delay="0"/>
                                          </p:stCondLst>
                                        </p:cTn>
                                        <p:tgtEl>
                                          <p:spTgt spid="92"/>
                                        </p:tgtEl>
                                        <p:attrNameLst>
                                          <p:attrName>style.visibility</p:attrName>
                                        </p:attrNameLst>
                                      </p:cBhvr>
                                      <p:to>
                                        <p:strVal val="visible"/>
                                      </p:to>
                                    </p:set>
                                    <p:animEffect transition="in" filter="fade">
                                      <p:cBhvr>
                                        <p:cTn id="40" dur="800" decel="100000"/>
                                        <p:tgtEl>
                                          <p:spTgt spid="92"/>
                                        </p:tgtEl>
                                      </p:cBhvr>
                                    </p:animEffect>
                                    <p:anim calcmode="lin" valueType="num">
                                      <p:cBhvr>
                                        <p:cTn id="41" dur="800" decel="100000" fill="hold"/>
                                        <p:tgtEl>
                                          <p:spTgt spid="92"/>
                                        </p:tgtEl>
                                        <p:attrNameLst>
                                          <p:attrName>style.rotation</p:attrName>
                                        </p:attrNameLst>
                                      </p:cBhvr>
                                      <p:tavLst>
                                        <p:tav tm="0">
                                          <p:val>
                                            <p:fltVal val="-90.000000"/>
                                          </p:val>
                                        </p:tav>
                                        <p:tav tm="100000">
                                          <p:val>
                                            <p:fltVal val="0.000000"/>
                                          </p:val>
                                        </p:tav>
                                      </p:tavLst>
                                    </p:anim>
                                    <p:anim calcmode="lin" valueType="num">
                                      <p:cBhvr>
                                        <p:cTn id="42" dur="800" decel="100000" fill="hold"/>
                                        <p:tgtEl>
                                          <p:spTgt spid="92"/>
                                        </p:tgtEl>
                                        <p:attrNameLst>
                                          <p:attrName>ppt_x</p:attrName>
                                        </p:attrNameLst>
                                      </p:cBhvr>
                                      <p:tavLst>
                                        <p:tav tm="0">
                                          <p:val>
                                            <p:strVal val="#ppt_x+0.4"/>
                                          </p:val>
                                        </p:tav>
                                        <p:tav tm="100000">
                                          <p:val>
                                            <p:strVal val="#ppt_x-0.05"/>
                                          </p:val>
                                        </p:tav>
                                      </p:tavLst>
                                    </p:anim>
                                    <p:anim calcmode="lin" valueType="num">
                                      <p:cBhvr>
                                        <p:cTn id="43" dur="800" decel="100000" fill="hold"/>
                                        <p:tgtEl>
                                          <p:spTgt spid="92"/>
                                        </p:tgtEl>
                                        <p:attrNameLst>
                                          <p:attrName>ppt_y</p:attrName>
                                        </p:attrNameLst>
                                      </p:cBhvr>
                                      <p:tavLst>
                                        <p:tav tm="0">
                                          <p:val>
                                            <p:strVal val="#ppt_y-0.4"/>
                                          </p:val>
                                        </p:tav>
                                        <p:tav tm="100000">
                                          <p:val>
                                            <p:strVal val="#ppt_y+0.1"/>
                                          </p:val>
                                        </p:tav>
                                      </p:tavLst>
                                    </p:anim>
                                    <p:anim calcmode="lin" valueType="num">
                                      <p:cBhvr>
                                        <p:cTn id="44" dur="200" accel="100000" fill="hold">
                                          <p:stCondLst>
                                            <p:cond delay="800"/>
                                          </p:stCondLst>
                                        </p:cTn>
                                        <p:tgtEl>
                                          <p:spTgt spid="92"/>
                                        </p:tgtEl>
                                        <p:attrNameLst>
                                          <p:attrName>ppt_x</p:attrName>
                                        </p:attrNameLst>
                                      </p:cBhvr>
                                      <p:tavLst>
                                        <p:tav tm="0">
                                          <p:val>
                                            <p:strVal val="#ppt_x-0.05"/>
                                          </p:val>
                                        </p:tav>
                                        <p:tav tm="100000">
                                          <p:val>
                                            <p:strVal val="#ppt_x"/>
                                          </p:val>
                                        </p:tav>
                                      </p:tavLst>
                                    </p:anim>
                                    <p:anim calcmode="lin" valueType="num">
                                      <p:cBhvr>
                                        <p:cTn id="45" dur="200" accel="100000" fill="hold">
                                          <p:stCondLst>
                                            <p:cond delay="800"/>
                                          </p:stCondLst>
                                        </p:cTn>
                                        <p:tgtEl>
                                          <p:spTgt spid="92"/>
                                        </p:tgtEl>
                                        <p:attrNameLst>
                                          <p:attrName>ppt_y</p:attrName>
                                        </p:attrNameLst>
                                      </p:cBhvr>
                                      <p:tavLst>
                                        <p:tav tm="0">
                                          <p:val>
                                            <p:strVal val="#ppt_y+0.1"/>
                                          </p:val>
                                        </p:tav>
                                        <p:tav tm="100000">
                                          <p:val>
                                            <p:strVal val="#ppt_y"/>
                                          </p:val>
                                        </p:tav>
                                      </p:tavLst>
                                    </p:anim>
                                  </p:childTnLst>
                                </p:cTn>
                              </p:par>
                            </p:childTnLst>
                          </p:cTn>
                        </p:par>
                        <p:par>
                          <p:cTn id="46" fill="hold">
                            <p:stCondLst>
                              <p:cond delay="5000"/>
                            </p:stCondLst>
                            <p:childTnLst>
                              <p:par>
                                <p:cTn id="47" presetID="30" presetClass="entr" presetSubtype="0" fill="hold" grpId="0" nodeType="afterEffect">
                                  <p:stCondLst>
                                    <p:cond delay="0"/>
                                  </p:stCondLst>
                                  <p:childTnLst>
                                    <p:set>
                                      <p:cBhvr>
                                        <p:cTn id="48" dur="1" fill="hold">
                                          <p:stCondLst>
                                            <p:cond delay="0"/>
                                          </p:stCondLst>
                                        </p:cTn>
                                        <p:tgtEl>
                                          <p:spTgt spid="91"/>
                                        </p:tgtEl>
                                        <p:attrNameLst>
                                          <p:attrName>style.visibility</p:attrName>
                                        </p:attrNameLst>
                                      </p:cBhvr>
                                      <p:to>
                                        <p:strVal val="visible"/>
                                      </p:to>
                                    </p:set>
                                    <p:animEffect transition="in" filter="fade">
                                      <p:cBhvr>
                                        <p:cTn id="49" dur="800" decel="100000"/>
                                        <p:tgtEl>
                                          <p:spTgt spid="91"/>
                                        </p:tgtEl>
                                      </p:cBhvr>
                                    </p:animEffect>
                                    <p:anim calcmode="lin" valueType="num">
                                      <p:cBhvr>
                                        <p:cTn id="50" dur="800" decel="100000" fill="hold"/>
                                        <p:tgtEl>
                                          <p:spTgt spid="91"/>
                                        </p:tgtEl>
                                        <p:attrNameLst>
                                          <p:attrName>style.rotation</p:attrName>
                                        </p:attrNameLst>
                                      </p:cBhvr>
                                      <p:tavLst>
                                        <p:tav tm="0">
                                          <p:val>
                                            <p:fltVal val="-90.000000"/>
                                          </p:val>
                                        </p:tav>
                                        <p:tav tm="100000">
                                          <p:val>
                                            <p:fltVal val="0.000000"/>
                                          </p:val>
                                        </p:tav>
                                      </p:tavLst>
                                    </p:anim>
                                    <p:anim calcmode="lin" valueType="num">
                                      <p:cBhvr>
                                        <p:cTn id="51" dur="800" decel="100000" fill="hold"/>
                                        <p:tgtEl>
                                          <p:spTgt spid="91"/>
                                        </p:tgtEl>
                                        <p:attrNameLst>
                                          <p:attrName>ppt_x</p:attrName>
                                        </p:attrNameLst>
                                      </p:cBhvr>
                                      <p:tavLst>
                                        <p:tav tm="0">
                                          <p:val>
                                            <p:strVal val="#ppt_x+0.4"/>
                                          </p:val>
                                        </p:tav>
                                        <p:tav tm="100000">
                                          <p:val>
                                            <p:strVal val="#ppt_x-0.05"/>
                                          </p:val>
                                        </p:tav>
                                      </p:tavLst>
                                    </p:anim>
                                    <p:anim calcmode="lin" valueType="num">
                                      <p:cBhvr>
                                        <p:cTn id="52" dur="800" decel="100000" fill="hold"/>
                                        <p:tgtEl>
                                          <p:spTgt spid="91"/>
                                        </p:tgtEl>
                                        <p:attrNameLst>
                                          <p:attrName>ppt_y</p:attrName>
                                        </p:attrNameLst>
                                      </p:cBhvr>
                                      <p:tavLst>
                                        <p:tav tm="0">
                                          <p:val>
                                            <p:strVal val="#ppt_y-0.4"/>
                                          </p:val>
                                        </p:tav>
                                        <p:tav tm="100000">
                                          <p:val>
                                            <p:strVal val="#ppt_y+0.1"/>
                                          </p:val>
                                        </p:tav>
                                      </p:tavLst>
                                    </p:anim>
                                    <p:anim calcmode="lin" valueType="num">
                                      <p:cBhvr>
                                        <p:cTn id="53" dur="200" accel="100000" fill="hold">
                                          <p:stCondLst>
                                            <p:cond delay="800"/>
                                          </p:stCondLst>
                                        </p:cTn>
                                        <p:tgtEl>
                                          <p:spTgt spid="91"/>
                                        </p:tgtEl>
                                        <p:attrNameLst>
                                          <p:attrName>ppt_x</p:attrName>
                                        </p:attrNameLst>
                                      </p:cBhvr>
                                      <p:tavLst>
                                        <p:tav tm="0">
                                          <p:val>
                                            <p:strVal val="#ppt_x-0.05"/>
                                          </p:val>
                                        </p:tav>
                                        <p:tav tm="100000">
                                          <p:val>
                                            <p:strVal val="#ppt_x"/>
                                          </p:val>
                                        </p:tav>
                                      </p:tavLst>
                                    </p:anim>
                                    <p:anim calcmode="lin" valueType="num">
                                      <p:cBhvr>
                                        <p:cTn id="54" dur="200" accel="100000" fill="hold">
                                          <p:stCondLst>
                                            <p:cond delay="800"/>
                                          </p:stCondLst>
                                        </p:cTn>
                                        <p:tgtEl>
                                          <p:spTgt spid="9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88" grpId="0"/>
      <p:bldP spid="89" grpId="0"/>
      <p:bldP spid="92" grpId="0"/>
      <p:bldP spid="91"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1378" name="组合 8"/>
          <p:cNvGrpSpPr/>
          <p:nvPr/>
        </p:nvGrpSpPr>
        <p:grpSpPr>
          <a:xfrm>
            <a:off x="927100" y="341313"/>
            <a:ext cx="10360025" cy="523875"/>
            <a:chOff x="1460" y="538"/>
            <a:chExt cx="16314" cy="824"/>
          </a:xfrm>
        </p:grpSpPr>
        <p:grpSp>
          <p:nvGrpSpPr>
            <p:cNvPr id="101379" name="组合 28"/>
            <p:cNvGrpSpPr/>
            <p:nvPr/>
          </p:nvGrpSpPr>
          <p:grpSpPr>
            <a:xfrm>
              <a:off x="1460" y="886"/>
              <a:ext cx="16315" cy="0"/>
              <a:chOff x="1459" y="886"/>
              <a:chExt cx="16315" cy="0"/>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6" name="文本框 31"/>
            <p:cNvSpPr txBox="1"/>
            <p:nvPr/>
          </p:nvSpPr>
          <p:spPr>
            <a:xfrm>
              <a:off x="5021"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101383" name="组合 71"/>
          <p:cNvGrpSpPr/>
          <p:nvPr/>
        </p:nvGrpSpPr>
        <p:grpSpPr>
          <a:xfrm>
            <a:off x="1358265" y="3756343"/>
            <a:ext cx="574675" cy="576262"/>
            <a:chOff x="2322" y="7283"/>
            <a:chExt cx="1120" cy="1120"/>
          </a:xfrm>
        </p:grpSpPr>
        <p:sp>
          <p:nvSpPr>
            <p:cNvPr id="73" name="Oval 90"/>
            <p:cNvSpPr/>
            <p:nvPr>
              <p:custDataLst>
                <p:tags r:id="rId1"/>
              </p:custDataLst>
            </p:nvPr>
          </p:nvSpPr>
          <p:spPr>
            <a:xfrm>
              <a:off x="2422" y="7384"/>
              <a:ext cx="920" cy="920"/>
            </a:xfrm>
            <a:prstGeom prst="ellipse">
              <a:avLst/>
            </a:prstGeom>
            <a:solidFill>
              <a:schemeClr val="accent1">
                <a:lumMod val="50000"/>
              </a:schemeClr>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fontAlgn="base"/>
              <a:endParaRPr lang="en-US" sz="2400" strike="noStrike" noProof="1">
                <a:latin typeface="+mj-lt"/>
              </a:endParaRPr>
            </a:p>
          </p:txBody>
        </p:sp>
        <p:sp>
          <p:nvSpPr>
            <p:cNvPr id="74" name="Oval 91"/>
            <p:cNvSpPr/>
            <p:nvPr>
              <p:custDataLst>
                <p:tags r:id="rId2"/>
              </p:custDataLst>
            </p:nvPr>
          </p:nvSpPr>
          <p:spPr>
            <a:xfrm>
              <a:off x="2322" y="7283"/>
              <a:ext cx="1120" cy="1120"/>
            </a:xfrm>
            <a:prstGeom prst="ellipse">
              <a:avLst/>
            </a:prstGeom>
            <a:noFill/>
            <a:ln>
              <a:solidFill>
                <a:srgbClr val="C9C915"/>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fontAlgn="base"/>
              <a:endParaRPr lang="en-US" sz="2300" strike="noStrike" noProof="1"/>
            </a:p>
          </p:txBody>
        </p:sp>
        <p:sp>
          <p:nvSpPr>
            <p:cNvPr id="75" name="TextBox 92"/>
            <p:cNvSpPr txBox="1"/>
            <p:nvPr>
              <p:custDataLst>
                <p:tags r:id="rId3"/>
              </p:custDataLst>
            </p:nvPr>
          </p:nvSpPr>
          <p:spPr>
            <a:xfrm>
              <a:off x="2398" y="7601"/>
              <a:ext cx="967" cy="485"/>
            </a:xfrm>
            <a:prstGeom prst="rect">
              <a:avLst/>
            </a:prstGeom>
            <a:noFill/>
          </p:spPr>
          <p:txBody>
            <a:bodyPr wrap="square" lIns="90000" rIns="90000" bIns="46800" rtlCol="0" anchor="ctr" anchorCtr="0">
              <a:noAutofit/>
            </a:bodyPr>
            <a:lstStyle/>
            <a:p>
              <a:pPr algn="ctr">
                <a:lnSpc>
                  <a:spcPct val="120000"/>
                </a:lnSpc>
              </a:pPr>
              <a:r>
                <a:rPr lang="en-US" spc="150" noProof="1">
                  <a:solidFill>
                    <a:schemeClr val="tx2"/>
                  </a:solidFill>
                  <a:latin typeface="微软雅黑" panose="020B0503020204020204" pitchFamily="34" charset="-122"/>
                  <a:ea typeface="微软雅黑" panose="020B0503020204020204" pitchFamily="34" charset="-122"/>
                  <a:cs typeface="+mn-cs"/>
                </a:rPr>
                <a:t>3</a:t>
              </a:r>
              <a:endParaRPr lang="en-US" spc="150" noProof="1">
                <a:solidFill>
                  <a:schemeClr val="tx2"/>
                </a:solidFill>
                <a:latin typeface="微软雅黑" panose="020B0503020204020204" pitchFamily="34" charset="-122"/>
                <a:ea typeface="微软雅黑" panose="020B0503020204020204" pitchFamily="34" charset="-122"/>
              </a:endParaRPr>
            </a:p>
          </p:txBody>
        </p:sp>
      </p:grpSp>
      <p:sp>
        <p:nvSpPr>
          <p:cNvPr id="76" name="文本框 75"/>
          <p:cNvSpPr txBox="1"/>
          <p:nvPr>
            <p:custDataLst>
              <p:tags r:id="rId4"/>
            </p:custDataLst>
          </p:nvPr>
        </p:nvSpPr>
        <p:spPr>
          <a:xfrm>
            <a:off x="2069465" y="2202180"/>
            <a:ext cx="1645920" cy="666750"/>
          </a:xfrm>
          <a:prstGeom prst="rect">
            <a:avLst/>
          </a:prstGeom>
          <a:noFill/>
          <a:ln>
            <a:noFill/>
          </a:ln>
        </p:spPr>
        <p:txBody>
          <a:bodyPr wrap="square" rtlCol="0" anchor="ctr" anchorCtr="0"/>
          <a:lstStyle>
            <a:defPPr>
              <a:defRPr lang="en-US"/>
            </a:defPPr>
            <a:lvl1pPr marL="342900" indent="-342900">
              <a:lnSpc>
                <a:spcPct val="140000"/>
              </a:lnSpc>
              <a:buFont typeface="+mj-lt"/>
              <a:buAutoNum type="arabicPeriod"/>
              <a:defRPr kumimoji="1" sz="1400">
                <a:solidFill>
                  <a:srgbClr val="222222">
                    <a:lumMod val="75000"/>
                    <a:lumOff val="25000"/>
                  </a:srgbClr>
                </a:solidFill>
              </a:defRPr>
            </a:lvl1pPr>
          </a:lstStyle>
          <a:p>
            <a:pPr marL="0" indent="0" algn="just" fontAlgn="base">
              <a:lnSpc>
                <a:spcPct val="120000"/>
              </a:lnSpc>
              <a:buNone/>
            </a:pPr>
            <a:r>
              <a:rPr lang="zh-CN" altLang="en-US" sz="1500" strike="noStrike" spc="15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rPr>
              <a:t>明确营销目标。</a:t>
            </a:r>
            <a:endParaRPr lang="zh-CN" altLang="en-US" sz="1500" strike="noStrike" spc="15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endParaRPr>
          </a:p>
        </p:txBody>
      </p:sp>
      <p:sp>
        <p:nvSpPr>
          <p:cNvPr id="77" name="文本框 76"/>
          <p:cNvSpPr txBox="1"/>
          <p:nvPr>
            <p:custDataLst>
              <p:tags r:id="rId5"/>
            </p:custDataLst>
          </p:nvPr>
        </p:nvSpPr>
        <p:spPr>
          <a:xfrm>
            <a:off x="2069465" y="3008630"/>
            <a:ext cx="1189990" cy="609600"/>
          </a:xfrm>
          <a:prstGeom prst="rect">
            <a:avLst/>
          </a:prstGeom>
          <a:noFill/>
          <a:ln>
            <a:noFill/>
          </a:ln>
        </p:spPr>
        <p:txBody>
          <a:bodyPr wrap="square" rtlCol="0" anchor="ctr" anchorCtr="0"/>
          <a:lstStyle>
            <a:defPPr>
              <a:defRPr lang="en-US"/>
            </a:defPPr>
            <a:lvl1pPr marL="342900" indent="-342900">
              <a:lnSpc>
                <a:spcPct val="140000"/>
              </a:lnSpc>
              <a:buFont typeface="+mj-lt"/>
              <a:buAutoNum type="arabicPeriod"/>
              <a:defRPr kumimoji="1" sz="1400">
                <a:solidFill>
                  <a:srgbClr val="222222">
                    <a:lumMod val="75000"/>
                    <a:lumOff val="25000"/>
                  </a:srgbClr>
                </a:solidFill>
              </a:defRPr>
            </a:lvl1pPr>
          </a:lstStyle>
          <a:p>
            <a:pPr marL="0" indent="0" algn="just" fontAlgn="base">
              <a:lnSpc>
                <a:spcPct val="120000"/>
              </a:lnSpc>
              <a:buNone/>
            </a:pPr>
            <a:r>
              <a:rPr lang="zh-CN" altLang="en-US" sz="1500" strike="noStrike" spc="15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rPr>
              <a:t>市场调研。</a:t>
            </a:r>
            <a:endParaRPr lang="zh-CN" altLang="en-US" sz="1500" strike="noStrike" spc="15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endParaRPr>
          </a:p>
        </p:txBody>
      </p:sp>
      <p:sp>
        <p:nvSpPr>
          <p:cNvPr id="78" name="文本框 77"/>
          <p:cNvSpPr txBox="1"/>
          <p:nvPr>
            <p:custDataLst>
              <p:tags r:id="rId6"/>
            </p:custDataLst>
          </p:nvPr>
        </p:nvSpPr>
        <p:spPr>
          <a:xfrm>
            <a:off x="2071370" y="3640455"/>
            <a:ext cx="1611630" cy="811530"/>
          </a:xfrm>
          <a:prstGeom prst="rect">
            <a:avLst/>
          </a:prstGeom>
          <a:noFill/>
          <a:ln>
            <a:noFill/>
          </a:ln>
        </p:spPr>
        <p:txBody>
          <a:bodyPr wrap="square" rtlCol="0" anchor="ctr" anchorCtr="0"/>
          <a:lstStyle>
            <a:defPPr>
              <a:defRPr lang="en-US"/>
            </a:defPPr>
            <a:lvl1pPr marL="342900" indent="-342900">
              <a:lnSpc>
                <a:spcPct val="140000"/>
              </a:lnSpc>
              <a:buFont typeface="+mj-lt"/>
              <a:buAutoNum type="arabicPeriod"/>
              <a:defRPr kumimoji="1" sz="1400">
                <a:solidFill>
                  <a:srgbClr val="222222">
                    <a:lumMod val="75000"/>
                    <a:lumOff val="25000"/>
                  </a:srgbClr>
                </a:solidFill>
              </a:defRPr>
            </a:lvl1pPr>
          </a:lstStyle>
          <a:p>
            <a:pPr marL="0" indent="0" algn="just" fontAlgn="base">
              <a:lnSpc>
                <a:spcPct val="120000"/>
              </a:lnSpc>
              <a:buNone/>
            </a:pPr>
            <a:r>
              <a:rPr lang="zh-CN" altLang="en-US" sz="1500" strike="noStrike" spc="15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rPr>
              <a:t>营销背景分析。</a:t>
            </a:r>
            <a:endParaRPr lang="zh-CN" altLang="en-US" sz="1500" strike="noStrike" spc="15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endParaRPr>
          </a:p>
        </p:txBody>
      </p:sp>
      <p:grpSp>
        <p:nvGrpSpPr>
          <p:cNvPr id="101390" name="组合 81"/>
          <p:cNvGrpSpPr/>
          <p:nvPr/>
        </p:nvGrpSpPr>
        <p:grpSpPr>
          <a:xfrm>
            <a:off x="1358265" y="2232343"/>
            <a:ext cx="574675" cy="576262"/>
            <a:chOff x="2322" y="3665"/>
            <a:chExt cx="1120" cy="1133"/>
          </a:xfrm>
        </p:grpSpPr>
        <p:sp>
          <p:nvSpPr>
            <p:cNvPr id="83" name="Oval 82"/>
            <p:cNvSpPr/>
            <p:nvPr>
              <p:custDataLst>
                <p:tags r:id="rId7"/>
              </p:custDataLst>
            </p:nvPr>
          </p:nvSpPr>
          <p:spPr>
            <a:xfrm>
              <a:off x="2422" y="3778"/>
              <a:ext cx="920" cy="920"/>
            </a:xfrm>
            <a:prstGeom prst="ellipse">
              <a:avLst/>
            </a:prstGeom>
            <a:solidFill>
              <a:schemeClr val="accent1">
                <a:lumMod val="50000"/>
              </a:schemeClr>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fontAlgn="base"/>
              <a:endParaRPr lang="en-US" sz="2800" strike="noStrike" noProof="1">
                <a:solidFill>
                  <a:srgbClr val="222222">
                    <a:lumMod val="75000"/>
                    <a:lumOff val="25000"/>
                  </a:srgbClr>
                </a:solidFill>
                <a:latin typeface="+mj-lt"/>
              </a:endParaRPr>
            </a:p>
          </p:txBody>
        </p:sp>
        <p:sp>
          <p:nvSpPr>
            <p:cNvPr id="84" name="Oval 83"/>
            <p:cNvSpPr/>
            <p:nvPr>
              <p:custDataLst>
                <p:tags r:id="rId8"/>
              </p:custDataLst>
            </p:nvPr>
          </p:nvSpPr>
          <p:spPr>
            <a:xfrm>
              <a:off x="2322" y="3678"/>
              <a:ext cx="1120" cy="1120"/>
            </a:xfrm>
            <a:prstGeom prst="ellipse">
              <a:avLst/>
            </a:prstGeom>
            <a:noFill/>
            <a:ln>
              <a:solidFill>
                <a:srgbClr val="C9C915"/>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fontAlgn="base"/>
              <a:endParaRPr lang="en-US" sz="2300" strike="noStrike" noProof="1"/>
            </a:p>
          </p:txBody>
        </p:sp>
        <p:sp>
          <p:nvSpPr>
            <p:cNvPr id="85" name="TextBox 84"/>
            <p:cNvSpPr txBox="1"/>
            <p:nvPr>
              <p:custDataLst>
                <p:tags r:id="rId9"/>
              </p:custDataLst>
            </p:nvPr>
          </p:nvSpPr>
          <p:spPr>
            <a:xfrm>
              <a:off x="2539" y="3996"/>
              <a:ext cx="722" cy="485"/>
            </a:xfrm>
            <a:prstGeom prst="rect">
              <a:avLst/>
            </a:prstGeom>
            <a:noFill/>
          </p:spPr>
          <p:txBody>
            <a:bodyPr wrap="square" lIns="90000" rIns="90000" bIns="46800" rtlCol="0" anchor="ctr" anchorCtr="0">
              <a:noAutofit/>
            </a:bodyPr>
            <a:lstStyle/>
            <a:p>
              <a:pPr algn="ctr">
                <a:lnSpc>
                  <a:spcPct val="120000"/>
                </a:lnSpc>
              </a:pPr>
              <a:r>
                <a:rPr lang="en-US" spc="150" noProof="1">
                  <a:solidFill>
                    <a:schemeClr val="tx2"/>
                  </a:solidFill>
                  <a:latin typeface="微软雅黑" panose="020B0503020204020204" pitchFamily="34" charset="-122"/>
                  <a:ea typeface="微软雅黑" panose="020B0503020204020204" pitchFamily="34" charset="-122"/>
                  <a:cs typeface="+mn-cs"/>
                </a:rPr>
                <a:t>1</a:t>
              </a:r>
              <a:endParaRPr lang="en-US" spc="150" noProof="1">
                <a:solidFill>
                  <a:schemeClr val="tx2"/>
                </a:solidFill>
                <a:latin typeface="微软雅黑" panose="020B0503020204020204" pitchFamily="34" charset="-122"/>
                <a:ea typeface="微软雅黑" panose="020B0503020204020204" pitchFamily="34" charset="-122"/>
              </a:endParaRPr>
            </a:p>
          </p:txBody>
        </p:sp>
        <p:sp>
          <p:nvSpPr>
            <p:cNvPr id="86" name="Oval 83"/>
            <p:cNvSpPr/>
            <p:nvPr>
              <p:custDataLst>
                <p:tags r:id="rId10"/>
              </p:custDataLst>
            </p:nvPr>
          </p:nvSpPr>
          <p:spPr>
            <a:xfrm>
              <a:off x="2322" y="3665"/>
              <a:ext cx="1120" cy="1120"/>
            </a:xfrm>
            <a:prstGeom prst="ellipse">
              <a:avLst/>
            </a:prstGeom>
            <a:noFill/>
            <a:ln>
              <a:solidFill>
                <a:srgbClr val="C9C915"/>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p>
              <a:pPr algn="ctr" fontAlgn="base"/>
              <a:endParaRPr lang="en-US" sz="2300" strike="noStrike" noProof="1"/>
            </a:p>
          </p:txBody>
        </p:sp>
      </p:grpSp>
      <p:grpSp>
        <p:nvGrpSpPr>
          <p:cNvPr id="101395" name="组合 86"/>
          <p:cNvGrpSpPr/>
          <p:nvPr/>
        </p:nvGrpSpPr>
        <p:grpSpPr>
          <a:xfrm>
            <a:off x="1358265" y="2991168"/>
            <a:ext cx="574675" cy="576262"/>
            <a:chOff x="2322" y="5308"/>
            <a:chExt cx="1120" cy="1133"/>
          </a:xfrm>
        </p:grpSpPr>
        <p:sp>
          <p:nvSpPr>
            <p:cNvPr id="88" name="Oval 86"/>
            <p:cNvSpPr/>
            <p:nvPr>
              <p:custDataLst>
                <p:tags r:id="rId11"/>
              </p:custDataLst>
            </p:nvPr>
          </p:nvSpPr>
          <p:spPr>
            <a:xfrm>
              <a:off x="2422" y="5421"/>
              <a:ext cx="920" cy="920"/>
            </a:xfrm>
            <a:prstGeom prst="ellipse">
              <a:avLst/>
            </a:prstGeom>
            <a:solidFill>
              <a:schemeClr val="accent1"/>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fontAlgn="base"/>
              <a:endParaRPr lang="en-US" sz="2800" strike="noStrike" noProof="1">
                <a:latin typeface="+mj-lt"/>
              </a:endParaRPr>
            </a:p>
          </p:txBody>
        </p:sp>
        <p:sp>
          <p:nvSpPr>
            <p:cNvPr id="89" name="Oval 87"/>
            <p:cNvSpPr/>
            <p:nvPr>
              <p:custDataLst>
                <p:tags r:id="rId12"/>
              </p:custDataLst>
            </p:nvPr>
          </p:nvSpPr>
          <p:spPr>
            <a:xfrm>
              <a:off x="2322" y="5321"/>
              <a:ext cx="1120" cy="1120"/>
            </a:xfrm>
            <a:prstGeom prst="ellipse">
              <a:avLst/>
            </a:prstGeom>
            <a:noFill/>
            <a:ln>
              <a:solidFill>
                <a:srgbClr val="C9C915"/>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fontAlgn="base"/>
              <a:endParaRPr lang="en-US" sz="2300" strike="noStrike" noProof="1"/>
            </a:p>
          </p:txBody>
        </p:sp>
        <p:sp>
          <p:nvSpPr>
            <p:cNvPr id="90" name="TextBox 88"/>
            <p:cNvSpPr txBox="1"/>
            <p:nvPr>
              <p:custDataLst>
                <p:tags r:id="rId13"/>
              </p:custDataLst>
            </p:nvPr>
          </p:nvSpPr>
          <p:spPr>
            <a:xfrm>
              <a:off x="2398" y="5639"/>
              <a:ext cx="967" cy="485"/>
            </a:xfrm>
            <a:prstGeom prst="rect">
              <a:avLst/>
            </a:prstGeom>
            <a:noFill/>
          </p:spPr>
          <p:txBody>
            <a:bodyPr wrap="square" lIns="90000" rIns="90000" bIns="46800" rtlCol="0" anchor="ctr" anchorCtr="0">
              <a:noAutofit/>
            </a:bodyPr>
            <a:lstStyle/>
            <a:p>
              <a:pPr algn="ctr">
                <a:lnSpc>
                  <a:spcPct val="120000"/>
                </a:lnSpc>
              </a:pPr>
              <a:r>
                <a:rPr lang="en-US" spc="150" noProof="1">
                  <a:solidFill>
                    <a:schemeClr val="tx2"/>
                  </a:solidFill>
                  <a:latin typeface="微软雅黑" panose="020B0503020204020204" pitchFamily="34" charset="-122"/>
                  <a:ea typeface="微软雅黑" panose="020B0503020204020204" pitchFamily="34" charset="-122"/>
                  <a:cs typeface="+mn-cs"/>
                </a:rPr>
                <a:t>2</a:t>
              </a:r>
              <a:endParaRPr lang="en-US" spc="150" noProof="1">
                <a:solidFill>
                  <a:schemeClr val="tx2"/>
                </a:solidFill>
                <a:latin typeface="微软雅黑" panose="020B0503020204020204" pitchFamily="34" charset="-122"/>
                <a:ea typeface="微软雅黑" panose="020B0503020204020204" pitchFamily="34" charset="-122"/>
              </a:endParaRPr>
            </a:p>
          </p:txBody>
        </p:sp>
        <p:sp>
          <p:nvSpPr>
            <p:cNvPr id="91" name="Oval 87"/>
            <p:cNvSpPr/>
            <p:nvPr>
              <p:custDataLst>
                <p:tags r:id="rId14"/>
              </p:custDataLst>
            </p:nvPr>
          </p:nvSpPr>
          <p:spPr>
            <a:xfrm>
              <a:off x="2322" y="5308"/>
              <a:ext cx="1120" cy="1120"/>
            </a:xfrm>
            <a:prstGeom prst="ellipse">
              <a:avLst/>
            </a:prstGeom>
            <a:noFill/>
            <a:ln>
              <a:solidFill>
                <a:srgbClr val="C9C915"/>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p>
              <a:pPr algn="ctr" fontAlgn="base"/>
              <a:endParaRPr lang="en-US" sz="2300" strike="noStrike" noProof="1"/>
            </a:p>
          </p:txBody>
        </p:sp>
      </p:grpSp>
      <p:sp>
        <p:nvSpPr>
          <p:cNvPr id="92" name="文本框 91"/>
          <p:cNvSpPr txBox="1"/>
          <p:nvPr>
            <p:custDataLst>
              <p:tags r:id="rId15"/>
            </p:custDataLst>
          </p:nvPr>
        </p:nvSpPr>
        <p:spPr>
          <a:xfrm>
            <a:off x="2069465" y="4659630"/>
            <a:ext cx="1180465" cy="608330"/>
          </a:xfrm>
          <a:prstGeom prst="rect">
            <a:avLst/>
          </a:prstGeom>
          <a:noFill/>
          <a:ln>
            <a:noFill/>
          </a:ln>
        </p:spPr>
        <p:txBody>
          <a:bodyPr wrap="square" rtlCol="0" anchor="ctr" anchorCtr="0"/>
          <a:lstStyle>
            <a:defPPr>
              <a:defRPr lang="en-US"/>
            </a:defPPr>
            <a:lvl1pPr marL="342900" indent="-342900">
              <a:lnSpc>
                <a:spcPct val="140000"/>
              </a:lnSpc>
              <a:buFont typeface="+mj-lt"/>
              <a:buAutoNum type="arabicPeriod"/>
              <a:defRPr kumimoji="1" sz="1400">
                <a:solidFill>
                  <a:srgbClr val="222222">
                    <a:lumMod val="75000"/>
                    <a:lumOff val="25000"/>
                  </a:srgbClr>
                </a:solidFill>
              </a:defRPr>
            </a:lvl1pPr>
          </a:lstStyle>
          <a:p>
            <a:pPr marL="0" indent="0" algn="just" fontAlgn="base">
              <a:lnSpc>
                <a:spcPct val="110000"/>
              </a:lnSpc>
              <a:buNone/>
            </a:pPr>
            <a:r>
              <a:rPr lang="zh-CN" altLang="en-US" sz="1500" strike="noStrike" spc="15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rPr>
              <a:t>产生构想。</a:t>
            </a:r>
            <a:endParaRPr lang="zh-CN" altLang="en-US" sz="1500" strike="noStrike" spc="15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endParaRPr>
          </a:p>
        </p:txBody>
      </p:sp>
      <p:grpSp>
        <p:nvGrpSpPr>
          <p:cNvPr id="101401" name="组合 92"/>
          <p:cNvGrpSpPr/>
          <p:nvPr/>
        </p:nvGrpSpPr>
        <p:grpSpPr>
          <a:xfrm>
            <a:off x="1356678" y="4602480"/>
            <a:ext cx="576262" cy="576263"/>
            <a:chOff x="2322" y="5308"/>
            <a:chExt cx="1120" cy="1133"/>
          </a:xfrm>
        </p:grpSpPr>
        <p:sp>
          <p:nvSpPr>
            <p:cNvPr id="94" name="Oval 86"/>
            <p:cNvSpPr/>
            <p:nvPr>
              <p:custDataLst>
                <p:tags r:id="rId16"/>
              </p:custDataLst>
            </p:nvPr>
          </p:nvSpPr>
          <p:spPr>
            <a:xfrm>
              <a:off x="2422" y="5421"/>
              <a:ext cx="920" cy="920"/>
            </a:xfrm>
            <a:prstGeom prst="ellipse">
              <a:avLst/>
            </a:prstGeom>
            <a:solidFill>
              <a:schemeClr val="accent1"/>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fontAlgn="base"/>
              <a:endParaRPr lang="en-US" sz="2800" strike="noStrike" noProof="1">
                <a:latin typeface="+mj-lt"/>
              </a:endParaRPr>
            </a:p>
          </p:txBody>
        </p:sp>
        <p:sp>
          <p:nvSpPr>
            <p:cNvPr id="95" name="Oval 87"/>
            <p:cNvSpPr/>
            <p:nvPr>
              <p:custDataLst>
                <p:tags r:id="rId17"/>
              </p:custDataLst>
            </p:nvPr>
          </p:nvSpPr>
          <p:spPr>
            <a:xfrm>
              <a:off x="2322" y="5321"/>
              <a:ext cx="1120" cy="1120"/>
            </a:xfrm>
            <a:prstGeom prst="ellipse">
              <a:avLst/>
            </a:prstGeom>
            <a:noFill/>
            <a:ln>
              <a:solidFill>
                <a:srgbClr val="C9C915"/>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fontAlgn="base"/>
              <a:endParaRPr lang="en-US" sz="2300" strike="noStrike" noProof="1"/>
            </a:p>
          </p:txBody>
        </p:sp>
        <p:sp>
          <p:nvSpPr>
            <p:cNvPr id="96" name="TextBox 88"/>
            <p:cNvSpPr txBox="1"/>
            <p:nvPr>
              <p:custDataLst>
                <p:tags r:id="rId18"/>
              </p:custDataLst>
            </p:nvPr>
          </p:nvSpPr>
          <p:spPr>
            <a:xfrm>
              <a:off x="2398" y="5639"/>
              <a:ext cx="967" cy="485"/>
            </a:xfrm>
            <a:prstGeom prst="rect">
              <a:avLst/>
            </a:prstGeom>
            <a:noFill/>
          </p:spPr>
          <p:txBody>
            <a:bodyPr wrap="square" lIns="90000" rIns="90000" bIns="46800" rtlCol="0" anchor="ctr" anchorCtr="0">
              <a:noAutofit/>
            </a:bodyPr>
            <a:lstStyle/>
            <a:p>
              <a:pPr algn="ctr">
                <a:lnSpc>
                  <a:spcPct val="120000"/>
                </a:lnSpc>
              </a:pPr>
              <a:r>
                <a:rPr lang="en-US" spc="150" noProof="1">
                  <a:solidFill>
                    <a:schemeClr val="tx2"/>
                  </a:solidFill>
                  <a:latin typeface="微软雅黑" panose="020B0503020204020204" pitchFamily="34" charset="-122"/>
                  <a:ea typeface="微软雅黑" panose="020B0503020204020204" pitchFamily="34" charset="-122"/>
                  <a:cs typeface="+mn-cs"/>
                </a:rPr>
                <a:t>4</a:t>
              </a:r>
              <a:endParaRPr lang="en-US" spc="150" noProof="1">
                <a:solidFill>
                  <a:schemeClr val="tx2"/>
                </a:solidFill>
                <a:latin typeface="微软雅黑" panose="020B0503020204020204" pitchFamily="34" charset="-122"/>
                <a:ea typeface="微软雅黑" panose="020B0503020204020204" pitchFamily="34" charset="-122"/>
              </a:endParaRPr>
            </a:p>
          </p:txBody>
        </p:sp>
        <p:sp>
          <p:nvSpPr>
            <p:cNvPr id="97" name="Oval 87"/>
            <p:cNvSpPr/>
            <p:nvPr>
              <p:custDataLst>
                <p:tags r:id="rId19"/>
              </p:custDataLst>
            </p:nvPr>
          </p:nvSpPr>
          <p:spPr>
            <a:xfrm>
              <a:off x="2322" y="5308"/>
              <a:ext cx="1120" cy="1120"/>
            </a:xfrm>
            <a:prstGeom prst="ellipse">
              <a:avLst/>
            </a:prstGeom>
            <a:noFill/>
            <a:ln>
              <a:solidFill>
                <a:srgbClr val="C9C915"/>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p>
              <a:pPr algn="ctr" fontAlgn="base"/>
              <a:endParaRPr lang="en-US" sz="2300" strike="noStrike" noProof="1"/>
            </a:p>
          </p:txBody>
        </p:sp>
      </p:grpSp>
      <p:grpSp>
        <p:nvGrpSpPr>
          <p:cNvPr id="101406" name="组合 97"/>
          <p:cNvGrpSpPr/>
          <p:nvPr/>
        </p:nvGrpSpPr>
        <p:grpSpPr>
          <a:xfrm>
            <a:off x="1358265" y="5351780"/>
            <a:ext cx="574675" cy="576263"/>
            <a:chOff x="2322" y="7283"/>
            <a:chExt cx="1120" cy="1120"/>
          </a:xfrm>
        </p:grpSpPr>
        <p:sp>
          <p:nvSpPr>
            <p:cNvPr id="99" name="Oval 90"/>
            <p:cNvSpPr/>
            <p:nvPr>
              <p:custDataLst>
                <p:tags r:id="rId20"/>
              </p:custDataLst>
            </p:nvPr>
          </p:nvSpPr>
          <p:spPr>
            <a:xfrm>
              <a:off x="2422" y="7384"/>
              <a:ext cx="920" cy="920"/>
            </a:xfrm>
            <a:prstGeom prst="ellipse">
              <a:avLst/>
            </a:prstGeom>
            <a:solidFill>
              <a:schemeClr val="accent1">
                <a:lumMod val="50000"/>
              </a:schemeClr>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fontAlgn="base"/>
              <a:endParaRPr lang="en-US" sz="2400" strike="noStrike" noProof="1">
                <a:latin typeface="+mj-lt"/>
              </a:endParaRPr>
            </a:p>
          </p:txBody>
        </p:sp>
        <p:sp>
          <p:nvSpPr>
            <p:cNvPr id="100" name="Oval 91"/>
            <p:cNvSpPr/>
            <p:nvPr>
              <p:custDataLst>
                <p:tags r:id="rId21"/>
              </p:custDataLst>
            </p:nvPr>
          </p:nvSpPr>
          <p:spPr>
            <a:xfrm>
              <a:off x="2322" y="7283"/>
              <a:ext cx="1120" cy="1120"/>
            </a:xfrm>
            <a:prstGeom prst="ellipse">
              <a:avLst/>
            </a:prstGeom>
            <a:noFill/>
            <a:ln>
              <a:solidFill>
                <a:srgbClr val="C9C915"/>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fontAlgn="base"/>
              <a:endParaRPr lang="en-US" sz="2300" strike="noStrike" noProof="1"/>
            </a:p>
          </p:txBody>
        </p:sp>
        <p:sp>
          <p:nvSpPr>
            <p:cNvPr id="101" name="TextBox 92"/>
            <p:cNvSpPr txBox="1"/>
            <p:nvPr>
              <p:custDataLst>
                <p:tags r:id="rId22"/>
              </p:custDataLst>
            </p:nvPr>
          </p:nvSpPr>
          <p:spPr>
            <a:xfrm>
              <a:off x="2398" y="7601"/>
              <a:ext cx="967" cy="485"/>
            </a:xfrm>
            <a:prstGeom prst="rect">
              <a:avLst/>
            </a:prstGeom>
            <a:noFill/>
          </p:spPr>
          <p:txBody>
            <a:bodyPr wrap="square" lIns="90000" rIns="90000" bIns="46800" rtlCol="0" anchor="ctr" anchorCtr="0">
              <a:noAutofit/>
            </a:bodyPr>
            <a:lstStyle/>
            <a:p>
              <a:pPr algn="ctr">
                <a:lnSpc>
                  <a:spcPct val="120000"/>
                </a:lnSpc>
              </a:pPr>
              <a:r>
                <a:rPr lang="en-US" spc="150" noProof="1">
                  <a:solidFill>
                    <a:schemeClr val="tx2"/>
                  </a:solidFill>
                  <a:latin typeface="微软雅黑" panose="020B0503020204020204" pitchFamily="34" charset="-122"/>
                  <a:ea typeface="微软雅黑" panose="020B0503020204020204" pitchFamily="34" charset="-122"/>
                  <a:cs typeface="+mn-cs"/>
                </a:rPr>
                <a:t>5</a:t>
              </a:r>
              <a:endParaRPr lang="en-US" spc="150" noProof="1">
                <a:solidFill>
                  <a:schemeClr val="tx2"/>
                </a:solidFill>
                <a:latin typeface="微软雅黑" panose="020B0503020204020204" pitchFamily="34" charset="-122"/>
                <a:ea typeface="微软雅黑" panose="020B0503020204020204" pitchFamily="34" charset="-122"/>
              </a:endParaRPr>
            </a:p>
          </p:txBody>
        </p:sp>
      </p:grpSp>
      <p:sp>
        <p:nvSpPr>
          <p:cNvPr id="102" name="文本框 101"/>
          <p:cNvSpPr txBox="1"/>
          <p:nvPr>
            <p:custDataLst>
              <p:tags r:id="rId23"/>
            </p:custDataLst>
          </p:nvPr>
        </p:nvSpPr>
        <p:spPr>
          <a:xfrm>
            <a:off x="2071370" y="5236210"/>
            <a:ext cx="1188720" cy="811530"/>
          </a:xfrm>
          <a:prstGeom prst="rect">
            <a:avLst/>
          </a:prstGeom>
          <a:noFill/>
          <a:ln>
            <a:noFill/>
          </a:ln>
        </p:spPr>
        <p:txBody>
          <a:bodyPr wrap="square" rtlCol="0" anchor="ctr" anchorCtr="0"/>
          <a:lstStyle>
            <a:defPPr>
              <a:defRPr lang="en-US"/>
            </a:defPPr>
            <a:lvl1pPr marL="342900" indent="-342900">
              <a:lnSpc>
                <a:spcPct val="140000"/>
              </a:lnSpc>
              <a:buFont typeface="+mj-lt"/>
              <a:buAutoNum type="arabicPeriod"/>
              <a:defRPr kumimoji="1" sz="1400">
                <a:solidFill>
                  <a:srgbClr val="222222">
                    <a:lumMod val="75000"/>
                    <a:lumOff val="25000"/>
                  </a:srgbClr>
                </a:solidFill>
              </a:defRPr>
            </a:lvl1pPr>
          </a:lstStyle>
          <a:p>
            <a:pPr marL="0" indent="0" algn="just" fontAlgn="base">
              <a:lnSpc>
                <a:spcPct val="120000"/>
              </a:lnSpc>
              <a:buNone/>
            </a:pPr>
            <a:r>
              <a:rPr lang="zh-CN" altLang="en-US" sz="1500" strike="noStrike" spc="15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rPr>
              <a:t>形成创意。</a:t>
            </a:r>
            <a:endParaRPr lang="zh-CN" altLang="en-US" sz="1500" strike="noStrike" spc="15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endParaRPr>
          </a:p>
        </p:txBody>
      </p:sp>
      <p:sp>
        <p:nvSpPr>
          <p:cNvPr id="4" name="文本框 3"/>
          <p:cNvSpPr txBox="1"/>
          <p:nvPr/>
        </p:nvSpPr>
        <p:spPr>
          <a:xfrm>
            <a:off x="4290060" y="981393"/>
            <a:ext cx="3611880" cy="460375"/>
          </a:xfrm>
          <a:prstGeom prst="rect">
            <a:avLst/>
          </a:prstGeom>
          <a:noFill/>
        </p:spPr>
        <p:txBody>
          <a:bodyPr wrap="none" rtlCol="0" anchor="t">
            <a:spAutoFit/>
          </a:bodyPr>
          <a:p>
            <a:pPr algn="just"/>
            <a:r>
              <a:rPr lang="zh-CN" altLang="en-US" sz="2400" spc="300" dirty="0">
                <a:solidFill>
                  <a:schemeClr val="accent1">
                    <a:lumMod val="75000"/>
                  </a:schemeClr>
                </a:solidFill>
                <a:latin typeface="微软雅黑" panose="020B0503020204020204" pitchFamily="34" charset="-122"/>
                <a:ea typeface="微软雅黑" panose="020B0503020204020204" pitchFamily="34" charset="-122"/>
                <a:sym typeface="+mn-ea"/>
              </a:rPr>
              <a:t>一、营销策划准备工作</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
        <p:nvSpPr>
          <p:cNvPr id="2" name="Title 6"/>
          <p:cNvSpPr txBox="1"/>
          <p:nvPr>
            <p:custDataLst>
              <p:tags r:id="rId24"/>
            </p:custDataLst>
          </p:nvPr>
        </p:nvSpPr>
        <p:spPr>
          <a:xfrm>
            <a:off x="957580" y="1557655"/>
            <a:ext cx="8207375" cy="43180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 营销策划的思路之二</a:t>
            </a:r>
            <a:endPar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78856" name="图片 1" descr="&amp;pky8424501714&amp;"/>
          <p:cNvPicPr>
            <a:picLocks noChangeAspect="1"/>
          </p:cNvPicPr>
          <p:nvPr/>
        </p:nvPicPr>
        <p:blipFill>
          <a:blip r:embed="rId25">
            <a:clrChange>
              <a:clrFrom>
                <a:srgbClr val="FEFEF6"/>
              </a:clrFrom>
              <a:clrTo>
                <a:srgbClr val="FEFEF6">
                  <a:alpha val="0"/>
                </a:srgbClr>
              </a:clrTo>
            </a:clrChange>
          </a:blip>
          <a:srcRect l="4047" t="12042" r="5789" b="7700"/>
          <a:stretch>
            <a:fillRect/>
          </a:stretch>
        </p:blipFill>
        <p:spPr>
          <a:xfrm>
            <a:off x="6383338" y="2572385"/>
            <a:ext cx="4289425" cy="3355975"/>
          </a:xfrm>
          <a:prstGeom prst="rect">
            <a:avLst/>
          </a:prstGeom>
          <a:noFill/>
          <a:ln w="9525">
            <a:noFill/>
          </a:ln>
        </p:spPr>
      </p:pic>
    </p:spTree>
    <p:custDataLst>
      <p:tags r:id="rId2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000" fill="hold">
                                          <p:stCondLst>
                                            <p:cond delay="0"/>
                                          </p:stCondLst>
                                        </p:cTn>
                                        <p:tgtEl>
                                          <p:spTgt spid="76"/>
                                        </p:tgtEl>
                                        <p:attrNameLst>
                                          <p:attrName>style.visibility</p:attrName>
                                        </p:attrNameLst>
                                      </p:cBhvr>
                                      <p:to>
                                        <p:strVal val="visible"/>
                                      </p:to>
                                    </p:set>
                                    <p:anim calcmode="lin" valueType="num">
                                      <p:cBhvr>
                                        <p:cTn id="7" dur="1000"/>
                                        <p:tgtEl>
                                          <p:spTgt spid="76"/>
                                        </p:tgtEl>
                                        <p:attrNameLst>
                                          <p:attrName>ppt_y</p:attrName>
                                        </p:attrNameLst>
                                      </p:cBhvr>
                                      <p:tavLst>
                                        <p:tav tm="0">
                                          <p:val>
                                            <p:strVal val="#ppt_y-#ppt_h*1.125000"/>
                                          </p:val>
                                        </p:tav>
                                        <p:tav tm="100000">
                                          <p:val>
                                            <p:strVal val="#ppt_y"/>
                                          </p:val>
                                        </p:tav>
                                      </p:tavLst>
                                    </p:anim>
                                    <p:animEffect transition="in" filter="wipe(down)">
                                      <p:cBhvr>
                                        <p:cTn id="8" dur="1000"/>
                                        <p:tgtEl>
                                          <p:spTgt spid="76"/>
                                        </p:tgtEl>
                                      </p:cBhvr>
                                    </p:animEffect>
                                  </p:childTnLst>
                                </p:cTn>
                              </p:par>
                            </p:childTnLst>
                          </p:cTn>
                        </p:par>
                        <p:par>
                          <p:cTn id="9" fill="hold">
                            <p:stCondLst>
                              <p:cond delay="1000"/>
                            </p:stCondLst>
                            <p:childTnLst>
                              <p:par>
                                <p:cTn id="10" presetID="12" presetClass="entr" presetSubtype="1" fill="hold" grpId="0" nodeType="afterEffect">
                                  <p:stCondLst>
                                    <p:cond delay="0"/>
                                  </p:stCondLst>
                                  <p:childTnLst>
                                    <p:set>
                                      <p:cBhvr>
                                        <p:cTn id="11" dur="1000" fill="hold">
                                          <p:stCondLst>
                                            <p:cond delay="0"/>
                                          </p:stCondLst>
                                        </p:cTn>
                                        <p:tgtEl>
                                          <p:spTgt spid="77"/>
                                        </p:tgtEl>
                                        <p:attrNameLst>
                                          <p:attrName>style.visibility</p:attrName>
                                        </p:attrNameLst>
                                      </p:cBhvr>
                                      <p:to>
                                        <p:strVal val="visible"/>
                                      </p:to>
                                    </p:set>
                                    <p:anim calcmode="lin" valueType="num">
                                      <p:cBhvr>
                                        <p:cTn id="12" dur="1000"/>
                                        <p:tgtEl>
                                          <p:spTgt spid="77"/>
                                        </p:tgtEl>
                                        <p:attrNameLst>
                                          <p:attrName>ppt_y</p:attrName>
                                        </p:attrNameLst>
                                      </p:cBhvr>
                                      <p:tavLst>
                                        <p:tav tm="0">
                                          <p:val>
                                            <p:strVal val="#ppt_y-#ppt_h*1.125000"/>
                                          </p:val>
                                        </p:tav>
                                        <p:tav tm="100000">
                                          <p:val>
                                            <p:strVal val="#ppt_y"/>
                                          </p:val>
                                        </p:tav>
                                      </p:tavLst>
                                    </p:anim>
                                    <p:animEffect transition="in" filter="wipe(down)">
                                      <p:cBhvr>
                                        <p:cTn id="13" dur="1000"/>
                                        <p:tgtEl>
                                          <p:spTgt spid="77"/>
                                        </p:tgtEl>
                                      </p:cBhvr>
                                    </p:animEffect>
                                  </p:childTnLst>
                                </p:cTn>
                              </p:par>
                            </p:childTnLst>
                          </p:cTn>
                        </p:par>
                        <p:par>
                          <p:cTn id="14" fill="hold">
                            <p:stCondLst>
                              <p:cond delay="2000"/>
                            </p:stCondLst>
                            <p:childTnLst>
                              <p:par>
                                <p:cTn id="15" presetID="12" presetClass="entr" presetSubtype="1" fill="hold" grpId="0" nodeType="afterEffect">
                                  <p:stCondLst>
                                    <p:cond delay="0"/>
                                  </p:stCondLst>
                                  <p:childTnLst>
                                    <p:set>
                                      <p:cBhvr>
                                        <p:cTn id="16" dur="1000" fill="hold">
                                          <p:stCondLst>
                                            <p:cond delay="0"/>
                                          </p:stCondLst>
                                        </p:cTn>
                                        <p:tgtEl>
                                          <p:spTgt spid="78"/>
                                        </p:tgtEl>
                                        <p:attrNameLst>
                                          <p:attrName>style.visibility</p:attrName>
                                        </p:attrNameLst>
                                      </p:cBhvr>
                                      <p:to>
                                        <p:strVal val="visible"/>
                                      </p:to>
                                    </p:set>
                                    <p:anim calcmode="lin" valueType="num">
                                      <p:cBhvr>
                                        <p:cTn id="17" dur="1000"/>
                                        <p:tgtEl>
                                          <p:spTgt spid="78"/>
                                        </p:tgtEl>
                                        <p:attrNameLst>
                                          <p:attrName>ppt_y</p:attrName>
                                        </p:attrNameLst>
                                      </p:cBhvr>
                                      <p:tavLst>
                                        <p:tav tm="0">
                                          <p:val>
                                            <p:strVal val="#ppt_y-#ppt_h*1.125000"/>
                                          </p:val>
                                        </p:tav>
                                        <p:tav tm="100000">
                                          <p:val>
                                            <p:strVal val="#ppt_y"/>
                                          </p:val>
                                        </p:tav>
                                      </p:tavLst>
                                    </p:anim>
                                    <p:animEffect transition="in" filter="wipe(down)">
                                      <p:cBhvr>
                                        <p:cTn id="18" dur="1000"/>
                                        <p:tgtEl>
                                          <p:spTgt spid="78"/>
                                        </p:tgtEl>
                                      </p:cBhvr>
                                    </p:animEffect>
                                  </p:childTnLst>
                                </p:cTn>
                              </p:par>
                            </p:childTnLst>
                          </p:cTn>
                        </p:par>
                        <p:par>
                          <p:cTn id="19" fill="hold">
                            <p:stCondLst>
                              <p:cond delay="3000"/>
                            </p:stCondLst>
                            <p:childTnLst>
                              <p:par>
                                <p:cTn id="20" presetID="12" presetClass="entr" presetSubtype="1" fill="hold" grpId="0" nodeType="afterEffect">
                                  <p:stCondLst>
                                    <p:cond delay="0"/>
                                  </p:stCondLst>
                                  <p:childTnLst>
                                    <p:set>
                                      <p:cBhvr>
                                        <p:cTn id="21" dur="1000" fill="hold">
                                          <p:stCondLst>
                                            <p:cond delay="0"/>
                                          </p:stCondLst>
                                        </p:cTn>
                                        <p:tgtEl>
                                          <p:spTgt spid="92"/>
                                        </p:tgtEl>
                                        <p:attrNameLst>
                                          <p:attrName>style.visibility</p:attrName>
                                        </p:attrNameLst>
                                      </p:cBhvr>
                                      <p:to>
                                        <p:strVal val="visible"/>
                                      </p:to>
                                    </p:set>
                                    <p:anim calcmode="lin" valueType="num">
                                      <p:cBhvr>
                                        <p:cTn id="22" dur="1000"/>
                                        <p:tgtEl>
                                          <p:spTgt spid="92"/>
                                        </p:tgtEl>
                                        <p:attrNameLst>
                                          <p:attrName>ppt_y</p:attrName>
                                        </p:attrNameLst>
                                      </p:cBhvr>
                                      <p:tavLst>
                                        <p:tav tm="0">
                                          <p:val>
                                            <p:strVal val="#ppt_y-#ppt_h*1.125000"/>
                                          </p:val>
                                        </p:tav>
                                        <p:tav tm="100000">
                                          <p:val>
                                            <p:strVal val="#ppt_y"/>
                                          </p:val>
                                        </p:tav>
                                      </p:tavLst>
                                    </p:anim>
                                    <p:animEffect transition="in" filter="wipe(down)">
                                      <p:cBhvr>
                                        <p:cTn id="23" dur="1000"/>
                                        <p:tgtEl>
                                          <p:spTgt spid="92"/>
                                        </p:tgtEl>
                                      </p:cBhvr>
                                    </p:animEffect>
                                  </p:childTnLst>
                                </p:cTn>
                              </p:par>
                            </p:childTnLst>
                          </p:cTn>
                        </p:par>
                        <p:par>
                          <p:cTn id="24" fill="hold">
                            <p:stCondLst>
                              <p:cond delay="4000"/>
                            </p:stCondLst>
                            <p:childTnLst>
                              <p:par>
                                <p:cTn id="25" presetID="12" presetClass="entr" presetSubtype="1" fill="hold" grpId="0" nodeType="afterEffect">
                                  <p:stCondLst>
                                    <p:cond delay="0"/>
                                  </p:stCondLst>
                                  <p:childTnLst>
                                    <p:set>
                                      <p:cBhvr>
                                        <p:cTn id="26" dur="1000" fill="hold">
                                          <p:stCondLst>
                                            <p:cond delay="0"/>
                                          </p:stCondLst>
                                        </p:cTn>
                                        <p:tgtEl>
                                          <p:spTgt spid="102"/>
                                        </p:tgtEl>
                                        <p:attrNameLst>
                                          <p:attrName>style.visibility</p:attrName>
                                        </p:attrNameLst>
                                      </p:cBhvr>
                                      <p:to>
                                        <p:strVal val="visible"/>
                                      </p:to>
                                    </p:set>
                                    <p:anim calcmode="lin" valueType="num">
                                      <p:cBhvr>
                                        <p:cTn id="27" dur="1000"/>
                                        <p:tgtEl>
                                          <p:spTgt spid="102"/>
                                        </p:tgtEl>
                                        <p:attrNameLst>
                                          <p:attrName>ppt_y</p:attrName>
                                        </p:attrNameLst>
                                      </p:cBhvr>
                                      <p:tavLst>
                                        <p:tav tm="0">
                                          <p:val>
                                            <p:strVal val="#ppt_y-#ppt_h*1.125000"/>
                                          </p:val>
                                        </p:tav>
                                        <p:tav tm="100000">
                                          <p:val>
                                            <p:strVal val="#ppt_y"/>
                                          </p:val>
                                        </p:tav>
                                      </p:tavLst>
                                    </p:anim>
                                    <p:animEffect transition="in" filter="wipe(down)">
                                      <p:cBhvr>
                                        <p:cTn id="28" dur="1000"/>
                                        <p:tgtEl>
                                          <p:spTgt spid="102"/>
                                        </p:tgtEl>
                                      </p:cBhvr>
                                    </p:animEffect>
                                  </p:childTnLst>
                                </p:cTn>
                              </p:par>
                            </p:childTnLst>
                          </p:cTn>
                        </p:par>
                        <p:par>
                          <p:cTn id="29" fill="hold">
                            <p:stCondLst>
                              <p:cond delay="5000"/>
                            </p:stCondLst>
                            <p:childTnLst>
                              <p:par>
                                <p:cTn id="30" presetID="29" presetClass="entr" presetSubtype="0"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1000" fill="hold"/>
                                        <p:tgtEl>
                                          <p:spTgt spid="2"/>
                                        </p:tgtEl>
                                        <p:attrNameLst>
                                          <p:attrName>ppt_x</p:attrName>
                                        </p:attrNameLst>
                                      </p:cBhvr>
                                      <p:tavLst>
                                        <p:tav tm="0">
                                          <p:val>
                                            <p:strVal val="#ppt_x-.2"/>
                                          </p:val>
                                        </p:tav>
                                        <p:tav tm="100000">
                                          <p:val>
                                            <p:strVal val="#ppt_x"/>
                                          </p:val>
                                        </p:tav>
                                      </p:tavLst>
                                    </p:anim>
                                    <p:anim calcmode="lin" valueType="num">
                                      <p:cBhvr>
                                        <p:cTn id="33"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3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bldLvl="0" animBg="1"/>
      <p:bldP spid="77" grpId="0" bldLvl="0" animBg="1"/>
      <p:bldP spid="78" grpId="0" bldLvl="0" animBg="1"/>
      <p:bldP spid="92" grpId="0" bldLvl="0" animBg="1"/>
      <p:bldP spid="102" grpId="0" bldLvl="0" animBg="1"/>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9" name="组合 78"/>
          <p:cNvGrpSpPr/>
          <p:nvPr/>
        </p:nvGrpSpPr>
        <p:grpSpPr>
          <a:xfrm>
            <a:off x="3662363" y="3722053"/>
            <a:ext cx="8035925" cy="595312"/>
            <a:chOff x="5767" y="3262"/>
            <a:chExt cx="12656" cy="937"/>
          </a:xfrm>
        </p:grpSpPr>
        <p:sp>
          <p:nvSpPr>
            <p:cNvPr id="52" name="矩形 51"/>
            <p:cNvSpPr/>
            <p:nvPr>
              <p:custDataLst>
                <p:tags r:id="rId1"/>
              </p:custDataLst>
            </p:nvPr>
          </p:nvSpPr>
          <p:spPr>
            <a:xfrm>
              <a:off x="6992" y="3285"/>
              <a:ext cx="5102" cy="914"/>
            </a:xfrm>
            <a:prstGeom prst="rect">
              <a:avLst/>
            </a:prstGeom>
            <a:effectLst/>
          </p:spPr>
          <p:txBody>
            <a:bodyPr wrap="square" anchor="ctr" anchorCtr="0">
              <a:normAutofit/>
            </a:bodyPr>
            <a:p>
              <a:pPr marL="0" marR="0" lvl="0" indent="0" algn="just" defTabSz="914400" rtl="0" fontAlgn="auto">
                <a:lnSpc>
                  <a:spcPct val="100000"/>
                </a:lnSpc>
                <a:spcBef>
                  <a:spcPts val="0"/>
                </a:spcBef>
                <a:spcAft>
                  <a:spcPts val="0"/>
                </a:spcAft>
                <a:buClrTx/>
                <a:buSzTx/>
                <a:buFontTx/>
                <a:buNone/>
                <a:defRPr/>
              </a:pPr>
              <a:r>
                <a:rPr lang="zh-CN" altLang="en-US" sz="2000" strike="noStrike" spc="200"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rPr>
                <a:t>销售业务与结算</a:t>
              </a:r>
              <a:endParaRPr lang="zh-CN" altLang="en-US" sz="2000" strike="noStrike" spc="200"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endParaRPr>
            </a:p>
          </p:txBody>
        </p:sp>
        <p:sp>
          <p:nvSpPr>
            <p:cNvPr id="56" name="圆角矩形 55"/>
            <p:cNvSpPr/>
            <p:nvPr>
              <p:custDataLst>
                <p:tags r:id="rId2"/>
              </p:custDataLst>
            </p:nvPr>
          </p:nvSpPr>
          <p:spPr bwMode="auto">
            <a:xfrm>
              <a:off x="5767" y="3396"/>
              <a:ext cx="907" cy="737"/>
            </a:xfrm>
            <a:prstGeom prst="roundRect">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i="0" u="none" strike="noStrike" kern="1200" cap="none" spc="0" normalizeH="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rPr>
                <a:t>3</a:t>
              </a:r>
              <a:endParaRPr kumimoji="0" lang="en-US" altLang="zh-CN" sz="2000" i="0" u="none" strike="noStrike" kern="1200" cap="none" spc="0" normalizeH="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endParaRPr>
            </a:p>
          </p:txBody>
        </p:sp>
        <p:sp>
          <p:nvSpPr>
            <p:cNvPr id="35" name="矩形 34"/>
            <p:cNvSpPr/>
            <p:nvPr>
              <p:custDataLst>
                <p:tags r:id="rId3"/>
              </p:custDataLst>
            </p:nvPr>
          </p:nvSpPr>
          <p:spPr>
            <a:xfrm>
              <a:off x="13321" y="3262"/>
              <a:ext cx="5102" cy="914"/>
            </a:xfrm>
            <a:prstGeom prst="rect">
              <a:avLst/>
            </a:prstGeom>
            <a:effectLst/>
          </p:spPr>
          <p:txBody>
            <a:bodyPr wrap="square" anchor="ctr" anchorCtr="0">
              <a:normAutofit/>
            </a:bodyPr>
            <a:p>
              <a:pPr marL="0" marR="0" lvl="0" indent="0" algn="just" defTabSz="914400" rtl="0" fontAlgn="auto">
                <a:lnSpc>
                  <a:spcPct val="100000"/>
                </a:lnSpc>
                <a:spcBef>
                  <a:spcPts val="0"/>
                </a:spcBef>
                <a:spcAft>
                  <a:spcPts val="0"/>
                </a:spcAft>
                <a:buClrTx/>
                <a:buSzTx/>
                <a:buFontTx/>
                <a:buNone/>
                <a:defRPr/>
              </a:pPr>
              <a:r>
                <a:rPr lang="zh-CN" altLang="en-US" sz="2000" strike="noStrike" spc="200"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rPr>
                <a:t>销售管理</a:t>
              </a:r>
              <a:endParaRPr lang="zh-CN" altLang="en-US" sz="2000" strike="noStrike" spc="200"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endParaRPr>
            </a:p>
          </p:txBody>
        </p:sp>
        <p:sp>
          <p:nvSpPr>
            <p:cNvPr id="36" name="圆角矩形 35"/>
            <p:cNvSpPr/>
            <p:nvPr>
              <p:custDataLst>
                <p:tags r:id="rId4"/>
              </p:custDataLst>
            </p:nvPr>
          </p:nvSpPr>
          <p:spPr bwMode="auto">
            <a:xfrm>
              <a:off x="12096" y="3373"/>
              <a:ext cx="907" cy="737"/>
            </a:xfrm>
            <a:prstGeom prst="roundRect">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i="0" u="none" strike="noStrike" kern="1200" cap="none" spc="0" normalizeH="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rPr>
                <a:t>4</a:t>
              </a:r>
              <a:endParaRPr kumimoji="0" lang="en-US" altLang="zh-CN" sz="2000" i="0" u="none" strike="noStrike" kern="1200" cap="none" spc="0" normalizeH="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70" name="组合 69"/>
          <p:cNvGrpSpPr/>
          <p:nvPr/>
        </p:nvGrpSpPr>
        <p:grpSpPr>
          <a:xfrm>
            <a:off x="3663950" y="2408238"/>
            <a:ext cx="8035925" cy="595312"/>
            <a:chOff x="5769" y="2098"/>
            <a:chExt cx="12656" cy="937"/>
          </a:xfrm>
        </p:grpSpPr>
        <p:sp>
          <p:nvSpPr>
            <p:cNvPr id="28" name="矩形 27"/>
            <p:cNvSpPr/>
            <p:nvPr>
              <p:custDataLst>
                <p:tags r:id="rId5"/>
              </p:custDataLst>
            </p:nvPr>
          </p:nvSpPr>
          <p:spPr>
            <a:xfrm>
              <a:off x="6994" y="2121"/>
              <a:ext cx="5102" cy="914"/>
            </a:xfrm>
            <a:prstGeom prst="rect">
              <a:avLst/>
            </a:prstGeom>
            <a:effectLst/>
          </p:spPr>
          <p:txBody>
            <a:bodyPr wrap="square" anchor="ctr" anchorCtr="0">
              <a:normAutofit/>
            </a:bodyPr>
            <a:p>
              <a:pPr marL="0" marR="0" lvl="0" indent="0" algn="just" defTabSz="914400" rtl="0" fontAlgn="auto">
                <a:lnSpc>
                  <a:spcPct val="100000"/>
                </a:lnSpc>
                <a:spcBef>
                  <a:spcPts val="0"/>
                </a:spcBef>
                <a:spcAft>
                  <a:spcPts val="0"/>
                </a:spcAft>
                <a:buClrTx/>
                <a:buSzTx/>
                <a:buFontTx/>
                <a:buNone/>
                <a:defRPr/>
              </a:pPr>
              <a:r>
                <a:rPr lang="zh-CN" altLang="en-US" sz="2000" strike="noStrike" spc="200"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rPr>
                <a:t>市场调研与预测</a:t>
              </a:r>
              <a:endParaRPr lang="zh-CN" altLang="en-US" sz="2000" strike="noStrike" spc="200"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endParaRPr>
            </a:p>
          </p:txBody>
        </p:sp>
        <p:sp>
          <p:nvSpPr>
            <p:cNvPr id="29" name="圆角矩形 28"/>
            <p:cNvSpPr/>
            <p:nvPr>
              <p:custDataLst>
                <p:tags r:id="rId6"/>
              </p:custDataLst>
            </p:nvPr>
          </p:nvSpPr>
          <p:spPr bwMode="auto">
            <a:xfrm>
              <a:off x="5769" y="2232"/>
              <a:ext cx="907" cy="737"/>
            </a:xfrm>
            <a:prstGeom prst="roundRect">
              <a:avLst/>
            </a:prstGeom>
            <a:solidFill>
              <a:schemeClr val="accent1">
                <a:lumMod val="40000"/>
                <a:lumOff val="60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i="0" u="none" strike="noStrike" kern="1200" cap="none" spc="0" normalizeH="0" noProof="0" dirty="0">
                  <a:ln>
                    <a:noFill/>
                  </a:ln>
                  <a:solidFill>
                    <a:srgbClr val="175094"/>
                  </a:solidFill>
                  <a:effectLst/>
                  <a:uLnTx/>
                  <a:uFillTx/>
                  <a:latin typeface="微软雅黑" panose="020B0503020204020204" pitchFamily="34" charset="-122"/>
                  <a:ea typeface="微软雅黑" panose="020B0503020204020204" pitchFamily="34" charset="-122"/>
                  <a:cs typeface="+mn-ea"/>
                  <a:sym typeface="+mn-lt"/>
                </a:rPr>
                <a:t>1</a:t>
              </a:r>
              <a:endParaRPr kumimoji="0" lang="en-US" altLang="zh-CN" sz="2000" i="0" u="none" strike="noStrike" kern="1200" cap="none" spc="0" normalizeH="0" noProof="0" dirty="0">
                <a:ln>
                  <a:noFill/>
                </a:ln>
                <a:solidFill>
                  <a:srgbClr val="175094"/>
                </a:solidFill>
                <a:effectLst/>
                <a:uLnTx/>
                <a:uFillTx/>
                <a:latin typeface="微软雅黑" panose="020B0503020204020204" pitchFamily="34" charset="-122"/>
                <a:ea typeface="微软雅黑" panose="020B0503020204020204" pitchFamily="34" charset="-122"/>
                <a:cs typeface="+mn-ea"/>
                <a:sym typeface="+mn-lt"/>
              </a:endParaRPr>
            </a:p>
          </p:txBody>
        </p:sp>
        <p:sp>
          <p:nvSpPr>
            <p:cNvPr id="44" name="矩形 43"/>
            <p:cNvSpPr/>
            <p:nvPr>
              <p:custDataLst>
                <p:tags r:id="rId7"/>
              </p:custDataLst>
            </p:nvPr>
          </p:nvSpPr>
          <p:spPr>
            <a:xfrm>
              <a:off x="13323" y="2098"/>
              <a:ext cx="5102" cy="914"/>
            </a:xfrm>
            <a:prstGeom prst="rect">
              <a:avLst/>
            </a:prstGeom>
            <a:effectLst/>
          </p:spPr>
          <p:txBody>
            <a:bodyPr wrap="square" anchor="ctr" anchorCtr="0">
              <a:normAutofit/>
            </a:bodyPr>
            <a:p>
              <a:pPr marL="0" marR="0" lvl="0" indent="0" algn="just" defTabSz="914400" rtl="0" fontAlgn="auto">
                <a:lnSpc>
                  <a:spcPct val="100000"/>
                </a:lnSpc>
                <a:spcBef>
                  <a:spcPts val="0"/>
                </a:spcBef>
                <a:spcAft>
                  <a:spcPts val="0"/>
                </a:spcAft>
                <a:buClrTx/>
                <a:buSzTx/>
                <a:buFontTx/>
                <a:buNone/>
                <a:defRPr/>
              </a:pPr>
              <a:r>
                <a:rPr lang="zh-CN" altLang="en-US" sz="2000" strike="noStrike" spc="200"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rPr>
                <a:t>营销策划</a:t>
              </a:r>
              <a:endParaRPr lang="zh-CN" altLang="en-US" sz="2000" strike="noStrike" spc="200"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endParaRPr>
            </a:p>
          </p:txBody>
        </p:sp>
        <p:sp>
          <p:nvSpPr>
            <p:cNvPr id="45" name="圆角矩形 44"/>
            <p:cNvSpPr/>
            <p:nvPr>
              <p:custDataLst>
                <p:tags r:id="rId8"/>
              </p:custDataLst>
            </p:nvPr>
          </p:nvSpPr>
          <p:spPr bwMode="auto">
            <a:xfrm>
              <a:off x="12098" y="2209"/>
              <a:ext cx="907" cy="737"/>
            </a:xfrm>
            <a:prstGeom prst="roundRect">
              <a:avLst/>
            </a:prstGeom>
            <a:solidFill>
              <a:schemeClr val="accent1">
                <a:lumMod val="40000"/>
                <a:lumOff val="60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i="0" u="none" strike="noStrike" kern="1200" cap="none" spc="0" normalizeH="0" noProof="0" dirty="0">
                  <a:ln>
                    <a:noFill/>
                  </a:ln>
                  <a:solidFill>
                    <a:srgbClr val="175094"/>
                  </a:solidFill>
                  <a:effectLst/>
                  <a:uLnTx/>
                  <a:uFillTx/>
                  <a:latin typeface="微软雅黑" panose="020B0503020204020204" pitchFamily="34" charset="-122"/>
                  <a:ea typeface="微软雅黑" panose="020B0503020204020204" pitchFamily="34" charset="-122"/>
                  <a:cs typeface="+mn-ea"/>
                  <a:sym typeface="+mn-lt"/>
                </a:rPr>
                <a:t>2</a:t>
              </a:r>
              <a:endParaRPr kumimoji="0" lang="en-US" altLang="zh-CN" sz="2000" i="0" u="none" strike="noStrike" kern="1200" cap="none" spc="0" normalizeH="0" noProof="0" dirty="0">
                <a:ln>
                  <a:noFill/>
                </a:ln>
                <a:solidFill>
                  <a:srgbClr val="175094"/>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68639" name="组合 64"/>
          <p:cNvGrpSpPr/>
          <p:nvPr/>
        </p:nvGrpSpPr>
        <p:grpSpPr>
          <a:xfrm>
            <a:off x="87313" y="2536825"/>
            <a:ext cx="2640012" cy="1785938"/>
            <a:chOff x="415" y="3448"/>
            <a:chExt cx="3992" cy="2528"/>
          </a:xfrm>
        </p:grpSpPr>
        <p:sp>
          <p:nvSpPr>
            <p:cNvPr id="61" name="Freeform 6"/>
            <p:cNvSpPr/>
            <p:nvPr>
              <p:custDataLst>
                <p:tags r:id="rId9"/>
              </p:custDataLst>
            </p:nvPr>
          </p:nvSpPr>
          <p:spPr bwMode="auto">
            <a:xfrm>
              <a:off x="415" y="3448"/>
              <a:ext cx="3992" cy="2528"/>
            </a:xfrm>
            <a:prstGeom prst="rect">
              <a:avLst/>
            </a:prstGeom>
            <a:solidFill>
              <a:srgbClr val="EAF1F7"/>
            </a:solidFill>
            <a:ln w="0">
              <a:noFill/>
              <a:prstDash val="solid"/>
              <a:round/>
            </a:ln>
          </p:spPr>
          <p:txBody>
            <a:bodyPr vert="horz" wrap="square" lIns="121913" tIns="60956" rIns="121913" bIns="60956"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757070"/>
                </a:solidFill>
                <a:effectLst/>
                <a:uLnTx/>
                <a:uFillTx/>
                <a:latin typeface="等线" panose="02010600030101010101" charset="-122"/>
                <a:ea typeface="等线" panose="02010600030101010101" charset="-122"/>
                <a:cs typeface="+mn-cs"/>
              </a:endParaRPr>
            </a:p>
          </p:txBody>
        </p:sp>
        <p:sp>
          <p:nvSpPr>
            <p:cNvPr id="63" name="文本框 62"/>
            <p:cNvSpPr txBox="1"/>
            <p:nvPr>
              <p:custDataLst>
                <p:tags r:id="rId10"/>
              </p:custDataLst>
            </p:nvPr>
          </p:nvSpPr>
          <p:spPr>
            <a:xfrm>
              <a:off x="707" y="3906"/>
              <a:ext cx="3410" cy="1582"/>
            </a:xfrm>
            <a:prstGeom prst="rect">
              <a:avLst/>
            </a:prstGeom>
            <a:noFill/>
          </p:spPr>
          <p:txBody>
            <a:bodyPr wrap="square" rtlCol="0"/>
            <a:p>
              <a:pPr algn="ctr"/>
              <a:r>
                <a:rPr lang="zh-CN" altLang="en-US" sz="6000" spc="280" noProof="0" dirty="0">
                  <a:solidFill>
                    <a:srgbClr val="175094"/>
                  </a:solidFill>
                  <a:latin typeface="微软雅黑" panose="020B0503020204020204" pitchFamily="34" charset="-122"/>
                  <a:ea typeface="微软雅黑" panose="020B0503020204020204" pitchFamily="34" charset="-122"/>
                  <a:cs typeface="微软雅黑" panose="020B0503020204020204" pitchFamily="34" charset="-122"/>
                  <a:sym typeface="+mn-lt"/>
                </a:rPr>
                <a:t>目录</a:t>
              </a:r>
              <a:endParaRPr lang="zh-CN" altLang="en-US" sz="6000" spc="280" noProof="0" dirty="0">
                <a:solidFill>
                  <a:srgbClr val="175094"/>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64" name="Freeform 11"/>
            <p:cNvSpPr/>
            <p:nvPr>
              <p:custDataLst>
                <p:tags r:id="rId11"/>
              </p:custDataLst>
            </p:nvPr>
          </p:nvSpPr>
          <p:spPr bwMode="auto">
            <a:xfrm>
              <a:off x="637" y="3675"/>
              <a:ext cx="3562" cy="2100"/>
            </a:xfrm>
            <a:prstGeom prst="rect">
              <a:avLst/>
            </a:prstGeom>
            <a:noFill/>
            <a:ln w="19050">
              <a:solidFill>
                <a:srgbClr val="7AAEDC"/>
              </a:solidFill>
              <a:prstDash val="solid"/>
              <a:round/>
            </a:ln>
          </p:spPr>
          <p:txBody>
            <a:bodyPr vert="horz" wrap="square" lIns="121913" tIns="60956" rIns="121913" bIns="60956"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757070"/>
                </a:solidFill>
                <a:effectLst/>
                <a:uLnTx/>
                <a:uFillTx/>
                <a:latin typeface="等线" panose="02010600030101010101" charset="-122"/>
                <a:ea typeface="等线" panose="02010600030101010101" charset="-122"/>
                <a:cs typeface="+mn-cs"/>
              </a:endParaRPr>
            </a:p>
          </p:txBody>
        </p:sp>
      </p:grpSp>
    </p:spTree>
    <p:custDataLst>
      <p:tags r:id="rId1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500"/>
                                        <p:tgtEl>
                                          <p:spTgt spid="70"/>
                                        </p:tgtEl>
                                        <p:attrNameLst>
                                          <p:attrName>ppt_y</p:attrName>
                                        </p:attrNameLst>
                                      </p:cBhvr>
                                      <p:tavLst>
                                        <p:tav tm="0">
                                          <p:val>
                                            <p:strVal val="#ppt_y+#ppt_h*1.125000"/>
                                          </p:val>
                                        </p:tav>
                                        <p:tav tm="100000">
                                          <p:val>
                                            <p:strVal val="#ppt_y"/>
                                          </p:val>
                                        </p:tav>
                                      </p:tavLst>
                                    </p:anim>
                                    <p:animEffect transition="in" filter="wipe(up)">
                                      <p:cBhvr>
                                        <p:cTn id="8" dur="500"/>
                                        <p:tgtEl>
                                          <p:spTgt spid="70"/>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79"/>
                                        </p:tgtEl>
                                        <p:attrNameLst>
                                          <p:attrName>style.visibility</p:attrName>
                                        </p:attrNameLst>
                                      </p:cBhvr>
                                      <p:to>
                                        <p:strVal val="visible"/>
                                      </p:to>
                                    </p:set>
                                    <p:anim calcmode="lin" valueType="num">
                                      <p:cBhvr>
                                        <p:cTn id="12" dur="500"/>
                                        <p:tgtEl>
                                          <p:spTgt spid="79"/>
                                        </p:tgtEl>
                                        <p:attrNameLst>
                                          <p:attrName>ppt_y</p:attrName>
                                        </p:attrNameLst>
                                      </p:cBhvr>
                                      <p:tavLst>
                                        <p:tav tm="0">
                                          <p:val>
                                            <p:strVal val="#ppt_y+#ppt_h*1.125000"/>
                                          </p:val>
                                        </p:tav>
                                        <p:tav tm="100000">
                                          <p:val>
                                            <p:strVal val="#ppt_y"/>
                                          </p:val>
                                        </p:tav>
                                      </p:tavLst>
                                    </p:anim>
                                    <p:animEffect transition="in" filter="wipe(up)">
                                      <p:cBhvr>
                                        <p:cTn id="13"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4210" name="组合 28"/>
          <p:cNvGrpSpPr/>
          <p:nvPr/>
        </p:nvGrpSpPr>
        <p:grpSpPr>
          <a:xfrm>
            <a:off x="927100" y="562293"/>
            <a:ext cx="10360025" cy="0"/>
            <a:chOff x="1459" y="886"/>
            <a:chExt cx="16315" cy="0"/>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7" name="TextBox 135"/>
          <p:cNvSpPr txBox="1"/>
          <p:nvPr>
            <p:custDataLst>
              <p:tags r:id="rId1"/>
            </p:custDataLst>
          </p:nvPr>
        </p:nvSpPr>
        <p:spPr>
          <a:xfrm>
            <a:off x="7486650" y="2386013"/>
            <a:ext cx="3028950" cy="395288"/>
          </a:xfrm>
          <a:prstGeom prst="rect">
            <a:avLst/>
          </a:prstGeom>
          <a:noFill/>
        </p:spPr>
        <p:txBody>
          <a:bodyPr vert="horz" wrap="square" lIns="90000" tIns="46800" rIns="90000" bIns="0" rtlCol="0" anchor="b" anchorCtr="0"/>
          <a:p>
            <a:pPr>
              <a:lnSpc>
                <a:spcPct val="120000"/>
              </a:lnSpc>
              <a:spcAft>
                <a:spcPts val="1600"/>
              </a:spcAft>
            </a:pPr>
            <a:r>
              <a:rPr lang="zh-CN" altLang="en-US" sz="1600" spc="300" noProof="1">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rPr>
              <a:t>提炼出策划。</a:t>
            </a:r>
            <a:endParaRPr lang="zh-CN" altLang="en-US" sz="1600" spc="300" noProof="1">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8" name="TextBox 144"/>
          <p:cNvSpPr txBox="1"/>
          <p:nvPr>
            <p:custDataLst>
              <p:tags r:id="rId2"/>
            </p:custDataLst>
          </p:nvPr>
        </p:nvSpPr>
        <p:spPr>
          <a:xfrm>
            <a:off x="7463790" y="3205163"/>
            <a:ext cx="3281363" cy="395288"/>
          </a:xfrm>
          <a:prstGeom prst="rect">
            <a:avLst/>
          </a:prstGeom>
          <a:noFill/>
        </p:spPr>
        <p:txBody>
          <a:bodyPr vert="horz" wrap="square" lIns="90000" tIns="46800" rIns="90000" bIns="0" rtlCol="0" anchor="b" anchorCtr="0"/>
          <a:p>
            <a:pPr>
              <a:lnSpc>
                <a:spcPct val="120000"/>
              </a:lnSpc>
              <a:spcAft>
                <a:spcPts val="1600"/>
              </a:spcAft>
            </a:pPr>
            <a:r>
              <a:rPr lang="zh-CN" altLang="en-US" sz="1600" spc="300" noProof="1">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rPr>
              <a:t>书写策划书。</a:t>
            </a:r>
            <a:endParaRPr lang="zh-CN" altLang="en-US" sz="1600" spc="300" noProof="1">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9" name="TextBox 147"/>
          <p:cNvSpPr txBox="1"/>
          <p:nvPr>
            <p:custDataLst>
              <p:tags r:id="rId3"/>
            </p:custDataLst>
          </p:nvPr>
        </p:nvSpPr>
        <p:spPr>
          <a:xfrm>
            <a:off x="7486650" y="4114483"/>
            <a:ext cx="3197225" cy="550863"/>
          </a:xfrm>
          <a:prstGeom prst="rect">
            <a:avLst/>
          </a:prstGeom>
          <a:noFill/>
        </p:spPr>
        <p:txBody>
          <a:bodyPr vert="horz" wrap="square" lIns="90000" tIns="46800" rIns="90000" bIns="0" rtlCol="0" anchor="ctr" anchorCtr="0"/>
          <a:p>
            <a:pPr>
              <a:lnSpc>
                <a:spcPct val="120000"/>
              </a:lnSpc>
              <a:spcAft>
                <a:spcPts val="1600"/>
              </a:spcAft>
            </a:pPr>
            <a:r>
              <a:rPr lang="zh-CN" altLang="en-US" sz="1600" spc="300" noProof="1">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rPr>
              <a:t>推销营销策划案。</a:t>
            </a:r>
            <a:endParaRPr lang="zh-CN" altLang="en-US" sz="1600" spc="300" noProof="1">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2" name="TextBox 138"/>
          <p:cNvSpPr txBox="1"/>
          <p:nvPr>
            <p:custDataLst>
              <p:tags r:id="rId4"/>
            </p:custDataLst>
          </p:nvPr>
        </p:nvSpPr>
        <p:spPr>
          <a:xfrm>
            <a:off x="7486650" y="5064125"/>
            <a:ext cx="3132138" cy="395288"/>
          </a:xfrm>
          <a:prstGeom prst="rect">
            <a:avLst/>
          </a:prstGeom>
          <a:noFill/>
        </p:spPr>
        <p:txBody>
          <a:bodyPr vert="horz" wrap="square" lIns="90000" tIns="46800" rIns="90000" bIns="0" rtlCol="0" anchor="b" anchorCtr="0">
            <a:normAutofit/>
          </a:bodyPr>
          <a:p>
            <a:pPr>
              <a:lnSpc>
                <a:spcPct val="120000"/>
              </a:lnSpc>
              <a:spcAft>
                <a:spcPts val="1600"/>
              </a:spcAft>
            </a:pPr>
            <a:r>
              <a:rPr lang="zh-CN" altLang="en-US" sz="1600" spc="300" noProof="1">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rPr>
              <a:t>执行营销策划。</a:t>
            </a:r>
            <a:endParaRPr lang="zh-CN" altLang="en-US" sz="1600" spc="300" noProof="1">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nvGrpSpPr>
          <p:cNvPr id="94219" name="组合 9"/>
          <p:cNvGrpSpPr/>
          <p:nvPr/>
        </p:nvGrpSpPr>
        <p:grpSpPr>
          <a:xfrm>
            <a:off x="1552575" y="2187575"/>
            <a:ext cx="4153405" cy="4233863"/>
            <a:chOff x="1174" y="2651"/>
            <a:chExt cx="8228" cy="8161"/>
          </a:xfrm>
        </p:grpSpPr>
        <p:sp>
          <p:nvSpPr>
            <p:cNvPr id="94220" name="Freeform 37"/>
            <p:cNvSpPr/>
            <p:nvPr>
              <p:custDataLst>
                <p:tags r:id="rId5"/>
              </p:custDataLst>
            </p:nvPr>
          </p:nvSpPr>
          <p:spPr>
            <a:xfrm>
              <a:off x="3936" y="7025"/>
              <a:ext cx="3042" cy="3787"/>
            </a:xfrm>
            <a:custGeom>
              <a:avLst/>
              <a:gdLst/>
              <a:ahLst/>
              <a:cxnLst>
                <a:cxn ang="0">
                  <a:pos x="1688" y="0"/>
                </a:cxn>
                <a:cxn ang="0">
                  <a:pos x="1797" y="689"/>
                </a:cxn>
                <a:cxn ang="0">
                  <a:pos x="1869" y="1267"/>
                </a:cxn>
                <a:cxn ang="0">
                  <a:pos x="2110" y="908"/>
                </a:cxn>
                <a:cxn ang="0">
                  <a:pos x="2453" y="203"/>
                </a:cxn>
                <a:cxn ang="0">
                  <a:pos x="2391" y="870"/>
                </a:cxn>
                <a:cxn ang="0">
                  <a:pos x="2259" y="1442"/>
                </a:cxn>
                <a:cxn ang="0">
                  <a:pos x="2601" y="1140"/>
                </a:cxn>
                <a:cxn ang="0">
                  <a:pos x="3037" y="719"/>
                </a:cxn>
                <a:cxn ang="0">
                  <a:pos x="2804" y="1228"/>
                </a:cxn>
                <a:cxn ang="0">
                  <a:pos x="2524" y="1853"/>
                </a:cxn>
                <a:cxn ang="0">
                  <a:pos x="2274" y="2937"/>
                </a:cxn>
                <a:cxn ang="0">
                  <a:pos x="2229" y="3706"/>
                </a:cxn>
                <a:cxn ang="0">
                  <a:pos x="2225" y="3787"/>
                </a:cxn>
                <a:cxn ang="0">
                  <a:pos x="1363" y="3787"/>
                </a:cxn>
                <a:cxn ang="0">
                  <a:pos x="1363" y="3650"/>
                </a:cxn>
                <a:cxn ang="0">
                  <a:pos x="1300" y="2905"/>
                </a:cxn>
                <a:cxn ang="0">
                  <a:pos x="891" y="2482"/>
                </a:cxn>
                <a:cxn ang="0">
                  <a:pos x="369" y="2032"/>
                </a:cxn>
                <a:cxn ang="0">
                  <a:pos x="61" y="1916"/>
                </a:cxn>
                <a:cxn ang="0">
                  <a:pos x="58" y="1711"/>
                </a:cxn>
                <a:cxn ang="0">
                  <a:pos x="574" y="1738"/>
                </a:cxn>
                <a:cxn ang="0">
                  <a:pos x="1087" y="1828"/>
                </a:cxn>
                <a:cxn ang="0">
                  <a:pos x="1036" y="1135"/>
                </a:cxn>
                <a:cxn ang="0">
                  <a:pos x="862" y="186"/>
                </a:cxn>
                <a:cxn ang="0">
                  <a:pos x="1213" y="658"/>
                </a:cxn>
                <a:cxn ang="0">
                  <a:pos x="1509" y="1248"/>
                </a:cxn>
                <a:cxn ang="0">
                  <a:pos x="1513" y="641"/>
                </a:cxn>
                <a:cxn ang="0">
                  <a:pos x="1688" y="0"/>
                </a:cxn>
              </a:cxnLst>
              <a:pathLst>
                <a:path w="1563664" h="1946074">
                  <a:moveTo>
                    <a:pt x="868073" y="17"/>
                  </a:moveTo>
                  <a:cubicBezTo>
                    <a:pt x="912245" y="-1197"/>
                    <a:pt x="918397" y="61402"/>
                    <a:pt x="923882" y="354374"/>
                  </a:cubicBezTo>
                  <a:cubicBezTo>
                    <a:pt x="927587" y="554609"/>
                    <a:pt x="940483" y="649772"/>
                    <a:pt x="960791" y="651592"/>
                  </a:cubicBezTo>
                  <a:cubicBezTo>
                    <a:pt x="1009263" y="655334"/>
                    <a:pt x="1038761" y="590813"/>
                    <a:pt x="1084786" y="466728"/>
                  </a:cubicBezTo>
                  <a:cubicBezTo>
                    <a:pt x="1133925" y="332833"/>
                    <a:pt x="1172020" y="84157"/>
                    <a:pt x="1261033" y="104382"/>
                  </a:cubicBezTo>
                  <a:cubicBezTo>
                    <a:pt x="1333518" y="120968"/>
                    <a:pt x="1296015" y="219872"/>
                    <a:pt x="1229089" y="447109"/>
                  </a:cubicBezTo>
                  <a:cubicBezTo>
                    <a:pt x="1188548" y="584644"/>
                    <a:pt x="1136371" y="735731"/>
                    <a:pt x="1161570" y="741293"/>
                  </a:cubicBezTo>
                  <a:cubicBezTo>
                    <a:pt x="1186769" y="746754"/>
                    <a:pt x="1260440" y="690931"/>
                    <a:pt x="1337223" y="585858"/>
                  </a:cubicBezTo>
                  <a:cubicBezTo>
                    <a:pt x="1413933" y="480886"/>
                    <a:pt x="1525699" y="284392"/>
                    <a:pt x="1561349" y="369745"/>
                  </a:cubicBezTo>
                  <a:cubicBezTo>
                    <a:pt x="1579136" y="412118"/>
                    <a:pt x="1490124" y="562598"/>
                    <a:pt x="1441578" y="631366"/>
                  </a:cubicBezTo>
                  <a:cubicBezTo>
                    <a:pt x="1401704" y="688403"/>
                    <a:pt x="1324327" y="812488"/>
                    <a:pt x="1297868" y="952552"/>
                  </a:cubicBezTo>
                  <a:cubicBezTo>
                    <a:pt x="1271483" y="1092515"/>
                    <a:pt x="1292384" y="1257760"/>
                    <a:pt x="1168907" y="1509470"/>
                  </a:cubicBezTo>
                  <a:cubicBezTo>
                    <a:pt x="1168907" y="1509470"/>
                    <a:pt x="1158235" y="1657315"/>
                    <a:pt x="1146145" y="1904580"/>
                  </a:cubicBezTo>
                  <a:lnTo>
                    <a:pt x="1144216" y="1946074"/>
                  </a:lnTo>
                  <a:lnTo>
                    <a:pt x="700729" y="1946074"/>
                  </a:lnTo>
                  <a:lnTo>
                    <a:pt x="701016" y="1876164"/>
                  </a:lnTo>
                  <a:cubicBezTo>
                    <a:pt x="701016" y="1876164"/>
                    <a:pt x="705315" y="1586227"/>
                    <a:pt x="668480" y="1492885"/>
                  </a:cubicBezTo>
                  <a:cubicBezTo>
                    <a:pt x="631644" y="1399543"/>
                    <a:pt x="592289" y="1352922"/>
                    <a:pt x="458436" y="1275559"/>
                  </a:cubicBezTo>
                  <a:cubicBezTo>
                    <a:pt x="323991" y="1198195"/>
                    <a:pt x="279151" y="1102931"/>
                    <a:pt x="190064" y="1044681"/>
                  </a:cubicBezTo>
                  <a:cubicBezTo>
                    <a:pt x="101645" y="986329"/>
                    <a:pt x="60511" y="973992"/>
                    <a:pt x="31680" y="985015"/>
                  </a:cubicBezTo>
                  <a:cubicBezTo>
                    <a:pt x="3442" y="996139"/>
                    <a:pt x="-21758" y="937787"/>
                    <a:pt x="29827" y="879436"/>
                  </a:cubicBezTo>
                  <a:cubicBezTo>
                    <a:pt x="81411" y="821084"/>
                    <a:pt x="185173" y="824826"/>
                    <a:pt x="295086" y="893594"/>
                  </a:cubicBezTo>
                  <a:cubicBezTo>
                    <a:pt x="404999" y="962362"/>
                    <a:pt x="466441" y="1030523"/>
                    <a:pt x="559159" y="939608"/>
                  </a:cubicBezTo>
                  <a:cubicBezTo>
                    <a:pt x="626679" y="873267"/>
                    <a:pt x="597848" y="744327"/>
                    <a:pt x="532774" y="583431"/>
                  </a:cubicBezTo>
                  <a:cubicBezTo>
                    <a:pt x="467627" y="422535"/>
                    <a:pt x="382320" y="160914"/>
                    <a:pt x="443095" y="95786"/>
                  </a:cubicBezTo>
                  <a:cubicBezTo>
                    <a:pt x="528476" y="4366"/>
                    <a:pt x="567757" y="200253"/>
                    <a:pt x="623640" y="338395"/>
                  </a:cubicBezTo>
                  <a:cubicBezTo>
                    <a:pt x="679523" y="476537"/>
                    <a:pt x="718804" y="666964"/>
                    <a:pt x="775947" y="641782"/>
                  </a:cubicBezTo>
                  <a:cubicBezTo>
                    <a:pt x="789436" y="636220"/>
                    <a:pt x="772241" y="480279"/>
                    <a:pt x="777800" y="329799"/>
                  </a:cubicBezTo>
                  <a:cubicBezTo>
                    <a:pt x="783285" y="178712"/>
                    <a:pt x="763644" y="3759"/>
                    <a:pt x="868073" y="17"/>
                  </a:cubicBezTo>
                  <a:close/>
                </a:path>
              </a:pathLst>
            </a:custGeom>
            <a:solidFill>
              <a:srgbClr val="BFBFBF"/>
            </a:solidFill>
            <a:ln w="9525">
              <a:noFill/>
            </a:ln>
          </p:spPr>
          <p:txBody>
            <a:bodyPr/>
            <a:p>
              <a:endParaRPr lang="zh-CN" altLang="en-US"/>
            </a:p>
          </p:txBody>
        </p:sp>
        <p:sp>
          <p:nvSpPr>
            <p:cNvPr id="94221" name="AutoShape 2"/>
            <p:cNvSpPr/>
            <p:nvPr>
              <p:custDataLst>
                <p:tags r:id="rId6"/>
              </p:custDataLst>
            </p:nvPr>
          </p:nvSpPr>
          <p:spPr>
            <a:xfrm>
              <a:off x="1174" y="5998"/>
              <a:ext cx="2709" cy="2523"/>
            </a:xfrm>
            <a:custGeom>
              <a:avLst/>
              <a:gdLst/>
              <a:ahLst/>
              <a:cxnLst/>
              <a:pathLst>
                <a:path w="18386" h="19236">
                  <a:moveTo>
                    <a:pt x="14685" y="14523"/>
                  </a:moveTo>
                  <a:cubicBezTo>
                    <a:pt x="14685" y="14523"/>
                    <a:pt x="13428" y="15798"/>
                    <a:pt x="18303" y="19150"/>
                  </a:cubicBezTo>
                  <a:cubicBezTo>
                    <a:pt x="18303" y="19150"/>
                    <a:pt x="12933" y="19943"/>
                    <a:pt x="9851" y="16727"/>
                  </a:cubicBezTo>
                  <a:cubicBezTo>
                    <a:pt x="9851" y="16727"/>
                    <a:pt x="3719" y="18522"/>
                    <a:pt x="912" y="12527"/>
                  </a:cubicBezTo>
                  <a:cubicBezTo>
                    <a:pt x="-1894" y="6533"/>
                    <a:pt x="2364" y="2324"/>
                    <a:pt x="5666" y="1021"/>
                  </a:cubicBezTo>
                  <a:cubicBezTo>
                    <a:pt x="8967" y="-281"/>
                    <a:pt x="16405" y="-1657"/>
                    <a:pt x="18051" y="5941"/>
                  </a:cubicBezTo>
                  <a:cubicBezTo>
                    <a:pt x="19706" y="13548"/>
                    <a:pt x="14685" y="14523"/>
                    <a:pt x="14685" y="14523"/>
                  </a:cubicBezTo>
                  <a:close/>
                  <a:moveTo>
                    <a:pt x="14685" y="14523"/>
                  </a:moveTo>
                </a:path>
              </a:pathLst>
            </a:custGeom>
            <a:solidFill>
              <a:srgbClr val="4276AA"/>
            </a:solidFill>
            <a:ln w="9525">
              <a:noFill/>
            </a:ln>
          </p:spPr>
          <p:txBody>
            <a:bodyPr/>
            <a:p>
              <a:endParaRPr lang="zh-CN" altLang="en-US"/>
            </a:p>
          </p:txBody>
        </p:sp>
        <p:sp>
          <p:nvSpPr>
            <p:cNvPr id="94222" name="AutoShape 3"/>
            <p:cNvSpPr/>
            <p:nvPr>
              <p:custDataLst>
                <p:tags r:id="rId7"/>
              </p:custDataLst>
            </p:nvPr>
          </p:nvSpPr>
          <p:spPr>
            <a:xfrm>
              <a:off x="2191" y="2651"/>
              <a:ext cx="4056" cy="4338"/>
            </a:xfrm>
            <a:custGeom>
              <a:avLst/>
              <a:gdLst/>
              <a:ahLst/>
              <a:cxnLst/>
              <a:pathLst>
                <a:path w="17246" h="19694">
                  <a:moveTo>
                    <a:pt x="9293" y="16819"/>
                  </a:moveTo>
                  <a:cubicBezTo>
                    <a:pt x="9293" y="16819"/>
                    <a:pt x="10944" y="15945"/>
                    <a:pt x="11314" y="19693"/>
                  </a:cubicBezTo>
                  <a:cubicBezTo>
                    <a:pt x="11314" y="19693"/>
                    <a:pt x="13742" y="16401"/>
                    <a:pt x="13158" y="14665"/>
                  </a:cubicBezTo>
                  <a:cubicBezTo>
                    <a:pt x="13158" y="14665"/>
                    <a:pt x="18963" y="10439"/>
                    <a:pt x="16738" y="4554"/>
                  </a:cubicBezTo>
                  <a:cubicBezTo>
                    <a:pt x="14514" y="-1337"/>
                    <a:pt x="8983" y="-469"/>
                    <a:pt x="6007" y="1391"/>
                  </a:cubicBezTo>
                  <a:cubicBezTo>
                    <a:pt x="3031" y="3252"/>
                    <a:pt x="-2637" y="8389"/>
                    <a:pt x="1406" y="14329"/>
                  </a:cubicBezTo>
                  <a:cubicBezTo>
                    <a:pt x="5443" y="20263"/>
                    <a:pt x="9293" y="16819"/>
                    <a:pt x="9293" y="16819"/>
                  </a:cubicBezTo>
                  <a:close/>
                  <a:moveTo>
                    <a:pt x="9293" y="16819"/>
                  </a:moveTo>
                </a:path>
              </a:pathLst>
            </a:custGeom>
            <a:solidFill>
              <a:srgbClr val="5268A5">
                <a:alpha val="81998"/>
              </a:srgbClr>
            </a:solidFill>
            <a:ln w="9525">
              <a:noFill/>
            </a:ln>
          </p:spPr>
          <p:txBody>
            <a:bodyPr/>
            <a:p>
              <a:endParaRPr lang="zh-CN" altLang="en-US"/>
            </a:p>
          </p:txBody>
        </p:sp>
        <p:sp>
          <p:nvSpPr>
            <p:cNvPr id="94223" name="文本框 10"/>
            <p:cNvSpPr txBox="1"/>
            <p:nvPr>
              <p:custDataLst>
                <p:tags r:id="rId8"/>
              </p:custDataLst>
            </p:nvPr>
          </p:nvSpPr>
          <p:spPr>
            <a:xfrm>
              <a:off x="3332" y="4200"/>
              <a:ext cx="1032" cy="1242"/>
            </a:xfrm>
            <a:prstGeom prst="rect">
              <a:avLst/>
            </a:prstGeom>
            <a:noFill/>
            <a:ln w="9525">
              <a:noFill/>
            </a:ln>
          </p:spPr>
          <p:txBody>
            <a:bodyPr wrap="square" lIns="90000" tIns="46800" rIns="90000" bIns="46800" anchor="ctr" anchorCtr="0"/>
            <a:p>
              <a:pPr algn="ctr"/>
              <a:r>
                <a:rPr lang="en-US" altLang="zh-CN" sz="4400" dirty="0">
                  <a:solidFill>
                    <a:srgbClr val="FFFFFF"/>
                  </a:solidFill>
                  <a:latin typeface="微软雅黑" panose="020B0503020204020204" pitchFamily="34" charset="-122"/>
                  <a:ea typeface="微软雅黑" panose="020B0503020204020204" pitchFamily="34" charset="-122"/>
                </a:rPr>
                <a:t>7</a:t>
              </a:r>
              <a:endParaRPr lang="en-US" altLang="zh-CN" sz="4400" dirty="0">
                <a:solidFill>
                  <a:srgbClr val="FFFFFF"/>
                </a:solidFill>
                <a:latin typeface="微软雅黑" panose="020B0503020204020204" pitchFamily="34" charset="-122"/>
                <a:ea typeface="微软雅黑" panose="020B0503020204020204" pitchFamily="34" charset="-122"/>
              </a:endParaRPr>
            </a:p>
          </p:txBody>
        </p:sp>
        <p:sp>
          <p:nvSpPr>
            <p:cNvPr id="94224" name="AutoShape 4"/>
            <p:cNvSpPr/>
            <p:nvPr>
              <p:custDataLst>
                <p:tags r:id="rId9"/>
              </p:custDataLst>
            </p:nvPr>
          </p:nvSpPr>
          <p:spPr>
            <a:xfrm>
              <a:off x="4402" y="3249"/>
              <a:ext cx="3402" cy="3569"/>
            </a:xfrm>
            <a:custGeom>
              <a:avLst/>
              <a:gdLst/>
              <a:ahLst/>
              <a:cxnLst/>
              <a:pathLst>
                <a:path w="19417" h="20101">
                  <a:moveTo>
                    <a:pt x="438" y="10902"/>
                  </a:moveTo>
                  <a:cubicBezTo>
                    <a:pt x="438" y="10902"/>
                    <a:pt x="-1791" y="4369"/>
                    <a:pt x="3812" y="1435"/>
                  </a:cubicBezTo>
                  <a:cubicBezTo>
                    <a:pt x="9415" y="-1499"/>
                    <a:pt x="19005" y="-234"/>
                    <a:pt x="19407" y="8036"/>
                  </a:cubicBezTo>
                  <a:cubicBezTo>
                    <a:pt x="19809" y="16299"/>
                    <a:pt x="8269" y="20101"/>
                    <a:pt x="7254" y="20101"/>
                  </a:cubicBezTo>
                  <a:cubicBezTo>
                    <a:pt x="7254" y="20101"/>
                    <a:pt x="8535" y="18432"/>
                    <a:pt x="8808" y="17100"/>
                  </a:cubicBezTo>
                  <a:cubicBezTo>
                    <a:pt x="8815" y="17107"/>
                    <a:pt x="1590" y="17302"/>
                    <a:pt x="438" y="10902"/>
                  </a:cubicBezTo>
                  <a:close/>
                  <a:moveTo>
                    <a:pt x="438" y="10902"/>
                  </a:moveTo>
                </a:path>
              </a:pathLst>
            </a:custGeom>
            <a:solidFill>
              <a:srgbClr val="5E5CA2">
                <a:alpha val="81000"/>
              </a:srgbClr>
            </a:solidFill>
            <a:ln w="9525">
              <a:noFill/>
            </a:ln>
          </p:spPr>
          <p:txBody>
            <a:bodyPr/>
            <a:p>
              <a:endParaRPr lang="zh-CN" altLang="en-US"/>
            </a:p>
          </p:txBody>
        </p:sp>
        <p:sp>
          <p:nvSpPr>
            <p:cNvPr id="94225" name="AutoShape 5"/>
            <p:cNvSpPr/>
            <p:nvPr>
              <p:custDataLst>
                <p:tags r:id="rId10"/>
              </p:custDataLst>
            </p:nvPr>
          </p:nvSpPr>
          <p:spPr>
            <a:xfrm>
              <a:off x="6457" y="4683"/>
              <a:ext cx="2945" cy="2551"/>
            </a:xfrm>
            <a:custGeom>
              <a:avLst/>
              <a:gdLst/>
              <a:ahLst/>
              <a:cxnLst/>
              <a:pathLst>
                <a:path w="18559" h="19569">
                  <a:moveTo>
                    <a:pt x="12387" y="18456"/>
                  </a:moveTo>
                  <a:cubicBezTo>
                    <a:pt x="12387" y="18456"/>
                    <a:pt x="16656" y="17192"/>
                    <a:pt x="18101" y="12619"/>
                  </a:cubicBezTo>
                  <a:cubicBezTo>
                    <a:pt x="19547" y="8046"/>
                    <a:pt x="17891" y="568"/>
                    <a:pt x="8359" y="18"/>
                  </a:cubicBezTo>
                  <a:cubicBezTo>
                    <a:pt x="-1180" y="-532"/>
                    <a:pt x="-2053" y="11711"/>
                    <a:pt x="3202" y="16138"/>
                  </a:cubicBezTo>
                  <a:cubicBezTo>
                    <a:pt x="3202" y="16138"/>
                    <a:pt x="2336" y="18053"/>
                    <a:pt x="1011" y="18255"/>
                  </a:cubicBezTo>
                  <a:cubicBezTo>
                    <a:pt x="1019" y="18264"/>
                    <a:pt x="6454" y="21068"/>
                    <a:pt x="12387" y="18456"/>
                  </a:cubicBezTo>
                  <a:close/>
                  <a:moveTo>
                    <a:pt x="12387" y="18456"/>
                  </a:moveTo>
                </a:path>
              </a:pathLst>
            </a:custGeom>
            <a:solidFill>
              <a:srgbClr val="2C85AE">
                <a:alpha val="62000"/>
              </a:srgbClr>
            </a:solidFill>
            <a:ln w="9525">
              <a:noFill/>
            </a:ln>
          </p:spPr>
          <p:txBody>
            <a:bodyPr/>
            <a:p>
              <a:endParaRPr lang="zh-CN" altLang="en-US"/>
            </a:p>
          </p:txBody>
        </p:sp>
        <p:sp>
          <p:nvSpPr>
            <p:cNvPr id="94228" name="文本框 12"/>
            <p:cNvSpPr txBox="1"/>
            <p:nvPr>
              <p:custDataLst>
                <p:tags r:id="rId11"/>
              </p:custDataLst>
            </p:nvPr>
          </p:nvSpPr>
          <p:spPr>
            <a:xfrm>
              <a:off x="7511" y="5081"/>
              <a:ext cx="1032" cy="1242"/>
            </a:xfrm>
            <a:prstGeom prst="rect">
              <a:avLst/>
            </a:prstGeom>
            <a:noFill/>
            <a:ln w="9525">
              <a:noFill/>
            </a:ln>
          </p:spPr>
          <p:txBody>
            <a:bodyPr wrap="square" lIns="90000" tIns="46800" rIns="90000" bIns="46800" anchor="ctr" anchorCtr="0"/>
            <a:p>
              <a:pPr algn="ctr"/>
              <a:r>
                <a:rPr lang="en-US" altLang="zh-CN" sz="4400">
                  <a:solidFill>
                    <a:srgbClr val="FFFFFF"/>
                  </a:solidFill>
                  <a:latin typeface="微软雅黑" panose="020B0503020204020204" pitchFamily="34" charset="-122"/>
                  <a:ea typeface="微软雅黑" panose="020B0503020204020204" pitchFamily="34" charset="-122"/>
                </a:rPr>
                <a:t>9</a:t>
              </a:r>
              <a:endParaRPr lang="en-US" altLang="zh-CN" sz="4400">
                <a:solidFill>
                  <a:srgbClr val="FFFFFF"/>
                </a:solidFill>
                <a:latin typeface="微软雅黑" panose="020B0503020204020204" pitchFamily="34" charset="-122"/>
                <a:ea typeface="微软雅黑" panose="020B0503020204020204" pitchFamily="34" charset="-122"/>
              </a:endParaRPr>
            </a:p>
          </p:txBody>
        </p:sp>
        <p:sp>
          <p:nvSpPr>
            <p:cNvPr id="94229" name="文本框 15"/>
            <p:cNvSpPr txBox="1"/>
            <p:nvPr>
              <p:custDataLst>
                <p:tags r:id="rId12"/>
              </p:custDataLst>
            </p:nvPr>
          </p:nvSpPr>
          <p:spPr>
            <a:xfrm>
              <a:off x="5587" y="4413"/>
              <a:ext cx="1032" cy="1242"/>
            </a:xfrm>
            <a:prstGeom prst="rect">
              <a:avLst/>
            </a:prstGeom>
            <a:noFill/>
            <a:ln w="9525">
              <a:noFill/>
            </a:ln>
          </p:spPr>
          <p:txBody>
            <a:bodyPr wrap="square" lIns="90000" tIns="46800" rIns="90000" bIns="46800" anchor="ctr" anchorCtr="0"/>
            <a:p>
              <a:pPr algn="ctr"/>
              <a:r>
                <a:rPr lang="en-US" altLang="zh-CN" sz="4400" dirty="0">
                  <a:solidFill>
                    <a:srgbClr val="FFFFFF"/>
                  </a:solidFill>
                  <a:latin typeface="微软雅黑" panose="020B0503020204020204" pitchFamily="34" charset="-122"/>
                  <a:ea typeface="微软雅黑" panose="020B0503020204020204" pitchFamily="34" charset="-122"/>
                </a:rPr>
                <a:t>8</a:t>
              </a:r>
              <a:endParaRPr lang="en-US" altLang="zh-CN" sz="4400" dirty="0">
                <a:solidFill>
                  <a:srgbClr val="FFFFFF"/>
                </a:solidFill>
                <a:latin typeface="微软雅黑" panose="020B0503020204020204" pitchFamily="34" charset="-122"/>
                <a:ea typeface="微软雅黑" panose="020B0503020204020204" pitchFamily="34" charset="-122"/>
              </a:endParaRPr>
            </a:p>
          </p:txBody>
        </p:sp>
        <p:sp>
          <p:nvSpPr>
            <p:cNvPr id="94230" name="文本框 17"/>
            <p:cNvSpPr txBox="1"/>
            <p:nvPr>
              <p:custDataLst>
                <p:tags r:id="rId13"/>
              </p:custDataLst>
            </p:nvPr>
          </p:nvSpPr>
          <p:spPr>
            <a:xfrm>
              <a:off x="1966" y="6525"/>
              <a:ext cx="1032" cy="1242"/>
            </a:xfrm>
            <a:prstGeom prst="rect">
              <a:avLst/>
            </a:prstGeom>
            <a:noFill/>
            <a:ln w="9525">
              <a:noFill/>
            </a:ln>
          </p:spPr>
          <p:txBody>
            <a:bodyPr wrap="square" lIns="90000" tIns="46800" rIns="90000" bIns="46800" anchor="ctr" anchorCtr="0"/>
            <a:p>
              <a:pPr algn="ctr"/>
              <a:r>
                <a:rPr lang="en-US" altLang="zh-CN" sz="4400">
                  <a:solidFill>
                    <a:srgbClr val="FFFFFF"/>
                  </a:solidFill>
                  <a:latin typeface="微软雅黑" panose="020B0503020204020204" pitchFamily="34" charset="-122"/>
                  <a:ea typeface="微软雅黑" panose="020B0503020204020204" pitchFamily="34" charset="-122"/>
                </a:rPr>
                <a:t>6</a:t>
              </a:r>
              <a:endParaRPr lang="en-US" altLang="zh-CN" sz="4400">
                <a:solidFill>
                  <a:srgbClr val="FFFFFF"/>
                </a:solidFill>
                <a:latin typeface="微软雅黑" panose="020B0503020204020204" pitchFamily="34" charset="-122"/>
                <a:ea typeface="微软雅黑" panose="020B0503020204020204" pitchFamily="34" charset="-122"/>
              </a:endParaRPr>
            </a:p>
          </p:txBody>
        </p:sp>
      </p:grpSp>
      <p:sp>
        <p:nvSpPr>
          <p:cNvPr id="105" name="Oval 137"/>
          <p:cNvSpPr/>
          <p:nvPr>
            <p:custDataLst>
              <p:tags r:id="rId14"/>
            </p:custDataLst>
          </p:nvPr>
        </p:nvSpPr>
        <p:spPr>
          <a:xfrm>
            <a:off x="6578600" y="2395538"/>
            <a:ext cx="520700" cy="512763"/>
          </a:xfrm>
          <a:prstGeom prst="ellipse">
            <a:avLst/>
          </a:prstGeom>
          <a:solidFill>
            <a:srgbClr val="4276AA"/>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p>
            <a:pPr algn="ctr" fontAlgn="base"/>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94232" name="组合 21"/>
          <p:cNvGrpSpPr/>
          <p:nvPr/>
        </p:nvGrpSpPr>
        <p:grpSpPr>
          <a:xfrm>
            <a:off x="6673850" y="2516188"/>
            <a:ext cx="320675" cy="258762"/>
            <a:chOff x="6262588" y="2661892"/>
            <a:chExt cx="315972" cy="258060"/>
          </a:xfrm>
        </p:grpSpPr>
        <p:sp>
          <p:nvSpPr>
            <p:cNvPr id="107" name="Freeform 457"/>
            <p:cNvSpPr>
              <a:spLocks noChangeArrowheads="1"/>
            </p:cNvSpPr>
            <p:nvPr>
              <p:custDataLst>
                <p:tags r:id="rId15"/>
              </p:custDataLst>
            </p:nvPr>
          </p:nvSpPr>
          <p:spPr bwMode="auto">
            <a:xfrm>
              <a:off x="6262588" y="2661892"/>
              <a:ext cx="315972" cy="144303"/>
            </a:xfrm>
            <a:custGeom>
              <a:avLst/>
              <a:gdLst>
                <a:gd name="T0" fmla="*/ 664 w 1324"/>
                <a:gd name="T1" fmla="*/ 0 h 603"/>
                <a:gd name="T2" fmla="*/ 0 w 1324"/>
                <a:gd name="T3" fmla="*/ 301 h 603"/>
                <a:gd name="T4" fmla="*/ 664 w 1324"/>
                <a:gd name="T5" fmla="*/ 602 h 603"/>
                <a:gd name="T6" fmla="*/ 1323 w 1324"/>
                <a:gd name="T7" fmla="*/ 301 h 603"/>
                <a:gd name="T8" fmla="*/ 664 w 1324"/>
                <a:gd name="T9" fmla="*/ 0 h 603"/>
              </a:gdLst>
              <a:ahLst/>
              <a:cxnLst>
                <a:cxn ang="0">
                  <a:pos x="T0" y="T1"/>
                </a:cxn>
                <a:cxn ang="0">
                  <a:pos x="T2" y="T3"/>
                </a:cxn>
                <a:cxn ang="0">
                  <a:pos x="T4" y="T5"/>
                </a:cxn>
                <a:cxn ang="0">
                  <a:pos x="T6" y="T7"/>
                </a:cxn>
                <a:cxn ang="0">
                  <a:pos x="T8" y="T9"/>
                </a:cxn>
              </a:cxnLst>
              <a:rect l="0" t="0" r="r" b="b"/>
              <a:pathLst>
                <a:path w="1324" h="603">
                  <a:moveTo>
                    <a:pt x="664" y="0"/>
                  </a:moveTo>
                  <a:lnTo>
                    <a:pt x="0" y="301"/>
                  </a:lnTo>
                  <a:lnTo>
                    <a:pt x="664" y="602"/>
                  </a:lnTo>
                  <a:lnTo>
                    <a:pt x="1323" y="301"/>
                  </a:lnTo>
                  <a:lnTo>
                    <a:pt x="664" y="0"/>
                  </a:lnTo>
                </a:path>
              </a:pathLst>
            </a:custGeom>
            <a:noFill/>
            <a:ln w="9525" cap="flat">
              <a:solidFill>
                <a:sysClr val="window" lastClr="FFFFFF"/>
              </a:solidFill>
              <a:bevel/>
            </a:ln>
            <a:effectLst/>
          </p:spPr>
          <p:txBody>
            <a:bodyPr vert="horz" wrap="square" lIns="90000" tIns="46800" rIns="90000" bIns="46800" anchor="ctr">
              <a:normAutofit fontScale="3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08" name="Freeform 458"/>
            <p:cNvSpPr>
              <a:spLocks noChangeArrowheads="1"/>
            </p:cNvSpPr>
            <p:nvPr>
              <p:custDataLst>
                <p:tags r:id="rId16"/>
              </p:custDataLst>
            </p:nvPr>
          </p:nvSpPr>
          <p:spPr bwMode="auto">
            <a:xfrm>
              <a:off x="6262588" y="2819888"/>
              <a:ext cx="315972" cy="100064"/>
            </a:xfrm>
            <a:custGeom>
              <a:avLst/>
              <a:gdLst>
                <a:gd name="T0" fmla="*/ 1054 w 1324"/>
                <a:gd name="T1" fmla="*/ 0 h 421"/>
                <a:gd name="T2" fmla="*/ 1323 w 1324"/>
                <a:gd name="T3" fmla="*/ 121 h 421"/>
                <a:gd name="T4" fmla="*/ 664 w 1324"/>
                <a:gd name="T5" fmla="*/ 420 h 421"/>
                <a:gd name="T6" fmla="*/ 0 w 1324"/>
                <a:gd name="T7" fmla="*/ 121 h 421"/>
                <a:gd name="T8" fmla="*/ 262 w 1324"/>
                <a:gd name="T9" fmla="*/ 0 h 421"/>
              </a:gdLst>
              <a:ahLst/>
              <a:cxnLst>
                <a:cxn ang="0">
                  <a:pos x="T0" y="T1"/>
                </a:cxn>
                <a:cxn ang="0">
                  <a:pos x="T2" y="T3"/>
                </a:cxn>
                <a:cxn ang="0">
                  <a:pos x="T4" y="T5"/>
                </a:cxn>
                <a:cxn ang="0">
                  <a:pos x="T6" y="T7"/>
                </a:cxn>
                <a:cxn ang="0">
                  <a:pos x="T8" y="T9"/>
                </a:cxn>
              </a:cxnLst>
              <a:rect l="0" t="0" r="r" b="b"/>
              <a:pathLst>
                <a:path w="1324" h="421">
                  <a:moveTo>
                    <a:pt x="1054" y="0"/>
                  </a:moveTo>
                  <a:lnTo>
                    <a:pt x="1323" y="121"/>
                  </a:lnTo>
                  <a:lnTo>
                    <a:pt x="664" y="420"/>
                  </a:lnTo>
                  <a:lnTo>
                    <a:pt x="0" y="121"/>
                  </a:lnTo>
                  <a:lnTo>
                    <a:pt x="262" y="0"/>
                  </a:ln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09" name="Freeform 459"/>
            <p:cNvSpPr>
              <a:spLocks noChangeArrowheads="1"/>
            </p:cNvSpPr>
            <p:nvPr>
              <p:custDataLst>
                <p:tags r:id="rId17"/>
              </p:custDataLst>
            </p:nvPr>
          </p:nvSpPr>
          <p:spPr bwMode="auto">
            <a:xfrm>
              <a:off x="6262588" y="2763010"/>
              <a:ext cx="315972" cy="101118"/>
            </a:xfrm>
            <a:custGeom>
              <a:avLst/>
              <a:gdLst>
                <a:gd name="T0" fmla="*/ 1054 w 1324"/>
                <a:gd name="T1" fmla="*/ 0 h 423"/>
                <a:gd name="T2" fmla="*/ 1323 w 1324"/>
                <a:gd name="T3" fmla="*/ 121 h 423"/>
                <a:gd name="T4" fmla="*/ 1054 w 1324"/>
                <a:gd name="T5" fmla="*/ 241 h 423"/>
                <a:gd name="T6" fmla="*/ 664 w 1324"/>
                <a:gd name="T7" fmla="*/ 422 h 423"/>
                <a:gd name="T8" fmla="*/ 262 w 1324"/>
                <a:gd name="T9" fmla="*/ 241 h 423"/>
                <a:gd name="T10" fmla="*/ 0 w 1324"/>
                <a:gd name="T11" fmla="*/ 121 h 423"/>
                <a:gd name="T12" fmla="*/ 262 w 1324"/>
                <a:gd name="T13" fmla="*/ 0 h 423"/>
              </a:gdLst>
              <a:ahLst/>
              <a:cxnLst>
                <a:cxn ang="0">
                  <a:pos x="T0" y="T1"/>
                </a:cxn>
                <a:cxn ang="0">
                  <a:pos x="T2" y="T3"/>
                </a:cxn>
                <a:cxn ang="0">
                  <a:pos x="T4" y="T5"/>
                </a:cxn>
                <a:cxn ang="0">
                  <a:pos x="T6" y="T7"/>
                </a:cxn>
                <a:cxn ang="0">
                  <a:pos x="T8" y="T9"/>
                </a:cxn>
                <a:cxn ang="0">
                  <a:pos x="T10" y="T11"/>
                </a:cxn>
                <a:cxn ang="0">
                  <a:pos x="T12" y="T13"/>
                </a:cxn>
              </a:cxnLst>
              <a:rect l="0" t="0" r="r" b="b"/>
              <a:pathLst>
                <a:path w="1324" h="423">
                  <a:moveTo>
                    <a:pt x="1054" y="0"/>
                  </a:moveTo>
                  <a:lnTo>
                    <a:pt x="1323" y="121"/>
                  </a:lnTo>
                  <a:lnTo>
                    <a:pt x="1054" y="241"/>
                  </a:lnTo>
                  <a:lnTo>
                    <a:pt x="664" y="422"/>
                  </a:lnTo>
                  <a:lnTo>
                    <a:pt x="262" y="241"/>
                  </a:lnTo>
                  <a:lnTo>
                    <a:pt x="0" y="121"/>
                  </a:lnTo>
                  <a:lnTo>
                    <a:pt x="262" y="0"/>
                  </a:ln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11" name="Oval 146"/>
          <p:cNvSpPr/>
          <p:nvPr>
            <p:custDataLst>
              <p:tags r:id="rId18"/>
            </p:custDataLst>
          </p:nvPr>
        </p:nvSpPr>
        <p:spPr>
          <a:xfrm>
            <a:off x="6578600" y="3220085"/>
            <a:ext cx="520700" cy="512763"/>
          </a:xfrm>
          <a:prstGeom prst="ellipse">
            <a:avLst/>
          </a:prstGeom>
          <a:solidFill>
            <a:srgbClr val="5268A5"/>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p>
            <a:pPr algn="ctr" fontAlgn="base"/>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94237" name="组合 36"/>
          <p:cNvGrpSpPr/>
          <p:nvPr/>
        </p:nvGrpSpPr>
        <p:grpSpPr>
          <a:xfrm>
            <a:off x="6641465" y="3281363"/>
            <a:ext cx="349250" cy="346075"/>
            <a:chOff x="6250619" y="3440419"/>
            <a:chExt cx="345639" cy="346814"/>
          </a:xfrm>
        </p:grpSpPr>
        <p:sp>
          <p:nvSpPr>
            <p:cNvPr id="94238" name="Freeform 826"/>
            <p:cNvSpPr/>
            <p:nvPr>
              <p:custDataLst>
                <p:tags r:id="rId19"/>
              </p:custDataLst>
            </p:nvPr>
          </p:nvSpPr>
          <p:spPr>
            <a:xfrm>
              <a:off x="6297857" y="3487660"/>
              <a:ext cx="252316" cy="251181"/>
            </a:xfrm>
            <a:custGeom>
              <a:avLst/>
              <a:gdLst/>
              <a:ahLst/>
              <a:cxnLst>
                <a:cxn ang="0">
                  <a:pos x="125896" y="0"/>
                </a:cxn>
                <a:cxn ang="0">
                  <a:pos x="125896" y="0"/>
                </a:cxn>
                <a:cxn ang="0">
                  <a:pos x="0" y="125460"/>
                </a:cxn>
                <a:cxn ang="0">
                  <a:pos x="125896" y="250920"/>
                </a:cxn>
                <a:cxn ang="0">
                  <a:pos x="252054" y="125460"/>
                </a:cxn>
                <a:cxn ang="0">
                  <a:pos x="125896" y="0"/>
                </a:cxn>
              </a:cxnLst>
              <a:pathLst>
                <a:path w="964" h="963">
                  <a:moveTo>
                    <a:pt x="481" y="0"/>
                  </a:moveTo>
                  <a:lnTo>
                    <a:pt x="481" y="0"/>
                  </a:lnTo>
                  <a:cubicBezTo>
                    <a:pt x="210" y="0"/>
                    <a:pt x="0" y="221"/>
                    <a:pt x="0" y="481"/>
                  </a:cubicBezTo>
                  <a:cubicBezTo>
                    <a:pt x="0" y="752"/>
                    <a:pt x="210" y="962"/>
                    <a:pt x="481" y="962"/>
                  </a:cubicBezTo>
                  <a:cubicBezTo>
                    <a:pt x="741" y="962"/>
                    <a:pt x="963" y="752"/>
                    <a:pt x="963" y="481"/>
                  </a:cubicBezTo>
                  <a:cubicBezTo>
                    <a:pt x="963" y="221"/>
                    <a:pt x="741" y="0"/>
                    <a:pt x="481" y="0"/>
                  </a:cubicBezTo>
                </a:path>
              </a:pathLst>
            </a:custGeom>
            <a:noFill/>
            <a:ln w="4680" cap="flat" cmpd="sng">
              <a:solidFill>
                <a:srgbClr val="FFFFFF"/>
              </a:solidFill>
              <a:prstDash val="solid"/>
              <a:round/>
              <a:headEnd type="none" w="med" len="med"/>
              <a:tailEnd type="none" w="med" len="med"/>
            </a:ln>
          </p:spPr>
          <p:txBody>
            <a:bodyPr/>
            <a:p>
              <a:endParaRPr lang="zh-CN" altLang="en-US"/>
            </a:p>
          </p:txBody>
        </p:sp>
        <p:sp>
          <p:nvSpPr>
            <p:cNvPr id="114" name="Freeform 827"/>
            <p:cNvSpPr>
              <a:spLocks noChangeArrowheads="1"/>
            </p:cNvSpPr>
            <p:nvPr>
              <p:custDataLst>
                <p:tags r:id="rId20"/>
              </p:custDataLst>
            </p:nvPr>
          </p:nvSpPr>
          <p:spPr bwMode="auto">
            <a:xfrm>
              <a:off x="6376201" y="3566009"/>
              <a:ext cx="94475" cy="94481"/>
            </a:xfrm>
            <a:custGeom>
              <a:avLst/>
              <a:gdLst>
                <a:gd name="T0" fmla="*/ 180 w 361"/>
                <a:gd name="T1" fmla="*/ 360 h 361"/>
                <a:gd name="T2" fmla="*/ 180 w 361"/>
                <a:gd name="T3" fmla="*/ 360 h 361"/>
                <a:gd name="T4" fmla="*/ 0 w 361"/>
                <a:gd name="T5" fmla="*/ 180 h 361"/>
                <a:gd name="T6" fmla="*/ 180 w 361"/>
                <a:gd name="T7" fmla="*/ 0 h 361"/>
                <a:gd name="T8" fmla="*/ 360 w 361"/>
                <a:gd name="T9" fmla="*/ 180 h 361"/>
                <a:gd name="T10" fmla="*/ 180 w 361"/>
                <a:gd name="T11" fmla="*/ 360 h 361"/>
              </a:gdLst>
              <a:ahLst/>
              <a:cxnLst>
                <a:cxn ang="0">
                  <a:pos x="T0" y="T1"/>
                </a:cxn>
                <a:cxn ang="0">
                  <a:pos x="T2" y="T3"/>
                </a:cxn>
                <a:cxn ang="0">
                  <a:pos x="T4" y="T5"/>
                </a:cxn>
                <a:cxn ang="0">
                  <a:pos x="T6" y="T7"/>
                </a:cxn>
                <a:cxn ang="0">
                  <a:pos x="T8" y="T9"/>
                </a:cxn>
                <a:cxn ang="0">
                  <a:pos x="T10" y="T11"/>
                </a:cxn>
              </a:cxnLst>
              <a:rect l="0" t="0" r="r" b="b"/>
              <a:pathLst>
                <a:path w="361" h="361">
                  <a:moveTo>
                    <a:pt x="180" y="360"/>
                  </a:moveTo>
                  <a:lnTo>
                    <a:pt x="180" y="360"/>
                  </a:lnTo>
                  <a:cubicBezTo>
                    <a:pt x="80" y="360"/>
                    <a:pt x="0" y="280"/>
                    <a:pt x="0" y="180"/>
                  </a:cubicBezTo>
                  <a:cubicBezTo>
                    <a:pt x="0" y="80"/>
                    <a:pt x="80" y="0"/>
                    <a:pt x="180" y="0"/>
                  </a:cubicBezTo>
                  <a:cubicBezTo>
                    <a:pt x="281" y="0"/>
                    <a:pt x="360" y="80"/>
                    <a:pt x="360" y="180"/>
                  </a:cubicBezTo>
                  <a:cubicBezTo>
                    <a:pt x="360" y="280"/>
                    <a:pt x="281" y="360"/>
                    <a:pt x="180" y="360"/>
                  </a:cubicBezTo>
                </a:path>
              </a:pathLst>
            </a:custGeom>
            <a:noFill/>
            <a:ln w="4680" cap="flat">
              <a:solidFill>
                <a:sysClr val="window" lastClr="FFFFFF"/>
              </a:solidFill>
              <a:round/>
            </a:ln>
            <a:effectLst/>
          </p:spPr>
          <p:txBody>
            <a:bodyPr vert="horz" wrap="square" lIns="90000" tIns="46800" rIns="90000" bIns="46800" anchor="ctr">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15" name="Freeform 828"/>
            <p:cNvSpPr>
              <a:spLocks noChangeArrowheads="1"/>
            </p:cNvSpPr>
            <p:nvPr>
              <p:custDataLst>
                <p:tags r:id="rId21"/>
              </p:custDataLst>
            </p:nvPr>
          </p:nvSpPr>
          <p:spPr bwMode="auto">
            <a:xfrm>
              <a:off x="6423438" y="3660490"/>
              <a:ext cx="1153" cy="126743"/>
            </a:xfrm>
            <a:custGeom>
              <a:avLst/>
              <a:gdLst>
                <a:gd name="T0" fmla="*/ 0 w 1"/>
                <a:gd name="T1" fmla="*/ 482 h 483"/>
                <a:gd name="T2" fmla="*/ 0 w 1"/>
                <a:gd name="T3" fmla="*/ 301 h 483"/>
                <a:gd name="T4" fmla="*/ 0 w 1"/>
                <a:gd name="T5" fmla="*/ 0 h 483"/>
              </a:gdLst>
              <a:ahLst/>
              <a:cxnLst>
                <a:cxn ang="0">
                  <a:pos x="T0" y="T1"/>
                </a:cxn>
                <a:cxn ang="0">
                  <a:pos x="T2" y="T3"/>
                </a:cxn>
                <a:cxn ang="0">
                  <a:pos x="T4" y="T5"/>
                </a:cxn>
              </a:cxnLst>
              <a:rect l="0" t="0" r="r" b="b"/>
              <a:pathLst>
                <a:path w="1" h="483">
                  <a:moveTo>
                    <a:pt x="0" y="482"/>
                  </a:moveTo>
                  <a:lnTo>
                    <a:pt x="0" y="301"/>
                  </a:lnTo>
                  <a:lnTo>
                    <a:pt x="0" y="0"/>
                  </a:ln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16" name="Freeform 829"/>
            <p:cNvSpPr>
              <a:spLocks noChangeArrowheads="1"/>
            </p:cNvSpPr>
            <p:nvPr>
              <p:custDataLst>
                <p:tags r:id="rId22"/>
              </p:custDataLst>
            </p:nvPr>
          </p:nvSpPr>
          <p:spPr bwMode="auto">
            <a:xfrm>
              <a:off x="6423438" y="3440419"/>
              <a:ext cx="1153" cy="126743"/>
            </a:xfrm>
            <a:custGeom>
              <a:avLst/>
              <a:gdLst>
                <a:gd name="T0" fmla="*/ 0 w 1"/>
                <a:gd name="T1" fmla="*/ 0 h 483"/>
                <a:gd name="T2" fmla="*/ 0 w 1"/>
                <a:gd name="T3" fmla="*/ 181 h 483"/>
                <a:gd name="T4" fmla="*/ 0 w 1"/>
                <a:gd name="T5" fmla="*/ 482 h 483"/>
              </a:gdLst>
              <a:ahLst/>
              <a:cxnLst>
                <a:cxn ang="0">
                  <a:pos x="T0" y="T1"/>
                </a:cxn>
                <a:cxn ang="0">
                  <a:pos x="T2" y="T3"/>
                </a:cxn>
                <a:cxn ang="0">
                  <a:pos x="T4" y="T5"/>
                </a:cxn>
              </a:cxnLst>
              <a:rect l="0" t="0" r="r" b="b"/>
              <a:pathLst>
                <a:path w="1" h="483">
                  <a:moveTo>
                    <a:pt x="0" y="0"/>
                  </a:moveTo>
                  <a:lnTo>
                    <a:pt x="0" y="181"/>
                  </a:lnTo>
                  <a:lnTo>
                    <a:pt x="0" y="482"/>
                  </a:ln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17" name="Freeform 830"/>
            <p:cNvSpPr>
              <a:spLocks noChangeArrowheads="1"/>
            </p:cNvSpPr>
            <p:nvPr>
              <p:custDataLst>
                <p:tags r:id="rId23"/>
              </p:custDataLst>
            </p:nvPr>
          </p:nvSpPr>
          <p:spPr bwMode="auto">
            <a:xfrm>
              <a:off x="6250619" y="3613249"/>
              <a:ext cx="125582" cy="1153"/>
            </a:xfrm>
            <a:custGeom>
              <a:avLst/>
              <a:gdLst>
                <a:gd name="T0" fmla="*/ 0 w 482"/>
                <a:gd name="T1" fmla="*/ 0 h 1"/>
                <a:gd name="T2" fmla="*/ 180 w 482"/>
                <a:gd name="T3" fmla="*/ 0 h 1"/>
                <a:gd name="T4" fmla="*/ 481 w 482"/>
                <a:gd name="T5" fmla="*/ 0 h 1"/>
              </a:gdLst>
              <a:ahLst/>
              <a:cxnLst>
                <a:cxn ang="0">
                  <a:pos x="T0" y="T1"/>
                </a:cxn>
                <a:cxn ang="0">
                  <a:pos x="T2" y="T3"/>
                </a:cxn>
                <a:cxn ang="0">
                  <a:pos x="T4" y="T5"/>
                </a:cxn>
              </a:cxnLst>
              <a:rect l="0" t="0" r="r" b="b"/>
              <a:pathLst>
                <a:path w="482" h="1">
                  <a:moveTo>
                    <a:pt x="0" y="0"/>
                  </a:moveTo>
                  <a:lnTo>
                    <a:pt x="180" y="0"/>
                  </a:lnTo>
                  <a:lnTo>
                    <a:pt x="481" y="0"/>
                  </a:ln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19" name="Freeform 831"/>
            <p:cNvSpPr>
              <a:spLocks noChangeArrowheads="1"/>
            </p:cNvSpPr>
            <p:nvPr>
              <p:custDataLst>
                <p:tags r:id="rId24"/>
              </p:custDataLst>
            </p:nvPr>
          </p:nvSpPr>
          <p:spPr bwMode="auto">
            <a:xfrm>
              <a:off x="6469524" y="3613249"/>
              <a:ext cx="126734" cy="1153"/>
            </a:xfrm>
            <a:custGeom>
              <a:avLst/>
              <a:gdLst>
                <a:gd name="T0" fmla="*/ 0 w 483"/>
                <a:gd name="T1" fmla="*/ 0 h 1"/>
                <a:gd name="T2" fmla="*/ 302 w 483"/>
                <a:gd name="T3" fmla="*/ 0 h 1"/>
                <a:gd name="T4" fmla="*/ 482 w 483"/>
                <a:gd name="T5" fmla="*/ 0 h 1"/>
              </a:gdLst>
              <a:ahLst/>
              <a:cxnLst>
                <a:cxn ang="0">
                  <a:pos x="T0" y="T1"/>
                </a:cxn>
                <a:cxn ang="0">
                  <a:pos x="T2" y="T3"/>
                </a:cxn>
                <a:cxn ang="0">
                  <a:pos x="T4" y="T5"/>
                </a:cxn>
              </a:cxnLst>
              <a:rect l="0" t="0" r="r" b="b"/>
              <a:pathLst>
                <a:path w="483" h="1">
                  <a:moveTo>
                    <a:pt x="0" y="0"/>
                  </a:moveTo>
                  <a:lnTo>
                    <a:pt x="302" y="0"/>
                  </a:lnTo>
                  <a:lnTo>
                    <a:pt x="482" y="0"/>
                  </a:lnTo>
                </a:path>
              </a:pathLst>
            </a:cu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20" name="Oval 149"/>
          <p:cNvSpPr/>
          <p:nvPr>
            <p:custDataLst>
              <p:tags r:id="rId25"/>
            </p:custDataLst>
          </p:nvPr>
        </p:nvSpPr>
        <p:spPr>
          <a:xfrm>
            <a:off x="6578600" y="4114483"/>
            <a:ext cx="520700" cy="512763"/>
          </a:xfrm>
          <a:prstGeom prst="ellipse">
            <a:avLst/>
          </a:prstGeom>
          <a:solidFill>
            <a:srgbClr val="5E5CA2"/>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p>
            <a:pPr algn="ctr" fontAlgn="base"/>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94245" name="组合 28"/>
          <p:cNvGrpSpPr/>
          <p:nvPr/>
        </p:nvGrpSpPr>
        <p:grpSpPr>
          <a:xfrm>
            <a:off x="6683375" y="4214495"/>
            <a:ext cx="304800" cy="300038"/>
            <a:chOff x="6272899" y="4287865"/>
            <a:chExt cx="300512" cy="300528"/>
          </a:xfrm>
        </p:grpSpPr>
        <p:sp>
          <p:nvSpPr>
            <p:cNvPr id="122" name="Line 287"/>
            <p:cNvSpPr>
              <a:spLocks noChangeShapeType="1"/>
            </p:cNvSpPr>
            <p:nvPr>
              <p:custDataLst>
                <p:tags r:id="rId26"/>
              </p:custDataLst>
            </p:nvPr>
          </p:nvSpPr>
          <p:spPr bwMode="auto">
            <a:xfrm flipH="1">
              <a:off x="6523901" y="4430644"/>
              <a:ext cx="49510" cy="47210"/>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23" name="Line 288"/>
            <p:cNvSpPr>
              <a:spLocks noChangeShapeType="1"/>
            </p:cNvSpPr>
            <p:nvPr>
              <p:custDataLst>
                <p:tags r:id="rId27"/>
              </p:custDataLst>
            </p:nvPr>
          </p:nvSpPr>
          <p:spPr bwMode="auto">
            <a:xfrm flipH="1" flipV="1">
              <a:off x="6523901" y="4382284"/>
              <a:ext cx="49510"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24" name="Line 289"/>
            <p:cNvSpPr>
              <a:spLocks noChangeShapeType="1"/>
            </p:cNvSpPr>
            <p:nvPr>
              <p:custDataLst>
                <p:tags r:id="rId28"/>
              </p:custDataLst>
            </p:nvPr>
          </p:nvSpPr>
          <p:spPr bwMode="auto">
            <a:xfrm flipV="1">
              <a:off x="6274051" y="4382284"/>
              <a:ext cx="47207"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25" name="Line 290"/>
            <p:cNvSpPr>
              <a:spLocks noChangeShapeType="1"/>
            </p:cNvSpPr>
            <p:nvPr>
              <p:custDataLst>
                <p:tags r:id="rId29"/>
              </p:custDataLst>
            </p:nvPr>
          </p:nvSpPr>
          <p:spPr bwMode="auto">
            <a:xfrm>
              <a:off x="6274051" y="4430644"/>
              <a:ext cx="47207" cy="47210"/>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26" name="Line 291"/>
            <p:cNvSpPr>
              <a:spLocks noChangeShapeType="1"/>
            </p:cNvSpPr>
            <p:nvPr>
              <p:custDataLst>
                <p:tags r:id="rId30"/>
              </p:custDataLst>
            </p:nvPr>
          </p:nvSpPr>
          <p:spPr bwMode="auto">
            <a:xfrm flipH="1">
              <a:off x="6272899" y="4430645"/>
              <a:ext cx="300512" cy="1152"/>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28" name="Line 292"/>
            <p:cNvSpPr>
              <a:spLocks noChangeShapeType="1"/>
            </p:cNvSpPr>
            <p:nvPr>
              <p:custDataLst>
                <p:tags r:id="rId31"/>
              </p:custDataLst>
            </p:nvPr>
          </p:nvSpPr>
          <p:spPr bwMode="auto">
            <a:xfrm flipH="1" flipV="1">
              <a:off x="6382281" y="4538880"/>
              <a:ext cx="49509"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29" name="Line 293"/>
            <p:cNvSpPr>
              <a:spLocks noChangeShapeType="1"/>
            </p:cNvSpPr>
            <p:nvPr>
              <p:custDataLst>
                <p:tags r:id="rId32"/>
              </p:custDataLst>
            </p:nvPr>
          </p:nvSpPr>
          <p:spPr bwMode="auto">
            <a:xfrm flipV="1">
              <a:off x="6430639" y="4538880"/>
              <a:ext cx="47207"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30" name="Line 294"/>
            <p:cNvSpPr>
              <a:spLocks noChangeShapeType="1"/>
            </p:cNvSpPr>
            <p:nvPr>
              <p:custDataLst>
                <p:tags r:id="rId33"/>
              </p:custDataLst>
            </p:nvPr>
          </p:nvSpPr>
          <p:spPr bwMode="auto">
            <a:xfrm>
              <a:off x="6430639" y="4289017"/>
              <a:ext cx="47207" cy="47209"/>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31" name="Line 295"/>
            <p:cNvSpPr>
              <a:spLocks noChangeShapeType="1"/>
            </p:cNvSpPr>
            <p:nvPr>
              <p:custDataLst>
                <p:tags r:id="rId34"/>
              </p:custDataLst>
            </p:nvPr>
          </p:nvSpPr>
          <p:spPr bwMode="auto">
            <a:xfrm flipH="1">
              <a:off x="6382281" y="4289017"/>
              <a:ext cx="49509" cy="47209"/>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32" name="Line 296"/>
            <p:cNvSpPr>
              <a:spLocks noChangeShapeType="1"/>
            </p:cNvSpPr>
            <p:nvPr>
              <p:custDataLst>
                <p:tags r:id="rId35"/>
              </p:custDataLst>
            </p:nvPr>
          </p:nvSpPr>
          <p:spPr bwMode="auto">
            <a:xfrm flipV="1">
              <a:off x="6430639" y="4287865"/>
              <a:ext cx="1151" cy="300528"/>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39" name="Oval 140"/>
          <p:cNvSpPr/>
          <p:nvPr>
            <p:custDataLst>
              <p:tags r:id="rId36"/>
            </p:custDataLst>
          </p:nvPr>
        </p:nvSpPr>
        <p:spPr>
          <a:xfrm>
            <a:off x="6578600" y="5065713"/>
            <a:ext cx="520700" cy="512763"/>
          </a:xfrm>
          <a:prstGeom prst="ellipse">
            <a:avLst/>
          </a:prstGeom>
          <a:solidFill>
            <a:srgbClr val="2C85AE"/>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p>
            <a:pPr algn="ctr" fontAlgn="base"/>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94263" name="组合 71"/>
          <p:cNvGrpSpPr/>
          <p:nvPr/>
        </p:nvGrpSpPr>
        <p:grpSpPr>
          <a:xfrm>
            <a:off x="6708775" y="5214938"/>
            <a:ext cx="250825" cy="201612"/>
            <a:chOff x="6298800" y="5165823"/>
            <a:chExt cx="247253" cy="202086"/>
          </a:xfrm>
        </p:grpSpPr>
        <p:sp>
          <p:nvSpPr>
            <p:cNvPr id="141" name="Freeform 668"/>
            <p:cNvSpPr>
              <a:spLocks noChangeArrowheads="1"/>
            </p:cNvSpPr>
            <p:nvPr>
              <p:custDataLst>
                <p:tags r:id="rId37"/>
              </p:custDataLst>
            </p:nvPr>
          </p:nvSpPr>
          <p:spPr bwMode="auto">
            <a:xfrm>
              <a:off x="6320978" y="5322727"/>
              <a:ext cx="45179" cy="45182"/>
            </a:xfrm>
            <a:custGeom>
              <a:avLst/>
              <a:gdLst>
                <a:gd name="T0" fmla="*/ 241 w 242"/>
                <a:gd name="T1" fmla="*/ 121 h 241"/>
                <a:gd name="T2" fmla="*/ 241 w 242"/>
                <a:gd name="T3" fmla="*/ 121 h 241"/>
                <a:gd name="T4" fmla="*/ 120 w 242"/>
                <a:gd name="T5" fmla="*/ 0 h 241"/>
                <a:gd name="T6" fmla="*/ 0 w 242"/>
                <a:gd name="T7" fmla="*/ 121 h 241"/>
                <a:gd name="T8" fmla="*/ 120 w 242"/>
                <a:gd name="T9" fmla="*/ 240 h 241"/>
                <a:gd name="T10" fmla="*/ 241 w 242"/>
                <a:gd name="T11" fmla="*/ 121 h 241"/>
              </a:gdLst>
              <a:ahLst/>
              <a:cxnLst>
                <a:cxn ang="0">
                  <a:pos x="T0" y="T1"/>
                </a:cxn>
                <a:cxn ang="0">
                  <a:pos x="T2" y="T3"/>
                </a:cxn>
                <a:cxn ang="0">
                  <a:pos x="T4" y="T5"/>
                </a:cxn>
                <a:cxn ang="0">
                  <a:pos x="T6" y="T7"/>
                </a:cxn>
                <a:cxn ang="0">
                  <a:pos x="T8" y="T9"/>
                </a:cxn>
                <a:cxn ang="0">
                  <a:pos x="T10" y="T11"/>
                </a:cxn>
              </a:cxnLst>
              <a:rect l="0" t="0" r="r" b="b"/>
              <a:pathLst>
                <a:path w="242" h="241">
                  <a:moveTo>
                    <a:pt x="241" y="121"/>
                  </a:moveTo>
                  <a:lnTo>
                    <a:pt x="241" y="121"/>
                  </a:lnTo>
                  <a:cubicBezTo>
                    <a:pt x="241" y="51"/>
                    <a:pt x="191" y="0"/>
                    <a:pt x="120" y="0"/>
                  </a:cubicBezTo>
                  <a:cubicBezTo>
                    <a:pt x="61" y="0"/>
                    <a:pt x="0" y="51"/>
                    <a:pt x="0" y="121"/>
                  </a:cubicBezTo>
                  <a:cubicBezTo>
                    <a:pt x="0" y="181"/>
                    <a:pt x="61" y="240"/>
                    <a:pt x="120" y="240"/>
                  </a:cubicBezTo>
                  <a:cubicBezTo>
                    <a:pt x="191" y="240"/>
                    <a:pt x="241" y="181"/>
                    <a:pt x="241" y="121"/>
                  </a:cubicBezTo>
                </a:path>
              </a:pathLst>
            </a:custGeom>
            <a:noFill/>
            <a:ln w="4680" cap="flat">
              <a:solidFill>
                <a:sysClr val="window" lastClr="FFFFFF"/>
              </a:solidFill>
              <a:round/>
            </a:ln>
            <a:effectLst/>
          </p:spPr>
          <p:txBody>
            <a:bodyPr vert="horz" wrap="square" lIns="90000" tIns="46800" rIns="90000" bIns="46800" anchor="ctr">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42" name="Freeform 669"/>
            <p:cNvSpPr>
              <a:spLocks noChangeArrowheads="1"/>
            </p:cNvSpPr>
            <p:nvPr>
              <p:custDataLst>
                <p:tags r:id="rId38"/>
              </p:custDataLst>
            </p:nvPr>
          </p:nvSpPr>
          <p:spPr bwMode="auto">
            <a:xfrm>
              <a:off x="6477052" y="5322727"/>
              <a:ext cx="45179" cy="45182"/>
            </a:xfrm>
            <a:custGeom>
              <a:avLst/>
              <a:gdLst>
                <a:gd name="T0" fmla="*/ 242 w 243"/>
                <a:gd name="T1" fmla="*/ 121 h 241"/>
                <a:gd name="T2" fmla="*/ 242 w 243"/>
                <a:gd name="T3" fmla="*/ 121 h 241"/>
                <a:gd name="T4" fmla="*/ 121 w 243"/>
                <a:gd name="T5" fmla="*/ 0 h 241"/>
                <a:gd name="T6" fmla="*/ 0 w 243"/>
                <a:gd name="T7" fmla="*/ 121 h 241"/>
                <a:gd name="T8" fmla="*/ 121 w 243"/>
                <a:gd name="T9" fmla="*/ 240 h 241"/>
                <a:gd name="T10" fmla="*/ 242 w 243"/>
                <a:gd name="T11" fmla="*/ 121 h 241"/>
              </a:gdLst>
              <a:ahLst/>
              <a:cxnLst>
                <a:cxn ang="0">
                  <a:pos x="T0" y="T1"/>
                </a:cxn>
                <a:cxn ang="0">
                  <a:pos x="T2" y="T3"/>
                </a:cxn>
                <a:cxn ang="0">
                  <a:pos x="T4" y="T5"/>
                </a:cxn>
                <a:cxn ang="0">
                  <a:pos x="T6" y="T7"/>
                </a:cxn>
                <a:cxn ang="0">
                  <a:pos x="T8" y="T9"/>
                </a:cxn>
                <a:cxn ang="0">
                  <a:pos x="T10" y="T11"/>
                </a:cxn>
              </a:cxnLst>
              <a:rect l="0" t="0" r="r" b="b"/>
              <a:pathLst>
                <a:path w="243" h="241">
                  <a:moveTo>
                    <a:pt x="242" y="121"/>
                  </a:moveTo>
                  <a:lnTo>
                    <a:pt x="242" y="121"/>
                  </a:lnTo>
                  <a:cubicBezTo>
                    <a:pt x="242" y="51"/>
                    <a:pt x="192" y="0"/>
                    <a:pt x="121" y="0"/>
                  </a:cubicBezTo>
                  <a:cubicBezTo>
                    <a:pt x="62" y="0"/>
                    <a:pt x="0" y="51"/>
                    <a:pt x="0" y="121"/>
                  </a:cubicBezTo>
                  <a:cubicBezTo>
                    <a:pt x="0" y="181"/>
                    <a:pt x="62" y="240"/>
                    <a:pt x="121" y="240"/>
                  </a:cubicBezTo>
                  <a:cubicBezTo>
                    <a:pt x="192" y="240"/>
                    <a:pt x="242" y="181"/>
                    <a:pt x="242" y="121"/>
                  </a:cubicBezTo>
                </a:path>
              </a:pathLst>
            </a:custGeom>
            <a:noFill/>
            <a:ln w="4680" cap="flat">
              <a:solidFill>
                <a:sysClr val="window" lastClr="FFFFFF"/>
              </a:solidFill>
              <a:round/>
            </a:ln>
            <a:effectLst/>
          </p:spPr>
          <p:txBody>
            <a:bodyPr vert="horz" wrap="square" lIns="90000" tIns="46800" rIns="90000" bIns="46800" anchor="ctr">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43" name="Freeform 670"/>
            <p:cNvSpPr>
              <a:spLocks noChangeArrowheads="1"/>
            </p:cNvSpPr>
            <p:nvPr>
              <p:custDataLst>
                <p:tags r:id="rId39"/>
              </p:custDataLst>
            </p:nvPr>
          </p:nvSpPr>
          <p:spPr bwMode="auto">
            <a:xfrm>
              <a:off x="6298800" y="5165823"/>
              <a:ext cx="246432" cy="179085"/>
            </a:xfrm>
            <a:custGeom>
              <a:avLst/>
              <a:gdLst>
                <a:gd name="T0" fmla="*/ 119 w 1324"/>
                <a:gd name="T1" fmla="*/ 962 h 963"/>
                <a:gd name="T2" fmla="*/ 0 w 1324"/>
                <a:gd name="T3" fmla="*/ 962 h 963"/>
                <a:gd name="T4" fmla="*/ 0 w 1324"/>
                <a:gd name="T5" fmla="*/ 0 h 963"/>
                <a:gd name="T6" fmla="*/ 901 w 1324"/>
                <a:gd name="T7" fmla="*/ 0 h 963"/>
                <a:gd name="T8" fmla="*/ 901 w 1324"/>
                <a:gd name="T9" fmla="*/ 239 h 963"/>
                <a:gd name="T10" fmla="*/ 1202 w 1324"/>
                <a:gd name="T11" fmla="*/ 239 h 963"/>
                <a:gd name="T12" fmla="*/ 1323 w 1324"/>
                <a:gd name="T13" fmla="*/ 602 h 963"/>
                <a:gd name="T14" fmla="*/ 1323 w 1324"/>
                <a:gd name="T15" fmla="*/ 962 h 963"/>
                <a:gd name="T16" fmla="*/ 1202 w 1324"/>
                <a:gd name="T17" fmla="*/ 962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4" h="963">
                  <a:moveTo>
                    <a:pt x="119" y="962"/>
                  </a:moveTo>
                  <a:lnTo>
                    <a:pt x="0" y="962"/>
                  </a:lnTo>
                  <a:lnTo>
                    <a:pt x="0" y="0"/>
                  </a:lnTo>
                  <a:lnTo>
                    <a:pt x="901" y="0"/>
                  </a:lnTo>
                  <a:lnTo>
                    <a:pt x="901" y="239"/>
                  </a:lnTo>
                  <a:lnTo>
                    <a:pt x="1202" y="239"/>
                  </a:lnTo>
                  <a:lnTo>
                    <a:pt x="1323" y="602"/>
                  </a:lnTo>
                  <a:lnTo>
                    <a:pt x="1323" y="962"/>
                  </a:lnTo>
                  <a:lnTo>
                    <a:pt x="1202" y="962"/>
                  </a:lnTo>
                </a:path>
              </a:pathLst>
            </a:custGeom>
            <a:noFill/>
            <a:ln w="4680" cap="flat">
              <a:solidFill>
                <a:sysClr val="window" lastClr="FFFFFF"/>
              </a:solidFill>
              <a:round/>
            </a:ln>
            <a:effectLst/>
          </p:spPr>
          <p:txBody>
            <a:bodyPr vert="horz" wrap="square" lIns="90000" tIns="46800" rIns="90000" bIns="46800">
              <a:normAutofit fontScale="5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44" name="Line 671"/>
            <p:cNvSpPr>
              <a:spLocks noChangeShapeType="1"/>
            </p:cNvSpPr>
            <p:nvPr>
              <p:custDataLst>
                <p:tags r:id="rId40"/>
              </p:custDataLst>
            </p:nvPr>
          </p:nvSpPr>
          <p:spPr bwMode="auto">
            <a:xfrm>
              <a:off x="6365336" y="5344907"/>
              <a:ext cx="111716" cy="822"/>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45" name="Line 672"/>
            <p:cNvSpPr>
              <a:spLocks noChangeShapeType="1"/>
            </p:cNvSpPr>
            <p:nvPr>
              <p:custDataLst>
                <p:tags r:id="rId41"/>
              </p:custDataLst>
            </p:nvPr>
          </p:nvSpPr>
          <p:spPr bwMode="auto">
            <a:xfrm>
              <a:off x="6466374" y="5210183"/>
              <a:ext cx="821" cy="134724"/>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146" name="Line 673"/>
            <p:cNvSpPr>
              <a:spLocks noChangeShapeType="1"/>
            </p:cNvSpPr>
            <p:nvPr>
              <p:custDataLst>
                <p:tags r:id="rId42"/>
              </p:custDataLst>
            </p:nvPr>
          </p:nvSpPr>
          <p:spPr bwMode="auto">
            <a:xfrm flipH="1">
              <a:off x="6465552" y="5278367"/>
              <a:ext cx="80501" cy="821"/>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fontAlgn="base">
                <a:lnSpc>
                  <a:spcPct val="120000"/>
                </a:lnSpc>
              </a:pPr>
              <a:endParaRPr lang="en-US" sz="900" strike="noStrike" noProof="1">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6" name="文本框 31"/>
          <p:cNvSpPr txBox="1"/>
          <p:nvPr/>
        </p:nvSpPr>
        <p:spPr>
          <a:xfrm>
            <a:off x="3188474" y="341313"/>
            <a:ext cx="5862679" cy="524511"/>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4290060" y="981393"/>
            <a:ext cx="3611880" cy="460375"/>
          </a:xfrm>
          <a:prstGeom prst="rect">
            <a:avLst/>
          </a:prstGeom>
          <a:noFill/>
        </p:spPr>
        <p:txBody>
          <a:bodyPr wrap="none" rtlCol="0" anchor="t">
            <a:spAutoFit/>
          </a:bodyPr>
          <a:p>
            <a:pPr algn="just"/>
            <a:r>
              <a:rPr lang="zh-CN" altLang="en-US" sz="2400" spc="300" dirty="0">
                <a:solidFill>
                  <a:schemeClr val="accent1">
                    <a:lumMod val="75000"/>
                  </a:schemeClr>
                </a:solidFill>
                <a:latin typeface="微软雅黑" panose="020B0503020204020204" pitchFamily="34" charset="-122"/>
                <a:ea typeface="微软雅黑" panose="020B0503020204020204" pitchFamily="34" charset="-122"/>
                <a:sym typeface="+mn-ea"/>
              </a:rPr>
              <a:t>一、营销策划准备工作</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
        <p:nvSpPr>
          <p:cNvPr id="2" name="Title 6"/>
          <p:cNvSpPr txBox="1"/>
          <p:nvPr>
            <p:custDataLst>
              <p:tags r:id="rId43"/>
            </p:custDataLst>
          </p:nvPr>
        </p:nvSpPr>
        <p:spPr>
          <a:xfrm>
            <a:off x="957580" y="1557655"/>
            <a:ext cx="8207375" cy="43180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 营销策划的思路之二</a:t>
            </a:r>
            <a:endPar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4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fade">
                                      <p:cBhvr>
                                        <p:cTn id="7" dur="800" decel="100000"/>
                                        <p:tgtEl>
                                          <p:spTgt spid="87"/>
                                        </p:tgtEl>
                                      </p:cBhvr>
                                    </p:animEffect>
                                    <p:anim calcmode="lin" valueType="num">
                                      <p:cBhvr>
                                        <p:cTn id="8" dur="800" decel="100000" fill="hold"/>
                                        <p:tgtEl>
                                          <p:spTgt spid="87"/>
                                        </p:tgtEl>
                                        <p:attrNameLst>
                                          <p:attrName>style.rotation</p:attrName>
                                        </p:attrNameLst>
                                      </p:cBhvr>
                                      <p:tavLst>
                                        <p:tav tm="0">
                                          <p:val>
                                            <p:fltVal val="-90.000000"/>
                                          </p:val>
                                        </p:tav>
                                        <p:tav tm="100000">
                                          <p:val>
                                            <p:fltVal val="0.000000"/>
                                          </p:val>
                                        </p:tav>
                                      </p:tavLst>
                                    </p:anim>
                                    <p:anim calcmode="lin" valueType="num">
                                      <p:cBhvr>
                                        <p:cTn id="9" dur="800" decel="100000" fill="hold"/>
                                        <p:tgtEl>
                                          <p:spTgt spid="87"/>
                                        </p:tgtEl>
                                        <p:attrNameLst>
                                          <p:attrName>ppt_x</p:attrName>
                                        </p:attrNameLst>
                                      </p:cBhvr>
                                      <p:tavLst>
                                        <p:tav tm="0">
                                          <p:val>
                                            <p:strVal val="#ppt_x+0.4"/>
                                          </p:val>
                                        </p:tav>
                                        <p:tav tm="100000">
                                          <p:val>
                                            <p:strVal val="#ppt_x-0.05"/>
                                          </p:val>
                                        </p:tav>
                                      </p:tavLst>
                                    </p:anim>
                                    <p:anim calcmode="lin" valueType="num">
                                      <p:cBhvr>
                                        <p:cTn id="10" dur="800" decel="100000" fill="hold"/>
                                        <p:tgtEl>
                                          <p:spTgt spid="87"/>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87"/>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87"/>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0" presetClass="entr" presetSubtype="0" fill="hold" grpId="0" nodeType="afterEffect">
                                  <p:stCondLst>
                                    <p:cond delay="0"/>
                                  </p:stCondLst>
                                  <p:childTnLst>
                                    <p:set>
                                      <p:cBhvr>
                                        <p:cTn id="15" dur="1" fill="hold">
                                          <p:stCondLst>
                                            <p:cond delay="0"/>
                                          </p:stCondLst>
                                        </p:cTn>
                                        <p:tgtEl>
                                          <p:spTgt spid="88"/>
                                        </p:tgtEl>
                                        <p:attrNameLst>
                                          <p:attrName>style.visibility</p:attrName>
                                        </p:attrNameLst>
                                      </p:cBhvr>
                                      <p:to>
                                        <p:strVal val="visible"/>
                                      </p:to>
                                    </p:set>
                                    <p:animEffect transition="in" filter="fade">
                                      <p:cBhvr>
                                        <p:cTn id="16" dur="800" decel="100000"/>
                                        <p:tgtEl>
                                          <p:spTgt spid="88"/>
                                        </p:tgtEl>
                                      </p:cBhvr>
                                    </p:animEffect>
                                    <p:anim calcmode="lin" valueType="num">
                                      <p:cBhvr>
                                        <p:cTn id="17" dur="800" decel="100000" fill="hold"/>
                                        <p:tgtEl>
                                          <p:spTgt spid="88"/>
                                        </p:tgtEl>
                                        <p:attrNameLst>
                                          <p:attrName>style.rotation</p:attrName>
                                        </p:attrNameLst>
                                      </p:cBhvr>
                                      <p:tavLst>
                                        <p:tav tm="0">
                                          <p:val>
                                            <p:fltVal val="-90.000000"/>
                                          </p:val>
                                        </p:tav>
                                        <p:tav tm="100000">
                                          <p:val>
                                            <p:fltVal val="0.000000"/>
                                          </p:val>
                                        </p:tav>
                                      </p:tavLst>
                                    </p:anim>
                                    <p:anim calcmode="lin" valueType="num">
                                      <p:cBhvr>
                                        <p:cTn id="18" dur="800" decel="100000" fill="hold"/>
                                        <p:tgtEl>
                                          <p:spTgt spid="88"/>
                                        </p:tgtEl>
                                        <p:attrNameLst>
                                          <p:attrName>ppt_x</p:attrName>
                                        </p:attrNameLst>
                                      </p:cBhvr>
                                      <p:tavLst>
                                        <p:tav tm="0">
                                          <p:val>
                                            <p:strVal val="#ppt_x+0.4"/>
                                          </p:val>
                                        </p:tav>
                                        <p:tav tm="100000">
                                          <p:val>
                                            <p:strVal val="#ppt_x-0.05"/>
                                          </p:val>
                                        </p:tav>
                                      </p:tavLst>
                                    </p:anim>
                                    <p:anim calcmode="lin" valueType="num">
                                      <p:cBhvr>
                                        <p:cTn id="19" dur="800" decel="100000" fill="hold"/>
                                        <p:tgtEl>
                                          <p:spTgt spid="88"/>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88"/>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88"/>
                                        </p:tgtEl>
                                        <p:attrNameLst>
                                          <p:attrName>ppt_y</p:attrName>
                                        </p:attrNameLst>
                                      </p:cBhvr>
                                      <p:tavLst>
                                        <p:tav tm="0">
                                          <p:val>
                                            <p:strVal val="#ppt_y+0.1"/>
                                          </p:val>
                                        </p:tav>
                                        <p:tav tm="100000">
                                          <p:val>
                                            <p:strVal val="#ppt_y"/>
                                          </p:val>
                                        </p:tav>
                                      </p:tavLst>
                                    </p:anim>
                                  </p:childTnLst>
                                </p:cTn>
                              </p:par>
                            </p:childTnLst>
                          </p:cTn>
                        </p:par>
                        <p:par>
                          <p:cTn id="22" fill="hold">
                            <p:stCondLst>
                              <p:cond delay="2000"/>
                            </p:stCondLst>
                            <p:childTnLst>
                              <p:par>
                                <p:cTn id="23" presetID="30" presetClass="entr" presetSubtype="0" fill="hold" grpId="0" nodeType="afterEffect">
                                  <p:stCondLst>
                                    <p:cond delay="0"/>
                                  </p:stCondLst>
                                  <p:childTnLst>
                                    <p:set>
                                      <p:cBhvr>
                                        <p:cTn id="24" dur="1" fill="hold">
                                          <p:stCondLst>
                                            <p:cond delay="0"/>
                                          </p:stCondLst>
                                        </p:cTn>
                                        <p:tgtEl>
                                          <p:spTgt spid="89"/>
                                        </p:tgtEl>
                                        <p:attrNameLst>
                                          <p:attrName>style.visibility</p:attrName>
                                        </p:attrNameLst>
                                      </p:cBhvr>
                                      <p:to>
                                        <p:strVal val="visible"/>
                                      </p:to>
                                    </p:set>
                                    <p:animEffect transition="in" filter="fade">
                                      <p:cBhvr>
                                        <p:cTn id="25" dur="800" decel="100000"/>
                                        <p:tgtEl>
                                          <p:spTgt spid="89"/>
                                        </p:tgtEl>
                                      </p:cBhvr>
                                    </p:animEffect>
                                    <p:anim calcmode="lin" valueType="num">
                                      <p:cBhvr>
                                        <p:cTn id="26" dur="800" decel="100000" fill="hold"/>
                                        <p:tgtEl>
                                          <p:spTgt spid="89"/>
                                        </p:tgtEl>
                                        <p:attrNameLst>
                                          <p:attrName>style.rotation</p:attrName>
                                        </p:attrNameLst>
                                      </p:cBhvr>
                                      <p:tavLst>
                                        <p:tav tm="0">
                                          <p:val>
                                            <p:fltVal val="-90.000000"/>
                                          </p:val>
                                        </p:tav>
                                        <p:tav tm="100000">
                                          <p:val>
                                            <p:fltVal val="0.000000"/>
                                          </p:val>
                                        </p:tav>
                                      </p:tavLst>
                                    </p:anim>
                                    <p:anim calcmode="lin" valueType="num">
                                      <p:cBhvr>
                                        <p:cTn id="27" dur="800" decel="100000" fill="hold"/>
                                        <p:tgtEl>
                                          <p:spTgt spid="89"/>
                                        </p:tgtEl>
                                        <p:attrNameLst>
                                          <p:attrName>ppt_x</p:attrName>
                                        </p:attrNameLst>
                                      </p:cBhvr>
                                      <p:tavLst>
                                        <p:tav tm="0">
                                          <p:val>
                                            <p:strVal val="#ppt_x+0.4"/>
                                          </p:val>
                                        </p:tav>
                                        <p:tav tm="100000">
                                          <p:val>
                                            <p:strVal val="#ppt_x-0.05"/>
                                          </p:val>
                                        </p:tav>
                                      </p:tavLst>
                                    </p:anim>
                                    <p:anim calcmode="lin" valueType="num">
                                      <p:cBhvr>
                                        <p:cTn id="28" dur="800" decel="100000" fill="hold"/>
                                        <p:tgtEl>
                                          <p:spTgt spid="89"/>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89"/>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89"/>
                                        </p:tgtEl>
                                        <p:attrNameLst>
                                          <p:attrName>ppt_y</p:attrName>
                                        </p:attrNameLst>
                                      </p:cBhvr>
                                      <p:tavLst>
                                        <p:tav tm="0">
                                          <p:val>
                                            <p:strVal val="#ppt_y+0.1"/>
                                          </p:val>
                                        </p:tav>
                                        <p:tav tm="100000">
                                          <p:val>
                                            <p:strVal val="#ppt_y"/>
                                          </p:val>
                                        </p:tav>
                                      </p:tavLst>
                                    </p:anim>
                                  </p:childTnLst>
                                </p:cTn>
                              </p:par>
                            </p:childTnLst>
                          </p:cTn>
                        </p:par>
                        <p:par>
                          <p:cTn id="31" fill="hold">
                            <p:stCondLst>
                              <p:cond delay="3000"/>
                            </p:stCondLst>
                            <p:childTnLst>
                              <p:par>
                                <p:cTn id="32" presetID="30" presetClass="entr" presetSubtype="0" fill="hold" grpId="0" nodeType="afterEffect">
                                  <p:stCondLst>
                                    <p:cond delay="0"/>
                                  </p:stCondLst>
                                  <p:childTnLst>
                                    <p:set>
                                      <p:cBhvr>
                                        <p:cTn id="33" dur="1" fill="hold">
                                          <p:stCondLst>
                                            <p:cond delay="0"/>
                                          </p:stCondLst>
                                        </p:cTn>
                                        <p:tgtEl>
                                          <p:spTgt spid="92"/>
                                        </p:tgtEl>
                                        <p:attrNameLst>
                                          <p:attrName>style.visibility</p:attrName>
                                        </p:attrNameLst>
                                      </p:cBhvr>
                                      <p:to>
                                        <p:strVal val="visible"/>
                                      </p:to>
                                    </p:set>
                                    <p:animEffect transition="in" filter="fade">
                                      <p:cBhvr>
                                        <p:cTn id="34" dur="800" decel="100000"/>
                                        <p:tgtEl>
                                          <p:spTgt spid="92"/>
                                        </p:tgtEl>
                                      </p:cBhvr>
                                    </p:animEffect>
                                    <p:anim calcmode="lin" valueType="num">
                                      <p:cBhvr>
                                        <p:cTn id="35" dur="800" decel="100000" fill="hold"/>
                                        <p:tgtEl>
                                          <p:spTgt spid="92"/>
                                        </p:tgtEl>
                                        <p:attrNameLst>
                                          <p:attrName>style.rotation</p:attrName>
                                        </p:attrNameLst>
                                      </p:cBhvr>
                                      <p:tavLst>
                                        <p:tav tm="0">
                                          <p:val>
                                            <p:fltVal val="-90.000000"/>
                                          </p:val>
                                        </p:tav>
                                        <p:tav tm="100000">
                                          <p:val>
                                            <p:fltVal val="0.000000"/>
                                          </p:val>
                                        </p:tav>
                                      </p:tavLst>
                                    </p:anim>
                                    <p:anim calcmode="lin" valueType="num">
                                      <p:cBhvr>
                                        <p:cTn id="36" dur="800" decel="100000" fill="hold"/>
                                        <p:tgtEl>
                                          <p:spTgt spid="92"/>
                                        </p:tgtEl>
                                        <p:attrNameLst>
                                          <p:attrName>ppt_x</p:attrName>
                                        </p:attrNameLst>
                                      </p:cBhvr>
                                      <p:tavLst>
                                        <p:tav tm="0">
                                          <p:val>
                                            <p:strVal val="#ppt_x+0.4"/>
                                          </p:val>
                                        </p:tav>
                                        <p:tav tm="100000">
                                          <p:val>
                                            <p:strVal val="#ppt_x-0.05"/>
                                          </p:val>
                                        </p:tav>
                                      </p:tavLst>
                                    </p:anim>
                                    <p:anim calcmode="lin" valueType="num">
                                      <p:cBhvr>
                                        <p:cTn id="37" dur="800" decel="100000" fill="hold"/>
                                        <p:tgtEl>
                                          <p:spTgt spid="92"/>
                                        </p:tgtEl>
                                        <p:attrNameLst>
                                          <p:attrName>ppt_y</p:attrName>
                                        </p:attrNameLst>
                                      </p:cBhvr>
                                      <p:tavLst>
                                        <p:tav tm="0">
                                          <p:val>
                                            <p:strVal val="#ppt_y-0.4"/>
                                          </p:val>
                                        </p:tav>
                                        <p:tav tm="100000">
                                          <p:val>
                                            <p:strVal val="#ppt_y+0.1"/>
                                          </p:val>
                                        </p:tav>
                                      </p:tavLst>
                                    </p:anim>
                                    <p:anim calcmode="lin" valueType="num">
                                      <p:cBhvr>
                                        <p:cTn id="38" dur="200" accel="100000" fill="hold">
                                          <p:stCondLst>
                                            <p:cond delay="800"/>
                                          </p:stCondLst>
                                        </p:cTn>
                                        <p:tgtEl>
                                          <p:spTgt spid="92"/>
                                        </p:tgtEl>
                                        <p:attrNameLst>
                                          <p:attrName>ppt_x</p:attrName>
                                        </p:attrNameLst>
                                      </p:cBhvr>
                                      <p:tavLst>
                                        <p:tav tm="0">
                                          <p:val>
                                            <p:strVal val="#ppt_x-0.05"/>
                                          </p:val>
                                        </p:tav>
                                        <p:tav tm="100000">
                                          <p:val>
                                            <p:strVal val="#ppt_x"/>
                                          </p:val>
                                        </p:tav>
                                      </p:tavLst>
                                    </p:anim>
                                    <p:anim calcmode="lin" valueType="num">
                                      <p:cBhvr>
                                        <p:cTn id="39" dur="200" accel="100000" fill="hold">
                                          <p:stCondLst>
                                            <p:cond delay="800"/>
                                          </p:stCondLst>
                                        </p:cTn>
                                        <p:tgtEl>
                                          <p:spTgt spid="92"/>
                                        </p:tgtEl>
                                        <p:attrNameLst>
                                          <p:attrName>ppt_y</p:attrName>
                                        </p:attrNameLst>
                                      </p:cBhvr>
                                      <p:tavLst>
                                        <p:tav tm="0">
                                          <p:val>
                                            <p:strVal val="#ppt_y+0.1"/>
                                          </p:val>
                                        </p:tav>
                                        <p:tav tm="100000">
                                          <p:val>
                                            <p:strVal val="#ppt_y"/>
                                          </p:val>
                                        </p:tav>
                                      </p:tavLst>
                                    </p:anim>
                                  </p:childTnLst>
                                </p:cTn>
                              </p:par>
                            </p:childTnLst>
                          </p:cTn>
                        </p:par>
                        <p:par>
                          <p:cTn id="40" fill="hold">
                            <p:stCondLst>
                              <p:cond delay="4000"/>
                            </p:stCondLst>
                            <p:childTnLst>
                              <p:par>
                                <p:cTn id="41" presetID="29" presetClass="entr" presetSubtype="0" fill="hold" grpId="0" nodeType="after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p:cTn id="43" dur="1000" fill="hold"/>
                                        <p:tgtEl>
                                          <p:spTgt spid="2"/>
                                        </p:tgtEl>
                                        <p:attrNameLst>
                                          <p:attrName>ppt_x</p:attrName>
                                        </p:attrNameLst>
                                      </p:cBhvr>
                                      <p:tavLst>
                                        <p:tav tm="0">
                                          <p:val>
                                            <p:strVal val="#ppt_x-.2"/>
                                          </p:val>
                                        </p:tav>
                                        <p:tav tm="100000">
                                          <p:val>
                                            <p:strVal val="#ppt_x"/>
                                          </p:val>
                                        </p:tav>
                                      </p:tavLst>
                                    </p:anim>
                                    <p:anim calcmode="lin" valueType="num">
                                      <p:cBhvr>
                                        <p:cTn id="44"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45"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88" grpId="0"/>
      <p:bldP spid="89" grpId="0"/>
      <p:bldP spid="92"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 name="圆角矩形 37"/>
          <p:cNvSpPr/>
          <p:nvPr>
            <p:custDataLst>
              <p:tags r:id="rId1"/>
            </p:custDataLst>
          </p:nvPr>
        </p:nvSpPr>
        <p:spPr>
          <a:xfrm>
            <a:off x="706438" y="2355850"/>
            <a:ext cx="10785475" cy="3522663"/>
          </a:xfrm>
          <a:prstGeom prst="roundRect">
            <a:avLst>
              <a:gd name="adj" fmla="val 0"/>
            </a:avLst>
          </a:prstGeom>
          <a:solidFill>
            <a:srgbClr val="D3ECF1">
              <a:alpha val="65000"/>
            </a:srgbClr>
          </a:solidFill>
          <a:ln>
            <a:noFill/>
          </a:ln>
        </p:spPr>
        <p:style>
          <a:lnRef idx="1">
            <a:schemeClr val="accent1"/>
          </a:lnRef>
          <a:fillRef idx="3">
            <a:schemeClr val="accent1"/>
          </a:fillRef>
          <a:effectRef idx="2">
            <a:schemeClr val="accent1"/>
          </a:effectRef>
          <a:fontRef idx="minor">
            <a:schemeClr val="lt1"/>
          </a:fontRef>
        </p:style>
        <p:txBody>
          <a:bodyPr rtlCol="0" anchor="ctr"/>
          <a:p>
            <a:pPr algn="ctr" fontAlgn="base"/>
            <a:endParaRPr lang="zh-CN" altLang="en-US" sz="1800" strike="noStrike" noProof="1"/>
          </a:p>
        </p:txBody>
      </p:sp>
      <p:sp>
        <p:nvSpPr>
          <p:cNvPr id="127" name="Title 6"/>
          <p:cNvSpPr txBox="1"/>
          <p:nvPr>
            <p:custDataLst>
              <p:tags r:id="rId2"/>
            </p:custDataLst>
          </p:nvPr>
        </p:nvSpPr>
        <p:spPr>
          <a:xfrm>
            <a:off x="839470" y="2708910"/>
            <a:ext cx="6083935" cy="276034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3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营销策划是营销管理的核心，它是解决营销过程中某一问题的创意思维，是从营销方案的构思、实施到评价的规范程序和科学方法。营销策划完成的是导演的功能，主要的工作是学会利用各种方法制造轰动效应，取得受众的支持和欢迎。</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1000"/>
              </a:spcBef>
              <a:spcAft>
                <a:spcPts val="0"/>
              </a:spcAft>
              <a:buClr>
                <a:srgbClr val="1F4E78"/>
              </a:buClr>
              <a:buSzPct val="120000"/>
              <a:buFont typeface="Wingdings" panose="05000000000000000000" charset="0"/>
            </a:pPr>
            <a:r>
              <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（2）策划四步曲分为构想、创意、策划及策划书。其内在关系在于运用各种不同的思维或思考方法产生构想，利用构想形成创意后形成策划，再使其形成策划及其实施方案的文本，就形成了策划书。</a:t>
            </a:r>
            <a:endParaRPr lang="zh-CN" altLang="en-US" sz="1600" strike="noStrike" spc="1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custDataLst>
              <p:tags r:id="rId3"/>
            </p:custDataLst>
          </p:nvPr>
        </p:nvSpPr>
        <p:spPr>
          <a:xfrm>
            <a:off x="3455829" y="1227138"/>
            <a:ext cx="5326380" cy="460375"/>
          </a:xfrm>
          <a:prstGeom prst="rect">
            <a:avLst/>
          </a:prstGeom>
          <a:noFill/>
        </p:spPr>
        <p:txBody>
          <a:bodyPr wrap="none" rtlCol="0" anchor="t">
            <a:spAutoFit/>
          </a:bodyPr>
          <a:p>
            <a:pPr algn="ctr"/>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二、营销策划的关键点及注意事项</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grpSp>
        <p:nvGrpSpPr>
          <p:cNvPr id="78852" name="组合 28"/>
          <p:cNvGrpSpPr/>
          <p:nvPr/>
        </p:nvGrpSpPr>
        <p:grpSpPr>
          <a:xfrm>
            <a:off x="927100" y="341313"/>
            <a:ext cx="10360025" cy="523875"/>
            <a:chOff x="1459" y="538"/>
            <a:chExt cx="16315" cy="825"/>
          </a:xfrm>
        </p:grpSpPr>
        <p:cxnSp>
          <p:nvCxnSpPr>
            <p:cNvPr id="53" name="直接连接符 52"/>
            <p:cNvCxnSpPr/>
            <p:nvPr>
              <p:custDataLst>
                <p:tags r:id="rId4"/>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5"/>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6"/>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lang="zh-CN" altLang="en-US" sz="2800" spc="3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78856" name="图片 1" descr="&amp;pky8424501714&amp;"/>
          <p:cNvPicPr>
            <a:picLocks noChangeAspect="1"/>
          </p:cNvPicPr>
          <p:nvPr/>
        </p:nvPicPr>
        <p:blipFill>
          <a:blip r:embed="rId7">
            <a:clrChange>
              <a:clrFrom>
                <a:srgbClr val="FEFEF6"/>
              </a:clrFrom>
              <a:clrTo>
                <a:srgbClr val="FEFEF6">
                  <a:alpha val="0"/>
                </a:srgbClr>
              </a:clrTo>
            </a:clrChange>
          </a:blip>
          <a:srcRect l="4047" t="12042" r="5789" b="7700"/>
          <a:stretch>
            <a:fillRect/>
          </a:stretch>
        </p:blipFill>
        <p:spPr>
          <a:xfrm>
            <a:off x="6992938" y="2428875"/>
            <a:ext cx="4289425" cy="3355975"/>
          </a:xfrm>
          <a:prstGeom prst="rect">
            <a:avLst/>
          </a:prstGeom>
          <a:noFill/>
          <a:ln w="9525">
            <a:noFill/>
          </a:ln>
        </p:spPr>
      </p:pic>
      <p:sp>
        <p:nvSpPr>
          <p:cNvPr id="4" name="文本框 3"/>
          <p:cNvSpPr txBox="1"/>
          <p:nvPr/>
        </p:nvSpPr>
        <p:spPr>
          <a:xfrm>
            <a:off x="901700" y="1851025"/>
            <a:ext cx="2940685" cy="368300"/>
          </a:xfrm>
          <a:prstGeom prst="rect">
            <a:avLst/>
          </a:prstGeom>
          <a:noFill/>
        </p:spPr>
        <p:txBody>
          <a:bodyPr wrap="square" rtlCol="0" anchor="t">
            <a:spAutoFit/>
          </a:bodyPr>
          <a:p>
            <a:r>
              <a:rPr spc="20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营销策划的关键点</a:t>
            </a:r>
            <a:endParaRPr spc="20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8"/>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 name="圆角矩形 37"/>
          <p:cNvSpPr/>
          <p:nvPr>
            <p:custDataLst>
              <p:tags r:id="rId1"/>
            </p:custDataLst>
          </p:nvPr>
        </p:nvSpPr>
        <p:spPr>
          <a:xfrm>
            <a:off x="706438" y="2139950"/>
            <a:ext cx="10785475" cy="3522663"/>
          </a:xfrm>
          <a:prstGeom prst="roundRect">
            <a:avLst>
              <a:gd name="adj" fmla="val 0"/>
            </a:avLst>
          </a:prstGeom>
          <a:solidFill>
            <a:srgbClr val="E2F3F6"/>
          </a:solidFill>
          <a:ln>
            <a:noFill/>
          </a:ln>
        </p:spPr>
        <p:style>
          <a:lnRef idx="1">
            <a:schemeClr val="accent1"/>
          </a:lnRef>
          <a:fillRef idx="3">
            <a:schemeClr val="accent1"/>
          </a:fillRef>
          <a:effectRef idx="2">
            <a:schemeClr val="accent1"/>
          </a:effectRef>
          <a:fontRef idx="minor">
            <a:schemeClr val="lt1"/>
          </a:fontRef>
        </p:style>
        <p:txBody>
          <a:bodyPr rtlCol="0" anchor="ctr"/>
          <a:p>
            <a:pPr algn="ctr" fontAlgn="base"/>
            <a:endParaRPr lang="zh-CN" altLang="en-US" sz="1800" strike="noStrike" noProof="1"/>
          </a:p>
        </p:txBody>
      </p:sp>
      <p:sp>
        <p:nvSpPr>
          <p:cNvPr id="127" name="Title 6"/>
          <p:cNvSpPr txBox="1"/>
          <p:nvPr>
            <p:custDataLst>
              <p:tags r:id="rId2"/>
            </p:custDataLst>
          </p:nvPr>
        </p:nvSpPr>
        <p:spPr>
          <a:xfrm>
            <a:off x="850900" y="2213610"/>
            <a:ext cx="6323330" cy="344487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20000"/>
              </a:lnSpc>
              <a:spcBef>
                <a:spcPts val="1000"/>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策划是一个系统工程但却不是越复杂越好，策划书只是策划的结果，是策划的书面体现形式。策划绝对不仅仅是制作策划书，更重要的是要把策划书的内容推销出去，才能最终付诸实施，从而完成整个营销策划。</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20000"/>
              </a:lnSpc>
              <a:spcBef>
                <a:spcPts val="1000"/>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策划的成功是要借助他人的头脑和金钱来实现自己的目标；策划首先考虑的是对方的利益，其次才是自己的利益，绝对不能本末倒置；策划成功的首要条件是策划人员的决心和行动；在接受一项策划时，应尽快寻找创意和实际制作策划，不然策划的完成将遥遥无期；特别强调的是，策划并不是把某种经验与知识原封不动地搬过来，而是要以此为基础组合扩展成为一种新的经验。</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9875" name="组合 28"/>
          <p:cNvGrpSpPr/>
          <p:nvPr/>
        </p:nvGrpSpPr>
        <p:grpSpPr>
          <a:xfrm>
            <a:off x="927100" y="341313"/>
            <a:ext cx="10360025" cy="523875"/>
            <a:chOff x="1459" y="538"/>
            <a:chExt cx="16315" cy="825"/>
          </a:xfrm>
        </p:grpSpPr>
        <p:cxnSp>
          <p:nvCxnSpPr>
            <p:cNvPr id="53" name="直接连接符 52"/>
            <p:cNvCxnSpPr/>
            <p:nvPr>
              <p:custDataLst>
                <p:tags r:id="rId3"/>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4"/>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5"/>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lang="zh-CN" altLang="en-US" sz="2800" spc="3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79879" name="图片 1" descr="&amp;pky8424501714&amp;"/>
          <p:cNvPicPr>
            <a:picLocks noChangeAspect="1"/>
          </p:cNvPicPr>
          <p:nvPr/>
        </p:nvPicPr>
        <p:blipFill>
          <a:blip r:embed="rId6">
            <a:clrChange>
              <a:clrFrom>
                <a:srgbClr val="FEFEF6"/>
              </a:clrFrom>
              <a:clrTo>
                <a:srgbClr val="FEFEF6">
                  <a:alpha val="0"/>
                </a:srgbClr>
              </a:clrTo>
            </a:clrChange>
          </a:blip>
          <a:srcRect l="4047" t="12042" r="5789" b="7700"/>
          <a:stretch>
            <a:fillRect/>
          </a:stretch>
        </p:blipFill>
        <p:spPr>
          <a:xfrm>
            <a:off x="7279958" y="2212975"/>
            <a:ext cx="4289425" cy="3357563"/>
          </a:xfrm>
          <a:prstGeom prst="rect">
            <a:avLst/>
          </a:prstGeom>
          <a:noFill/>
          <a:ln w="9525">
            <a:noFill/>
          </a:ln>
        </p:spPr>
      </p:pic>
      <p:sp>
        <p:nvSpPr>
          <p:cNvPr id="3" name="文本框 2"/>
          <p:cNvSpPr txBox="1"/>
          <p:nvPr>
            <p:custDataLst>
              <p:tags r:id="rId7"/>
            </p:custDataLst>
          </p:nvPr>
        </p:nvSpPr>
        <p:spPr>
          <a:xfrm>
            <a:off x="3455829" y="1083628"/>
            <a:ext cx="5326380" cy="460375"/>
          </a:xfrm>
          <a:prstGeom prst="rect">
            <a:avLst/>
          </a:prstGeom>
          <a:noFill/>
        </p:spPr>
        <p:txBody>
          <a:bodyPr wrap="none" rtlCol="0" anchor="t">
            <a:spAutoFit/>
          </a:bodyPr>
          <a:p>
            <a:pPr algn="ctr"/>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二、营销策划的关键点及注意事项</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
        <p:nvSpPr>
          <p:cNvPr id="4" name="文本框 3"/>
          <p:cNvSpPr txBox="1"/>
          <p:nvPr/>
        </p:nvSpPr>
        <p:spPr>
          <a:xfrm>
            <a:off x="901700" y="1707515"/>
            <a:ext cx="2940685" cy="368300"/>
          </a:xfrm>
          <a:prstGeom prst="rect">
            <a:avLst/>
          </a:prstGeom>
          <a:noFill/>
        </p:spPr>
        <p:txBody>
          <a:bodyPr wrap="square" rtlCol="0" anchor="t">
            <a:spAutoFit/>
          </a:bodyPr>
          <a:p>
            <a:r>
              <a:rPr spc="20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营销策划的注意事项</a:t>
            </a:r>
            <a:endParaRPr spc="20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8"/>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1367155" y="2173605"/>
            <a:ext cx="9653270" cy="3355975"/>
            <a:chOff x="2782" y="2743"/>
            <a:chExt cx="13324" cy="3965"/>
          </a:xfrm>
        </p:grpSpPr>
        <p:sp>
          <p:nvSpPr>
            <p:cNvPr id="114" name="圆角矩形 113"/>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2782" y="2743"/>
              <a:ext cx="761" cy="400"/>
              <a:chOff x="6137" y="3704"/>
              <a:chExt cx="761" cy="400"/>
            </a:xfrm>
          </p:grpSpPr>
          <p:sp>
            <p:nvSpPr>
              <p:cNvPr id="116" name="菱形 115"/>
              <p:cNvSpPr/>
              <p:nvPr>
                <p:custDataLst>
                  <p:tags r:id="rId2"/>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2782" y="6308"/>
              <a:ext cx="761" cy="400"/>
              <a:chOff x="6137" y="3704"/>
              <a:chExt cx="761" cy="400"/>
            </a:xfrm>
          </p:grpSpPr>
          <p:sp>
            <p:nvSpPr>
              <p:cNvPr id="119" name="菱形 118"/>
              <p:cNvSpPr/>
              <p:nvPr>
                <p:custDataLst>
                  <p:tags r:id="rId4"/>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5330" y="6308"/>
              <a:ext cx="776" cy="400"/>
              <a:chOff x="6137" y="3704"/>
              <a:chExt cx="776" cy="400"/>
            </a:xfrm>
          </p:grpSpPr>
          <p:sp>
            <p:nvSpPr>
              <p:cNvPr id="122" name="菱形 121"/>
              <p:cNvSpPr/>
              <p:nvPr>
                <p:custDataLst>
                  <p:tags r:id="rId6"/>
                </p:custDataLst>
              </p:nvPr>
            </p:nvSpPr>
            <p:spPr>
              <a:xfrm>
                <a:off x="6137" y="3704"/>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6453" y="3704"/>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5345" y="2764"/>
              <a:ext cx="761" cy="400"/>
              <a:chOff x="6137" y="3704"/>
              <a:chExt cx="761" cy="400"/>
            </a:xfrm>
          </p:grpSpPr>
          <p:sp>
            <p:nvSpPr>
              <p:cNvPr id="125" name="菱形 124"/>
              <p:cNvSpPr/>
              <p:nvPr>
                <p:custDataLst>
                  <p:tags r:id="rId8"/>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2063750" y="2989580"/>
            <a:ext cx="8416290" cy="16078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8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在市场营销中，把策划过程用文字完整地书写出来就形成了营销策划方案。</a:t>
            </a:r>
            <a:endParaRPr lang="zh-CN" altLang="en-US" sz="18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8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所谓“人要衣装，佛要金装”，一份条理清晰、版面活泼的营销策划书，对于提高说服力和接受度有极大的帮助。营销策划书没有固定的格式，但却有必备的项目或条件，以及构思、表现等方面的技巧。</a:t>
            </a:r>
            <a:endParaRPr lang="zh-CN" altLang="en-US" sz="18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4360704" y="1431925"/>
            <a:ext cx="32689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三、撰写营销策划书</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8305" name="组合 28"/>
          <p:cNvGrpSpPr/>
          <p:nvPr/>
        </p:nvGrpSpPr>
        <p:grpSpPr>
          <a:xfrm>
            <a:off x="927100" y="561975"/>
            <a:ext cx="10360025" cy="0"/>
            <a:chOff x="1459" y="886"/>
            <a:chExt cx="16315" cy="0"/>
          </a:xfrm>
        </p:grpSpPr>
        <p:cxnSp>
          <p:nvCxnSpPr>
            <p:cNvPr id="53" name="直接连接符 52"/>
            <p:cNvCxnSpPr/>
            <p:nvPr>
              <p:custDataLst>
                <p:tags r:id="rId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29030" name="文本框 1"/>
          <p:cNvSpPr txBox="1"/>
          <p:nvPr>
            <p:custDataLst>
              <p:tags r:id="rId3"/>
            </p:custDataLst>
          </p:nvPr>
        </p:nvSpPr>
        <p:spPr>
          <a:xfrm>
            <a:off x="3762375" y="1970088"/>
            <a:ext cx="3713163" cy="652463"/>
          </a:xfrm>
          <a:prstGeom prst="rect">
            <a:avLst/>
          </a:prstGeom>
          <a:noFill/>
          <a:ln w="9525">
            <a:noFill/>
          </a:ln>
        </p:spPr>
        <p:txBody>
          <a:bodyPr wrap="square" lIns="101600" tIns="0" rIns="82550" bIns="0" anchor="ctr"/>
          <a:p>
            <a:pPr>
              <a:lnSpc>
                <a:spcPct val="140000"/>
              </a:lnSpc>
              <a:spcAft>
                <a:spcPts val="1000"/>
              </a:spcAft>
              <a:buSzPct val="100000"/>
            </a:pPr>
            <a:r>
              <a:rPr lang="zh-CN" altLang="en-US" spc="150" noProof="1">
                <a:solidFill>
                  <a:schemeClr val="tx1">
                    <a:lumMod val="75000"/>
                    <a:lumOff val="25000"/>
                  </a:schemeClr>
                </a:solidFill>
                <a:latin typeface="Arial" panose="020B0604020202020204" pitchFamily="34" charset="0"/>
                <a:ea typeface="微软雅黑" panose="020B0503020204020204" pitchFamily="34" charset="-122"/>
                <a:cs typeface="+mn-cs"/>
              </a:rPr>
              <a:t>（一）要掌握接受方的立场</a:t>
            </a:r>
            <a:endParaRPr lang="zh-CN" altLang="en-US" spc="150" noProof="1">
              <a:solidFill>
                <a:schemeClr val="tx1">
                  <a:lumMod val="75000"/>
                  <a:lumOff val="25000"/>
                </a:schemeClr>
              </a:solidFill>
              <a:latin typeface="Arial" panose="020B0604020202020204" pitchFamily="34" charset="0"/>
              <a:ea typeface="微软雅黑" panose="020B0503020204020204" pitchFamily="34" charset="-122"/>
              <a:cs typeface="+mn-cs"/>
            </a:endParaRPr>
          </a:p>
        </p:txBody>
      </p:sp>
      <p:sp>
        <p:nvSpPr>
          <p:cNvPr id="98309" name="矩形 126"/>
          <p:cNvSpPr/>
          <p:nvPr>
            <p:custDataLst>
              <p:tags r:id="rId4"/>
            </p:custDataLst>
          </p:nvPr>
        </p:nvSpPr>
        <p:spPr>
          <a:xfrm>
            <a:off x="1558925" y="3979863"/>
            <a:ext cx="50800" cy="1025525"/>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10" name="矩形 127"/>
          <p:cNvSpPr/>
          <p:nvPr>
            <p:custDataLst>
              <p:tags r:id="rId5"/>
            </p:custDataLst>
          </p:nvPr>
        </p:nvSpPr>
        <p:spPr>
          <a:xfrm>
            <a:off x="1835150" y="3979863"/>
            <a:ext cx="50800" cy="1025525"/>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11" name="矩形 128"/>
          <p:cNvSpPr/>
          <p:nvPr>
            <p:custDataLst>
              <p:tags r:id="rId6"/>
            </p:custDataLst>
          </p:nvPr>
        </p:nvSpPr>
        <p:spPr>
          <a:xfrm>
            <a:off x="2112963" y="3979863"/>
            <a:ext cx="50800" cy="1025525"/>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12" name="矩形 129"/>
          <p:cNvSpPr/>
          <p:nvPr>
            <p:custDataLst>
              <p:tags r:id="rId7"/>
            </p:custDataLst>
          </p:nvPr>
        </p:nvSpPr>
        <p:spPr>
          <a:xfrm>
            <a:off x="754063" y="4021138"/>
            <a:ext cx="139700" cy="282575"/>
          </a:xfrm>
          <a:prstGeom prst="rect">
            <a:avLst/>
          </a:prstGeom>
          <a:solidFill>
            <a:srgbClr val="08C5FF"/>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13" name="任意多边形 130"/>
          <p:cNvSpPr/>
          <p:nvPr>
            <p:custDataLst>
              <p:tags r:id="rId8"/>
            </p:custDataLst>
          </p:nvPr>
        </p:nvSpPr>
        <p:spPr>
          <a:xfrm>
            <a:off x="728663" y="3995738"/>
            <a:ext cx="190500" cy="333375"/>
          </a:xfrm>
          <a:custGeom>
            <a:avLst/>
            <a:gdLst/>
            <a:ahLst/>
            <a:cxnLst>
              <a:cxn ang="0">
                <a:pos x="190500" y="334010"/>
              </a:cxn>
              <a:cxn ang="0">
                <a:pos x="0" y="334010"/>
              </a:cxn>
              <a:cxn ang="0">
                <a:pos x="0" y="0"/>
              </a:cxn>
              <a:cxn ang="0">
                <a:pos x="190500" y="0"/>
              </a:cxn>
              <a:cxn ang="0">
                <a:pos x="190500" y="334010"/>
              </a:cxn>
              <a:cxn ang="0">
                <a:pos x="50800" y="282225"/>
              </a:cxn>
              <a:cxn ang="0">
                <a:pos x="137160" y="282225"/>
              </a:cxn>
              <a:cxn ang="0">
                <a:pos x="137160" y="54373"/>
              </a:cxn>
              <a:cxn ang="0">
                <a:pos x="50800" y="54373"/>
              </a:cxn>
              <a:cxn ang="0">
                <a:pos x="50800" y="282225"/>
              </a:cxn>
            </a:cxnLst>
            <a:pathLst>
              <a:path w="75" h="129">
                <a:moveTo>
                  <a:pt x="75" y="129"/>
                </a:moveTo>
                <a:lnTo>
                  <a:pt x="0" y="129"/>
                </a:lnTo>
                <a:lnTo>
                  <a:pt x="0" y="0"/>
                </a:lnTo>
                <a:lnTo>
                  <a:pt x="75" y="0"/>
                </a:lnTo>
                <a:lnTo>
                  <a:pt x="75" y="129"/>
                </a:lnTo>
                <a:close/>
                <a:moveTo>
                  <a:pt x="20" y="109"/>
                </a:moveTo>
                <a:lnTo>
                  <a:pt x="54" y="109"/>
                </a:lnTo>
                <a:lnTo>
                  <a:pt x="54" y="21"/>
                </a:lnTo>
                <a:lnTo>
                  <a:pt x="20" y="21"/>
                </a:lnTo>
                <a:lnTo>
                  <a:pt x="20" y="109"/>
                </a:lnTo>
                <a:close/>
              </a:path>
            </a:pathLst>
          </a:custGeom>
          <a:solidFill>
            <a:srgbClr val="545454"/>
          </a:solidFill>
          <a:ln w="9525">
            <a:noFill/>
          </a:ln>
        </p:spPr>
        <p:txBody>
          <a:bodyPr/>
          <a:p>
            <a:endParaRPr lang="zh-CN" altLang="en-US"/>
          </a:p>
        </p:txBody>
      </p:sp>
      <p:sp>
        <p:nvSpPr>
          <p:cNvPr id="98314" name="任意多边形 131"/>
          <p:cNvSpPr/>
          <p:nvPr>
            <p:custDataLst>
              <p:tags r:id="rId9"/>
            </p:custDataLst>
          </p:nvPr>
        </p:nvSpPr>
        <p:spPr>
          <a:xfrm>
            <a:off x="893763" y="3367088"/>
            <a:ext cx="2211387" cy="1593850"/>
          </a:xfrm>
          <a:custGeom>
            <a:avLst/>
            <a:gdLst/>
            <a:ahLst/>
            <a:cxnLst>
              <a:cxn ang="0">
                <a:pos x="2211705" y="716397"/>
              </a:cxn>
              <a:cxn ang="0">
                <a:pos x="2211705" y="0"/>
              </a:cxn>
              <a:cxn ang="0">
                <a:pos x="1507587" y="716397"/>
              </a:cxn>
              <a:cxn ang="0">
                <a:pos x="0" y="716397"/>
              </a:cxn>
              <a:cxn ang="0">
                <a:pos x="0" y="876817"/>
              </a:cxn>
              <a:cxn ang="0">
                <a:pos x="1507587" y="876817"/>
              </a:cxn>
              <a:cxn ang="0">
                <a:pos x="2211705" y="1593215"/>
              </a:cxn>
              <a:cxn ang="0">
                <a:pos x="2211705" y="876817"/>
              </a:cxn>
              <a:cxn ang="0">
                <a:pos x="2211705" y="876817"/>
              </a:cxn>
              <a:cxn ang="0">
                <a:pos x="2211705" y="716397"/>
              </a:cxn>
            </a:cxnLst>
            <a:pathLst>
              <a:path w="1024" h="725">
                <a:moveTo>
                  <a:pt x="1024" y="326"/>
                </a:moveTo>
                <a:cubicBezTo>
                  <a:pt x="1024" y="0"/>
                  <a:pt x="1024" y="0"/>
                  <a:pt x="1024" y="0"/>
                </a:cubicBezTo>
                <a:cubicBezTo>
                  <a:pt x="1024" y="180"/>
                  <a:pt x="878" y="326"/>
                  <a:pt x="698" y="326"/>
                </a:cubicBezTo>
                <a:cubicBezTo>
                  <a:pt x="0" y="326"/>
                  <a:pt x="0" y="326"/>
                  <a:pt x="0" y="326"/>
                </a:cubicBezTo>
                <a:cubicBezTo>
                  <a:pt x="0" y="399"/>
                  <a:pt x="0" y="399"/>
                  <a:pt x="0" y="399"/>
                </a:cubicBezTo>
                <a:cubicBezTo>
                  <a:pt x="698" y="399"/>
                  <a:pt x="698" y="399"/>
                  <a:pt x="698" y="399"/>
                </a:cubicBezTo>
                <a:cubicBezTo>
                  <a:pt x="878" y="399"/>
                  <a:pt x="1024" y="545"/>
                  <a:pt x="1024" y="725"/>
                </a:cubicBezTo>
                <a:cubicBezTo>
                  <a:pt x="1024" y="399"/>
                  <a:pt x="1024" y="399"/>
                  <a:pt x="1024" y="399"/>
                </a:cubicBezTo>
                <a:cubicBezTo>
                  <a:pt x="1024" y="399"/>
                  <a:pt x="1024" y="399"/>
                  <a:pt x="1024" y="399"/>
                </a:cubicBezTo>
                <a:cubicBezTo>
                  <a:pt x="1024" y="326"/>
                  <a:pt x="1024" y="326"/>
                  <a:pt x="1024" y="326"/>
                </a:cubicBezTo>
                <a:close/>
              </a:path>
            </a:pathLst>
          </a:custGeom>
          <a:solidFill>
            <a:srgbClr val="FFFFFF"/>
          </a:solidFill>
          <a:ln w="9525">
            <a:noFill/>
          </a:ln>
        </p:spPr>
        <p:txBody>
          <a:bodyPr/>
          <a:p>
            <a:endParaRPr lang="zh-CN" altLang="en-US"/>
          </a:p>
        </p:txBody>
      </p:sp>
      <p:sp>
        <p:nvSpPr>
          <p:cNvPr id="98315" name="任意多边形 132"/>
          <p:cNvSpPr/>
          <p:nvPr>
            <p:custDataLst>
              <p:tags r:id="rId10"/>
            </p:custDataLst>
          </p:nvPr>
        </p:nvSpPr>
        <p:spPr>
          <a:xfrm>
            <a:off x="865188" y="3367088"/>
            <a:ext cx="2268537" cy="1593850"/>
          </a:xfrm>
          <a:custGeom>
            <a:avLst/>
            <a:gdLst/>
            <a:ahLst/>
            <a:cxnLst>
              <a:cxn ang="0">
                <a:pos x="2267585" y="1593215"/>
              </a:cxn>
              <a:cxn ang="0">
                <a:pos x="2215655" y="1593215"/>
              </a:cxn>
              <a:cxn ang="0">
                <a:pos x="1536245" y="903188"/>
              </a:cxn>
              <a:cxn ang="0">
                <a:pos x="0" y="903188"/>
              </a:cxn>
              <a:cxn ang="0">
                <a:pos x="0" y="690026"/>
              </a:cxn>
              <a:cxn ang="0">
                <a:pos x="1536245" y="690026"/>
              </a:cxn>
              <a:cxn ang="0">
                <a:pos x="2215655" y="0"/>
              </a:cxn>
              <a:cxn ang="0">
                <a:pos x="2267585" y="0"/>
              </a:cxn>
              <a:cxn ang="0">
                <a:pos x="2267585" y="1593215"/>
              </a:cxn>
              <a:cxn ang="0">
                <a:pos x="51929" y="850447"/>
              </a:cxn>
              <a:cxn ang="0">
                <a:pos x="1536245" y="850447"/>
              </a:cxn>
              <a:cxn ang="0">
                <a:pos x="2215655" y="1318522"/>
              </a:cxn>
              <a:cxn ang="0">
                <a:pos x="2215655" y="274692"/>
              </a:cxn>
              <a:cxn ang="0">
                <a:pos x="1536245" y="742767"/>
              </a:cxn>
              <a:cxn ang="0">
                <a:pos x="51929" y="742767"/>
              </a:cxn>
              <a:cxn ang="0">
                <a:pos x="51929" y="850447"/>
              </a:cxn>
            </a:cxnLst>
            <a:pathLst>
              <a:path w="1048" h="725">
                <a:moveTo>
                  <a:pt x="1048" y="725"/>
                </a:moveTo>
                <a:cubicBezTo>
                  <a:pt x="1024" y="725"/>
                  <a:pt x="1024" y="725"/>
                  <a:pt x="1024" y="725"/>
                </a:cubicBezTo>
                <a:cubicBezTo>
                  <a:pt x="1024" y="552"/>
                  <a:pt x="883" y="411"/>
                  <a:pt x="710" y="411"/>
                </a:cubicBezTo>
                <a:cubicBezTo>
                  <a:pt x="0" y="411"/>
                  <a:pt x="0" y="411"/>
                  <a:pt x="0" y="411"/>
                </a:cubicBezTo>
                <a:cubicBezTo>
                  <a:pt x="0" y="314"/>
                  <a:pt x="0" y="314"/>
                  <a:pt x="0" y="314"/>
                </a:cubicBezTo>
                <a:cubicBezTo>
                  <a:pt x="710" y="314"/>
                  <a:pt x="710" y="314"/>
                  <a:pt x="710" y="314"/>
                </a:cubicBezTo>
                <a:cubicBezTo>
                  <a:pt x="883" y="314"/>
                  <a:pt x="1024" y="173"/>
                  <a:pt x="1024" y="0"/>
                </a:cubicBezTo>
                <a:cubicBezTo>
                  <a:pt x="1048" y="0"/>
                  <a:pt x="1048" y="0"/>
                  <a:pt x="1048" y="0"/>
                </a:cubicBezTo>
                <a:lnTo>
                  <a:pt x="1048" y="725"/>
                </a:lnTo>
                <a:close/>
                <a:moveTo>
                  <a:pt x="24" y="387"/>
                </a:moveTo>
                <a:cubicBezTo>
                  <a:pt x="710" y="387"/>
                  <a:pt x="710" y="387"/>
                  <a:pt x="710" y="387"/>
                </a:cubicBezTo>
                <a:cubicBezTo>
                  <a:pt x="852" y="387"/>
                  <a:pt x="974" y="475"/>
                  <a:pt x="1024" y="600"/>
                </a:cubicBezTo>
                <a:cubicBezTo>
                  <a:pt x="1024" y="125"/>
                  <a:pt x="1024" y="125"/>
                  <a:pt x="1024" y="125"/>
                </a:cubicBezTo>
                <a:cubicBezTo>
                  <a:pt x="974" y="250"/>
                  <a:pt x="852" y="338"/>
                  <a:pt x="710" y="338"/>
                </a:cubicBezTo>
                <a:cubicBezTo>
                  <a:pt x="24" y="338"/>
                  <a:pt x="24" y="338"/>
                  <a:pt x="24" y="338"/>
                </a:cubicBezTo>
                <a:lnTo>
                  <a:pt x="24" y="387"/>
                </a:lnTo>
                <a:close/>
              </a:path>
            </a:pathLst>
          </a:custGeom>
          <a:solidFill>
            <a:srgbClr val="545454"/>
          </a:solidFill>
          <a:ln w="9525">
            <a:noFill/>
          </a:ln>
        </p:spPr>
        <p:txBody>
          <a:bodyPr/>
          <a:p>
            <a:endParaRPr lang="zh-CN" altLang="en-US"/>
          </a:p>
        </p:txBody>
      </p:sp>
      <p:sp>
        <p:nvSpPr>
          <p:cNvPr id="98316" name="任意多边形 133"/>
          <p:cNvSpPr/>
          <p:nvPr>
            <p:custDataLst>
              <p:tags r:id="rId11"/>
            </p:custDataLst>
          </p:nvPr>
        </p:nvSpPr>
        <p:spPr>
          <a:xfrm>
            <a:off x="1169988" y="4243388"/>
            <a:ext cx="1411287" cy="623887"/>
          </a:xfrm>
          <a:custGeom>
            <a:avLst/>
            <a:gdLst/>
            <a:ahLst/>
            <a:cxnLst>
              <a:cxn ang="0">
                <a:pos x="1105109" y="0"/>
              </a:cxn>
              <a:cxn ang="0">
                <a:pos x="306495" y="0"/>
              </a:cxn>
              <a:cxn ang="0">
                <a:pos x="0" y="312568"/>
              </a:cxn>
              <a:cxn ang="0">
                <a:pos x="306495" y="622935"/>
              </a:cxn>
              <a:cxn ang="0">
                <a:pos x="1105109" y="622935"/>
              </a:cxn>
              <a:cxn ang="0">
                <a:pos x="1411605" y="312568"/>
              </a:cxn>
              <a:cxn ang="0">
                <a:pos x="1105109" y="0"/>
              </a:cxn>
              <a:cxn ang="0">
                <a:pos x="1105109" y="530485"/>
              </a:cxn>
              <a:cxn ang="0">
                <a:pos x="887109" y="530485"/>
              </a:cxn>
              <a:cxn ang="0">
                <a:pos x="522337" y="530485"/>
              </a:cxn>
              <a:cxn ang="0">
                <a:pos x="306495" y="530485"/>
              </a:cxn>
              <a:cxn ang="0">
                <a:pos x="90653" y="312568"/>
              </a:cxn>
              <a:cxn ang="0">
                <a:pos x="306495" y="92449"/>
              </a:cxn>
              <a:cxn ang="0">
                <a:pos x="522337" y="92449"/>
              </a:cxn>
              <a:cxn ang="0">
                <a:pos x="887109" y="92449"/>
              </a:cxn>
              <a:cxn ang="0">
                <a:pos x="1105109" y="92449"/>
              </a:cxn>
              <a:cxn ang="0">
                <a:pos x="1320951" y="312568"/>
              </a:cxn>
              <a:cxn ang="0">
                <a:pos x="1105109" y="530485"/>
              </a:cxn>
            </a:cxnLst>
            <a:pathLst>
              <a:path w="654" h="283">
                <a:moveTo>
                  <a:pt x="512" y="0"/>
                </a:moveTo>
                <a:cubicBezTo>
                  <a:pt x="142" y="0"/>
                  <a:pt x="142" y="0"/>
                  <a:pt x="142" y="0"/>
                </a:cubicBezTo>
                <a:cubicBezTo>
                  <a:pt x="63" y="0"/>
                  <a:pt x="0" y="63"/>
                  <a:pt x="0" y="142"/>
                </a:cubicBezTo>
                <a:cubicBezTo>
                  <a:pt x="0" y="220"/>
                  <a:pt x="63" y="283"/>
                  <a:pt x="142" y="283"/>
                </a:cubicBezTo>
                <a:cubicBezTo>
                  <a:pt x="512" y="283"/>
                  <a:pt x="512" y="283"/>
                  <a:pt x="512" y="283"/>
                </a:cubicBezTo>
                <a:cubicBezTo>
                  <a:pt x="590" y="283"/>
                  <a:pt x="654" y="220"/>
                  <a:pt x="654" y="142"/>
                </a:cubicBezTo>
                <a:cubicBezTo>
                  <a:pt x="654" y="63"/>
                  <a:pt x="590" y="0"/>
                  <a:pt x="512" y="0"/>
                </a:cubicBezTo>
                <a:close/>
                <a:moveTo>
                  <a:pt x="512" y="241"/>
                </a:moveTo>
                <a:cubicBezTo>
                  <a:pt x="411" y="241"/>
                  <a:pt x="411" y="241"/>
                  <a:pt x="411" y="241"/>
                </a:cubicBezTo>
                <a:cubicBezTo>
                  <a:pt x="242" y="241"/>
                  <a:pt x="242" y="241"/>
                  <a:pt x="242" y="241"/>
                </a:cubicBezTo>
                <a:cubicBezTo>
                  <a:pt x="142" y="241"/>
                  <a:pt x="142" y="241"/>
                  <a:pt x="142" y="241"/>
                </a:cubicBezTo>
                <a:cubicBezTo>
                  <a:pt x="87" y="241"/>
                  <a:pt x="42" y="197"/>
                  <a:pt x="42" y="142"/>
                </a:cubicBezTo>
                <a:cubicBezTo>
                  <a:pt x="42" y="87"/>
                  <a:pt x="87" y="42"/>
                  <a:pt x="142" y="42"/>
                </a:cubicBezTo>
                <a:cubicBezTo>
                  <a:pt x="242" y="42"/>
                  <a:pt x="242" y="42"/>
                  <a:pt x="242" y="42"/>
                </a:cubicBezTo>
                <a:cubicBezTo>
                  <a:pt x="411" y="42"/>
                  <a:pt x="411" y="42"/>
                  <a:pt x="411" y="42"/>
                </a:cubicBezTo>
                <a:cubicBezTo>
                  <a:pt x="512" y="42"/>
                  <a:pt x="512" y="42"/>
                  <a:pt x="512" y="42"/>
                </a:cubicBezTo>
                <a:cubicBezTo>
                  <a:pt x="567" y="42"/>
                  <a:pt x="612" y="87"/>
                  <a:pt x="612" y="142"/>
                </a:cubicBezTo>
                <a:cubicBezTo>
                  <a:pt x="612" y="197"/>
                  <a:pt x="567" y="241"/>
                  <a:pt x="512" y="241"/>
                </a:cubicBezTo>
                <a:close/>
              </a:path>
            </a:pathLst>
          </a:custGeom>
          <a:solidFill>
            <a:srgbClr val="EF5E5E"/>
          </a:solidFill>
          <a:ln w="9525">
            <a:noFill/>
          </a:ln>
        </p:spPr>
        <p:txBody>
          <a:bodyPr/>
          <a:p>
            <a:endParaRPr lang="zh-CN" altLang="en-US"/>
          </a:p>
        </p:txBody>
      </p:sp>
      <p:sp>
        <p:nvSpPr>
          <p:cNvPr id="98317" name="任意多边形 134"/>
          <p:cNvSpPr/>
          <p:nvPr>
            <p:custDataLst>
              <p:tags r:id="rId12"/>
            </p:custDataLst>
          </p:nvPr>
        </p:nvSpPr>
        <p:spPr>
          <a:xfrm>
            <a:off x="1143000" y="4217988"/>
            <a:ext cx="1466850" cy="674687"/>
          </a:xfrm>
          <a:custGeom>
            <a:avLst/>
            <a:gdLst/>
            <a:ahLst/>
            <a:cxnLst>
              <a:cxn ang="0">
                <a:pos x="1134162" y="675005"/>
              </a:cxn>
              <a:cxn ang="0">
                <a:pos x="333322" y="675005"/>
              </a:cxn>
              <a:cxn ang="0">
                <a:pos x="0" y="338601"/>
              </a:cxn>
              <a:cxn ang="0">
                <a:pos x="333322" y="0"/>
              </a:cxn>
              <a:cxn ang="0">
                <a:pos x="1134162" y="0"/>
              </a:cxn>
              <a:cxn ang="0">
                <a:pos x="1467485" y="338601"/>
              </a:cxn>
              <a:cxn ang="0">
                <a:pos x="1134162" y="675005"/>
              </a:cxn>
              <a:cxn ang="0">
                <a:pos x="333322" y="52769"/>
              </a:cxn>
              <a:cxn ang="0">
                <a:pos x="51946" y="338601"/>
              </a:cxn>
              <a:cxn ang="0">
                <a:pos x="333322" y="622235"/>
              </a:cxn>
              <a:cxn ang="0">
                <a:pos x="1134162" y="622235"/>
              </a:cxn>
              <a:cxn ang="0">
                <a:pos x="1415538" y="338601"/>
              </a:cxn>
              <a:cxn ang="0">
                <a:pos x="1134162" y="52769"/>
              </a:cxn>
              <a:cxn ang="0">
                <a:pos x="333322" y="52769"/>
              </a:cxn>
              <a:cxn ang="0">
                <a:pos x="1134162" y="582659"/>
              </a:cxn>
              <a:cxn ang="0">
                <a:pos x="333322" y="582659"/>
              </a:cxn>
              <a:cxn ang="0">
                <a:pos x="90906" y="338601"/>
              </a:cxn>
              <a:cxn ang="0">
                <a:pos x="333322" y="92345"/>
              </a:cxn>
              <a:cxn ang="0">
                <a:pos x="1134162" y="92345"/>
              </a:cxn>
              <a:cxn ang="0">
                <a:pos x="1376578" y="338601"/>
              </a:cxn>
              <a:cxn ang="0">
                <a:pos x="1134162" y="582659"/>
              </a:cxn>
              <a:cxn ang="0">
                <a:pos x="333322" y="145115"/>
              </a:cxn>
              <a:cxn ang="0">
                <a:pos x="142852" y="338601"/>
              </a:cxn>
              <a:cxn ang="0">
                <a:pos x="333322" y="529889"/>
              </a:cxn>
              <a:cxn ang="0">
                <a:pos x="1134162" y="529889"/>
              </a:cxn>
              <a:cxn ang="0">
                <a:pos x="1324632" y="338601"/>
              </a:cxn>
              <a:cxn ang="0">
                <a:pos x="1134162" y="145115"/>
              </a:cxn>
              <a:cxn ang="0">
                <a:pos x="333322" y="145115"/>
              </a:cxn>
            </a:cxnLst>
            <a:pathLst>
              <a:path w="678" h="307">
                <a:moveTo>
                  <a:pt x="524" y="307"/>
                </a:moveTo>
                <a:cubicBezTo>
                  <a:pt x="154" y="307"/>
                  <a:pt x="154" y="307"/>
                  <a:pt x="154" y="307"/>
                </a:cubicBezTo>
                <a:cubicBezTo>
                  <a:pt x="69" y="307"/>
                  <a:pt x="0" y="239"/>
                  <a:pt x="0" y="154"/>
                </a:cubicBezTo>
                <a:cubicBezTo>
                  <a:pt x="0" y="69"/>
                  <a:pt x="69" y="0"/>
                  <a:pt x="154" y="0"/>
                </a:cubicBezTo>
                <a:cubicBezTo>
                  <a:pt x="524" y="0"/>
                  <a:pt x="524" y="0"/>
                  <a:pt x="524" y="0"/>
                </a:cubicBezTo>
                <a:cubicBezTo>
                  <a:pt x="609" y="0"/>
                  <a:pt x="678" y="69"/>
                  <a:pt x="678" y="154"/>
                </a:cubicBezTo>
                <a:cubicBezTo>
                  <a:pt x="678" y="239"/>
                  <a:pt x="609" y="307"/>
                  <a:pt x="524" y="307"/>
                </a:cubicBezTo>
                <a:close/>
                <a:moveTo>
                  <a:pt x="154" y="24"/>
                </a:moveTo>
                <a:cubicBezTo>
                  <a:pt x="82" y="24"/>
                  <a:pt x="24" y="82"/>
                  <a:pt x="24" y="154"/>
                </a:cubicBezTo>
                <a:cubicBezTo>
                  <a:pt x="24" y="225"/>
                  <a:pt x="82" y="283"/>
                  <a:pt x="154" y="283"/>
                </a:cubicBezTo>
                <a:cubicBezTo>
                  <a:pt x="524" y="283"/>
                  <a:pt x="524" y="283"/>
                  <a:pt x="524" y="283"/>
                </a:cubicBezTo>
                <a:cubicBezTo>
                  <a:pt x="595" y="283"/>
                  <a:pt x="654" y="225"/>
                  <a:pt x="654" y="154"/>
                </a:cubicBezTo>
                <a:cubicBezTo>
                  <a:pt x="654" y="82"/>
                  <a:pt x="595" y="24"/>
                  <a:pt x="524" y="24"/>
                </a:cubicBezTo>
                <a:lnTo>
                  <a:pt x="154" y="24"/>
                </a:lnTo>
                <a:close/>
                <a:moveTo>
                  <a:pt x="524" y="265"/>
                </a:moveTo>
                <a:cubicBezTo>
                  <a:pt x="154" y="265"/>
                  <a:pt x="154" y="265"/>
                  <a:pt x="154" y="265"/>
                </a:cubicBezTo>
                <a:cubicBezTo>
                  <a:pt x="92" y="265"/>
                  <a:pt x="42" y="215"/>
                  <a:pt x="42" y="154"/>
                </a:cubicBezTo>
                <a:cubicBezTo>
                  <a:pt x="42" y="92"/>
                  <a:pt x="92" y="42"/>
                  <a:pt x="154" y="42"/>
                </a:cubicBezTo>
                <a:cubicBezTo>
                  <a:pt x="524" y="42"/>
                  <a:pt x="524" y="42"/>
                  <a:pt x="524" y="42"/>
                </a:cubicBezTo>
                <a:cubicBezTo>
                  <a:pt x="586" y="42"/>
                  <a:pt x="636" y="92"/>
                  <a:pt x="636" y="154"/>
                </a:cubicBezTo>
                <a:cubicBezTo>
                  <a:pt x="636" y="215"/>
                  <a:pt x="586" y="265"/>
                  <a:pt x="524" y="265"/>
                </a:cubicBezTo>
                <a:close/>
                <a:moveTo>
                  <a:pt x="154" y="66"/>
                </a:moveTo>
                <a:cubicBezTo>
                  <a:pt x="105" y="66"/>
                  <a:pt x="66" y="105"/>
                  <a:pt x="66" y="154"/>
                </a:cubicBezTo>
                <a:cubicBezTo>
                  <a:pt x="66" y="202"/>
                  <a:pt x="105" y="241"/>
                  <a:pt x="154" y="241"/>
                </a:cubicBezTo>
                <a:cubicBezTo>
                  <a:pt x="524" y="241"/>
                  <a:pt x="524" y="241"/>
                  <a:pt x="524" y="241"/>
                </a:cubicBezTo>
                <a:cubicBezTo>
                  <a:pt x="572" y="241"/>
                  <a:pt x="612" y="202"/>
                  <a:pt x="612" y="154"/>
                </a:cubicBezTo>
                <a:cubicBezTo>
                  <a:pt x="612" y="105"/>
                  <a:pt x="572" y="66"/>
                  <a:pt x="524" y="66"/>
                </a:cubicBezTo>
                <a:lnTo>
                  <a:pt x="154" y="66"/>
                </a:lnTo>
                <a:close/>
              </a:path>
            </a:pathLst>
          </a:custGeom>
          <a:solidFill>
            <a:srgbClr val="545454"/>
          </a:solidFill>
          <a:ln w="9525">
            <a:noFill/>
          </a:ln>
        </p:spPr>
        <p:txBody>
          <a:bodyPr/>
          <a:p>
            <a:endParaRPr lang="zh-CN" altLang="en-US"/>
          </a:p>
        </p:txBody>
      </p:sp>
      <p:sp>
        <p:nvSpPr>
          <p:cNvPr id="98318" name="矩形 135"/>
          <p:cNvSpPr/>
          <p:nvPr>
            <p:custDataLst>
              <p:tags r:id="rId13"/>
            </p:custDataLst>
          </p:nvPr>
        </p:nvSpPr>
        <p:spPr>
          <a:xfrm>
            <a:off x="1516063" y="4979988"/>
            <a:ext cx="136525" cy="52387"/>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19" name="矩形 136"/>
          <p:cNvSpPr/>
          <p:nvPr>
            <p:custDataLst>
              <p:tags r:id="rId14"/>
            </p:custDataLst>
          </p:nvPr>
        </p:nvSpPr>
        <p:spPr>
          <a:xfrm>
            <a:off x="1792288" y="4979988"/>
            <a:ext cx="138112" cy="52387"/>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20" name="矩形 137"/>
          <p:cNvSpPr/>
          <p:nvPr>
            <p:custDataLst>
              <p:tags r:id="rId15"/>
            </p:custDataLst>
          </p:nvPr>
        </p:nvSpPr>
        <p:spPr>
          <a:xfrm>
            <a:off x="2070100" y="4979988"/>
            <a:ext cx="136525" cy="52387"/>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21" name="矩形 138"/>
          <p:cNvSpPr/>
          <p:nvPr>
            <p:custDataLst>
              <p:tags r:id="rId16"/>
            </p:custDataLst>
          </p:nvPr>
        </p:nvSpPr>
        <p:spPr>
          <a:xfrm>
            <a:off x="1516063" y="3954463"/>
            <a:ext cx="136525" cy="50800"/>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22" name="矩形 139"/>
          <p:cNvSpPr/>
          <p:nvPr>
            <p:custDataLst>
              <p:tags r:id="rId17"/>
            </p:custDataLst>
          </p:nvPr>
        </p:nvSpPr>
        <p:spPr>
          <a:xfrm>
            <a:off x="1792288" y="3954463"/>
            <a:ext cx="138112" cy="50800"/>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23" name="矩形 140"/>
          <p:cNvSpPr/>
          <p:nvPr>
            <p:custDataLst>
              <p:tags r:id="rId18"/>
            </p:custDataLst>
          </p:nvPr>
        </p:nvSpPr>
        <p:spPr>
          <a:xfrm>
            <a:off x="2070100" y="3954463"/>
            <a:ext cx="136525" cy="50800"/>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24" name="矩形 141"/>
          <p:cNvSpPr/>
          <p:nvPr>
            <p:custDataLst>
              <p:tags r:id="rId19"/>
            </p:custDataLst>
          </p:nvPr>
        </p:nvSpPr>
        <p:spPr>
          <a:xfrm>
            <a:off x="3105150" y="3317875"/>
            <a:ext cx="139700" cy="1689100"/>
          </a:xfrm>
          <a:prstGeom prst="rect">
            <a:avLst/>
          </a:prstGeom>
          <a:solidFill>
            <a:srgbClr val="08C5FF"/>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25" name="任意多边形 142"/>
          <p:cNvSpPr/>
          <p:nvPr>
            <p:custDataLst>
              <p:tags r:id="rId20"/>
            </p:custDataLst>
          </p:nvPr>
        </p:nvSpPr>
        <p:spPr>
          <a:xfrm>
            <a:off x="3079750" y="3292475"/>
            <a:ext cx="190500" cy="1739900"/>
          </a:xfrm>
          <a:custGeom>
            <a:avLst/>
            <a:gdLst/>
            <a:ahLst/>
            <a:cxnLst>
              <a:cxn ang="0">
                <a:pos x="190500" y="1739900"/>
              </a:cxn>
              <a:cxn ang="0">
                <a:pos x="0" y="1739900"/>
              </a:cxn>
              <a:cxn ang="0">
                <a:pos x="0" y="0"/>
              </a:cxn>
              <a:cxn ang="0">
                <a:pos x="190500" y="0"/>
              </a:cxn>
              <a:cxn ang="0">
                <a:pos x="190500" y="1739900"/>
              </a:cxn>
              <a:cxn ang="0">
                <a:pos x="53340" y="1688194"/>
              </a:cxn>
              <a:cxn ang="0">
                <a:pos x="139700" y="1688194"/>
              </a:cxn>
              <a:cxn ang="0">
                <a:pos x="139700" y="54291"/>
              </a:cxn>
              <a:cxn ang="0">
                <a:pos x="53340" y="54291"/>
              </a:cxn>
              <a:cxn ang="0">
                <a:pos x="53340" y="1688194"/>
              </a:cxn>
            </a:cxnLst>
            <a:pathLst>
              <a:path w="75" h="673">
                <a:moveTo>
                  <a:pt x="75" y="673"/>
                </a:moveTo>
                <a:lnTo>
                  <a:pt x="0" y="673"/>
                </a:lnTo>
                <a:lnTo>
                  <a:pt x="0" y="0"/>
                </a:lnTo>
                <a:lnTo>
                  <a:pt x="75" y="0"/>
                </a:lnTo>
                <a:lnTo>
                  <a:pt x="75" y="673"/>
                </a:lnTo>
                <a:close/>
                <a:moveTo>
                  <a:pt x="21" y="653"/>
                </a:moveTo>
                <a:lnTo>
                  <a:pt x="55" y="653"/>
                </a:lnTo>
                <a:lnTo>
                  <a:pt x="55" y="21"/>
                </a:lnTo>
                <a:lnTo>
                  <a:pt x="21" y="21"/>
                </a:lnTo>
                <a:lnTo>
                  <a:pt x="21" y="653"/>
                </a:lnTo>
                <a:close/>
              </a:path>
            </a:pathLst>
          </a:custGeom>
          <a:solidFill>
            <a:srgbClr val="545454"/>
          </a:solidFill>
          <a:ln w="9525">
            <a:noFill/>
          </a:ln>
        </p:spPr>
        <p:txBody>
          <a:bodyPr/>
          <a:p>
            <a:endParaRPr lang="zh-CN" altLang="en-US"/>
          </a:p>
        </p:txBody>
      </p:sp>
      <p:sp>
        <p:nvSpPr>
          <p:cNvPr id="98326" name="任意多边形 143"/>
          <p:cNvSpPr/>
          <p:nvPr>
            <p:custDataLst>
              <p:tags r:id="rId21"/>
            </p:custDataLst>
          </p:nvPr>
        </p:nvSpPr>
        <p:spPr>
          <a:xfrm>
            <a:off x="919163" y="3111500"/>
            <a:ext cx="1236662" cy="223838"/>
          </a:xfrm>
          <a:custGeom>
            <a:avLst/>
            <a:gdLst/>
            <a:ahLst/>
            <a:cxnLst>
              <a:cxn ang="0">
                <a:pos x="1069913" y="200783"/>
              </a:cxn>
              <a:cxn ang="0">
                <a:pos x="901321" y="130945"/>
              </a:cxn>
              <a:cxn ang="0">
                <a:pos x="637625" y="130945"/>
              </a:cxn>
              <a:cxn ang="0">
                <a:pos x="631141" y="139675"/>
              </a:cxn>
              <a:cxn ang="0">
                <a:pos x="628979" y="139675"/>
              </a:cxn>
              <a:cxn ang="0">
                <a:pos x="300440" y="130945"/>
              </a:cxn>
              <a:cxn ang="0">
                <a:pos x="36744" y="130945"/>
              </a:cxn>
              <a:cxn ang="0">
                <a:pos x="0" y="93844"/>
              </a:cxn>
              <a:cxn ang="0">
                <a:pos x="337185" y="93844"/>
              </a:cxn>
              <a:cxn ang="0">
                <a:pos x="600880" y="93844"/>
              </a:cxn>
              <a:cxn ang="0">
                <a:pos x="607365" y="85114"/>
              </a:cxn>
              <a:cxn ang="0">
                <a:pos x="609526" y="85114"/>
              </a:cxn>
              <a:cxn ang="0">
                <a:pos x="938065" y="93844"/>
              </a:cxn>
              <a:cxn ang="0">
                <a:pos x="1199600" y="93844"/>
              </a:cxn>
              <a:cxn ang="0">
                <a:pos x="1236345" y="130945"/>
              </a:cxn>
              <a:cxn ang="0">
                <a:pos x="1069913" y="200783"/>
              </a:cxn>
            </a:cxnLst>
            <a:pathLst>
              <a:path w="572" h="103">
                <a:moveTo>
                  <a:pt x="495" y="92"/>
                </a:moveTo>
                <a:cubicBezTo>
                  <a:pt x="466" y="92"/>
                  <a:pt x="438" y="81"/>
                  <a:pt x="417" y="60"/>
                </a:cubicBezTo>
                <a:cubicBezTo>
                  <a:pt x="383" y="26"/>
                  <a:pt x="329" y="26"/>
                  <a:pt x="295" y="60"/>
                </a:cubicBezTo>
                <a:cubicBezTo>
                  <a:pt x="292" y="64"/>
                  <a:pt x="292" y="64"/>
                  <a:pt x="292" y="64"/>
                </a:cubicBezTo>
                <a:cubicBezTo>
                  <a:pt x="291" y="64"/>
                  <a:pt x="291" y="64"/>
                  <a:pt x="291" y="64"/>
                </a:cubicBezTo>
                <a:cubicBezTo>
                  <a:pt x="248" y="103"/>
                  <a:pt x="181" y="102"/>
                  <a:pt x="139" y="60"/>
                </a:cubicBezTo>
                <a:cubicBezTo>
                  <a:pt x="106" y="26"/>
                  <a:pt x="51" y="26"/>
                  <a:pt x="17" y="60"/>
                </a:cubicBezTo>
                <a:cubicBezTo>
                  <a:pt x="0" y="43"/>
                  <a:pt x="0" y="43"/>
                  <a:pt x="0" y="43"/>
                </a:cubicBezTo>
                <a:cubicBezTo>
                  <a:pt x="43" y="0"/>
                  <a:pt x="113" y="0"/>
                  <a:pt x="156" y="43"/>
                </a:cubicBezTo>
                <a:cubicBezTo>
                  <a:pt x="190" y="77"/>
                  <a:pt x="244" y="77"/>
                  <a:pt x="278" y="43"/>
                </a:cubicBezTo>
                <a:cubicBezTo>
                  <a:pt x="281" y="39"/>
                  <a:pt x="281" y="39"/>
                  <a:pt x="281" y="39"/>
                </a:cubicBezTo>
                <a:cubicBezTo>
                  <a:pt x="282" y="39"/>
                  <a:pt x="282" y="39"/>
                  <a:pt x="282" y="39"/>
                </a:cubicBezTo>
                <a:cubicBezTo>
                  <a:pt x="325" y="0"/>
                  <a:pt x="392" y="1"/>
                  <a:pt x="434" y="43"/>
                </a:cubicBezTo>
                <a:cubicBezTo>
                  <a:pt x="467" y="77"/>
                  <a:pt x="522" y="77"/>
                  <a:pt x="555" y="43"/>
                </a:cubicBezTo>
                <a:cubicBezTo>
                  <a:pt x="572" y="60"/>
                  <a:pt x="572" y="60"/>
                  <a:pt x="572" y="60"/>
                </a:cubicBezTo>
                <a:cubicBezTo>
                  <a:pt x="551" y="81"/>
                  <a:pt x="523" y="92"/>
                  <a:pt x="495" y="92"/>
                </a:cubicBezTo>
                <a:close/>
              </a:path>
            </a:pathLst>
          </a:custGeom>
          <a:solidFill>
            <a:srgbClr val="545454"/>
          </a:solidFill>
          <a:ln w="9525">
            <a:noFill/>
          </a:ln>
        </p:spPr>
        <p:txBody>
          <a:bodyPr/>
          <a:p>
            <a:endParaRPr lang="zh-CN" altLang="en-US"/>
          </a:p>
        </p:txBody>
      </p:sp>
      <p:sp>
        <p:nvSpPr>
          <p:cNvPr id="98327" name="任意多边形 144"/>
          <p:cNvSpPr/>
          <p:nvPr>
            <p:custDataLst>
              <p:tags r:id="rId22"/>
            </p:custDataLst>
          </p:nvPr>
        </p:nvSpPr>
        <p:spPr>
          <a:xfrm>
            <a:off x="919163" y="3351213"/>
            <a:ext cx="1236662" cy="225425"/>
          </a:xfrm>
          <a:custGeom>
            <a:avLst/>
            <a:gdLst/>
            <a:ahLst/>
            <a:cxnLst>
              <a:cxn ang="0">
                <a:pos x="1069913" y="202751"/>
              </a:cxn>
              <a:cxn ang="0">
                <a:pos x="901321" y="132229"/>
              </a:cxn>
              <a:cxn ang="0">
                <a:pos x="637625" y="132229"/>
              </a:cxn>
              <a:cxn ang="0">
                <a:pos x="631141" y="138840"/>
              </a:cxn>
              <a:cxn ang="0">
                <a:pos x="628979" y="138840"/>
              </a:cxn>
              <a:cxn ang="0">
                <a:pos x="300440" y="132229"/>
              </a:cxn>
              <a:cxn ang="0">
                <a:pos x="36744" y="132229"/>
              </a:cxn>
              <a:cxn ang="0">
                <a:pos x="0" y="94764"/>
              </a:cxn>
              <a:cxn ang="0">
                <a:pos x="337185" y="94764"/>
              </a:cxn>
              <a:cxn ang="0">
                <a:pos x="600880" y="94764"/>
              </a:cxn>
              <a:cxn ang="0">
                <a:pos x="607365" y="85949"/>
              </a:cxn>
              <a:cxn ang="0">
                <a:pos x="609526" y="85949"/>
              </a:cxn>
              <a:cxn ang="0">
                <a:pos x="938065" y="94764"/>
              </a:cxn>
              <a:cxn ang="0">
                <a:pos x="1199600" y="94764"/>
              </a:cxn>
              <a:cxn ang="0">
                <a:pos x="1236345" y="132229"/>
              </a:cxn>
              <a:cxn ang="0">
                <a:pos x="1069913" y="202751"/>
              </a:cxn>
            </a:cxnLst>
            <a:pathLst>
              <a:path w="572" h="102">
                <a:moveTo>
                  <a:pt x="495" y="92"/>
                </a:moveTo>
                <a:cubicBezTo>
                  <a:pt x="466" y="92"/>
                  <a:pt x="438" y="81"/>
                  <a:pt x="417" y="60"/>
                </a:cubicBezTo>
                <a:cubicBezTo>
                  <a:pt x="383" y="26"/>
                  <a:pt x="329" y="26"/>
                  <a:pt x="295" y="60"/>
                </a:cubicBezTo>
                <a:cubicBezTo>
                  <a:pt x="292" y="63"/>
                  <a:pt x="292" y="63"/>
                  <a:pt x="292" y="63"/>
                </a:cubicBezTo>
                <a:cubicBezTo>
                  <a:pt x="291" y="63"/>
                  <a:pt x="291" y="63"/>
                  <a:pt x="291" y="63"/>
                </a:cubicBezTo>
                <a:cubicBezTo>
                  <a:pt x="248" y="102"/>
                  <a:pt x="181" y="101"/>
                  <a:pt x="139" y="60"/>
                </a:cubicBezTo>
                <a:cubicBezTo>
                  <a:pt x="106" y="26"/>
                  <a:pt x="51" y="26"/>
                  <a:pt x="17" y="60"/>
                </a:cubicBezTo>
                <a:cubicBezTo>
                  <a:pt x="0" y="43"/>
                  <a:pt x="0" y="43"/>
                  <a:pt x="0" y="43"/>
                </a:cubicBezTo>
                <a:cubicBezTo>
                  <a:pt x="43" y="0"/>
                  <a:pt x="113" y="0"/>
                  <a:pt x="156" y="43"/>
                </a:cubicBezTo>
                <a:cubicBezTo>
                  <a:pt x="190" y="76"/>
                  <a:pt x="244" y="76"/>
                  <a:pt x="278" y="43"/>
                </a:cubicBezTo>
                <a:cubicBezTo>
                  <a:pt x="281" y="39"/>
                  <a:pt x="281" y="39"/>
                  <a:pt x="281" y="39"/>
                </a:cubicBezTo>
                <a:cubicBezTo>
                  <a:pt x="282" y="39"/>
                  <a:pt x="282" y="39"/>
                  <a:pt x="282" y="39"/>
                </a:cubicBezTo>
                <a:cubicBezTo>
                  <a:pt x="325" y="0"/>
                  <a:pt x="392" y="1"/>
                  <a:pt x="434" y="43"/>
                </a:cubicBezTo>
                <a:cubicBezTo>
                  <a:pt x="467" y="76"/>
                  <a:pt x="522" y="76"/>
                  <a:pt x="555" y="43"/>
                </a:cubicBezTo>
                <a:cubicBezTo>
                  <a:pt x="572" y="60"/>
                  <a:pt x="572" y="60"/>
                  <a:pt x="572" y="60"/>
                </a:cubicBezTo>
                <a:cubicBezTo>
                  <a:pt x="551" y="81"/>
                  <a:pt x="523" y="92"/>
                  <a:pt x="495" y="92"/>
                </a:cubicBezTo>
                <a:close/>
              </a:path>
            </a:pathLst>
          </a:custGeom>
          <a:solidFill>
            <a:srgbClr val="545454"/>
          </a:solidFill>
          <a:ln w="9525">
            <a:noFill/>
          </a:ln>
        </p:spPr>
        <p:txBody>
          <a:bodyPr/>
          <a:p>
            <a:endParaRPr lang="zh-CN" altLang="en-US"/>
          </a:p>
        </p:txBody>
      </p:sp>
      <p:cxnSp>
        <p:nvCxnSpPr>
          <p:cNvPr id="146" name="直接连接符 145"/>
          <p:cNvCxnSpPr/>
          <p:nvPr>
            <p:custDataLst>
              <p:tags r:id="rId23"/>
            </p:custDataLst>
          </p:nvPr>
        </p:nvCxnSpPr>
        <p:spPr>
          <a:xfrm>
            <a:off x="3754438" y="2693988"/>
            <a:ext cx="7667625" cy="0"/>
          </a:xfrm>
          <a:prstGeom prst="line">
            <a:avLst/>
          </a:prstGeom>
          <a:ln w="9525" cap="rnd">
            <a:solidFill>
              <a:srgbClr val="000000">
                <a:lumMod val="50000"/>
                <a:lumOff val="50000"/>
              </a:srgb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0" name="直接连接符 9"/>
          <p:cNvCxnSpPr/>
          <p:nvPr>
            <p:custDataLst>
              <p:tags r:id="rId24"/>
            </p:custDataLst>
          </p:nvPr>
        </p:nvCxnSpPr>
        <p:spPr>
          <a:xfrm>
            <a:off x="3743325" y="4297045"/>
            <a:ext cx="7704138"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27" name="文本框 26"/>
          <p:cNvSpPr txBox="1"/>
          <p:nvPr>
            <p:custDataLst>
              <p:tags r:id="rId25"/>
            </p:custDataLst>
          </p:nvPr>
        </p:nvSpPr>
        <p:spPr>
          <a:xfrm>
            <a:off x="4425950" y="3173413"/>
            <a:ext cx="1809750" cy="403225"/>
          </a:xfrm>
          <a:prstGeom prst="rect">
            <a:avLst/>
          </a:prstGeom>
          <a:noFill/>
        </p:spPr>
        <p:txBody>
          <a:bodyPr wrap="square" lIns="90000" tIns="0" rIns="90000" bIns="46800" rtlCol="0">
            <a:noAutofit/>
          </a:bodyPr>
          <a:lstStyle/>
          <a:p>
            <a:pPr algn="just">
              <a:lnSpc>
                <a:spcPct val="120000"/>
              </a:lnSpc>
              <a:spcBef>
                <a:spcPts val="0"/>
              </a:spcBef>
              <a:spcAft>
                <a:spcPts val="0"/>
              </a:spcAft>
              <a:buSzPct val="100000"/>
            </a:pPr>
            <a:r>
              <a:rPr lang="zh-CN" altLang="en-US" sz="1200" spc="150" noProof="1" dirty="0">
                <a:solidFill>
                  <a:srgbClr val="000000"/>
                </a:solidFill>
                <a:latin typeface="微软雅黑" panose="020B0503020204020204" pitchFamily="34" charset="-122"/>
                <a:ea typeface="微软雅黑" panose="020B0503020204020204" pitchFamily="34" charset="-122"/>
                <a:cs typeface="+mn-ea"/>
              </a:rPr>
              <a:t>（1）营销策划书是所有表演道具中最重要的东西。</a:t>
            </a:r>
            <a:endParaRPr lang="zh-CN" altLang="en-US" sz="1200" spc="150" noProof="1" dirty="0">
              <a:solidFill>
                <a:srgbClr val="000000"/>
              </a:solidFill>
              <a:latin typeface="微软雅黑" panose="020B0503020204020204" pitchFamily="34" charset="-122"/>
              <a:ea typeface="微软雅黑" panose="020B0503020204020204" pitchFamily="34" charset="-122"/>
              <a:cs typeface="+mn-ea"/>
            </a:endParaRPr>
          </a:p>
        </p:txBody>
      </p:sp>
      <p:sp>
        <p:nvSpPr>
          <p:cNvPr id="30" name="椭圆 29"/>
          <p:cNvSpPr/>
          <p:nvPr>
            <p:custDataLst>
              <p:tags r:id="rId26"/>
            </p:custDataLst>
          </p:nvPr>
        </p:nvSpPr>
        <p:spPr>
          <a:xfrm>
            <a:off x="3786188" y="3076575"/>
            <a:ext cx="568325" cy="558800"/>
          </a:xfrm>
          <a:prstGeom prst="ellipse">
            <a:avLst/>
          </a:prstGeom>
          <a:solidFill>
            <a:srgbClr val="00B0F0"/>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fontAlgn="base">
              <a:lnSpc>
                <a:spcPct val="130000"/>
              </a:lnSpc>
            </a:pPr>
            <a:r>
              <a:rPr lang="en-US" altLang="zh-CN" sz="1200" strike="noStrike" noProof="1" dirty="0">
                <a:latin typeface="微软雅黑" panose="020B0503020204020204" pitchFamily="34" charset="-122"/>
                <a:ea typeface="微软雅黑" panose="020B0503020204020204" pitchFamily="34" charset="-122"/>
              </a:rPr>
              <a:t>01</a:t>
            </a:r>
            <a:endParaRPr lang="en-US" altLang="zh-CN" sz="1200" strike="noStrike" noProof="1" dirty="0">
              <a:latin typeface="微软雅黑" panose="020B0503020204020204" pitchFamily="34" charset="-122"/>
              <a:ea typeface="微软雅黑" panose="020B0503020204020204" pitchFamily="34" charset="-122"/>
            </a:endParaRPr>
          </a:p>
        </p:txBody>
      </p:sp>
      <p:sp>
        <p:nvSpPr>
          <p:cNvPr id="22" name="文本框 21"/>
          <p:cNvSpPr txBox="1"/>
          <p:nvPr>
            <p:custDataLst>
              <p:tags r:id="rId27"/>
            </p:custDataLst>
          </p:nvPr>
        </p:nvSpPr>
        <p:spPr>
          <a:xfrm>
            <a:off x="4446588" y="4546600"/>
            <a:ext cx="1808163" cy="798513"/>
          </a:xfrm>
          <a:prstGeom prst="rect">
            <a:avLst/>
          </a:prstGeom>
          <a:noFill/>
        </p:spPr>
        <p:txBody>
          <a:bodyPr wrap="square" lIns="90000" tIns="0" rIns="90000" bIns="46800" rtlCol="0"/>
          <a:lstStyle/>
          <a:p>
            <a:pPr>
              <a:lnSpc>
                <a:spcPct val="120000"/>
              </a:lnSpc>
            </a:pPr>
            <a:r>
              <a:rPr lang="zh-CN" altLang="en-US" sz="1200" spc="150" noProof="1" dirty="0">
                <a:latin typeface="微软雅黑" panose="020B0503020204020204" pitchFamily="34" charset="-122"/>
                <a:ea typeface="微软雅黑" panose="020B0503020204020204" pitchFamily="34" charset="-122"/>
                <a:cs typeface="+mn-cs"/>
              </a:rPr>
              <a:t>（4）目的：是未来理想和价值观的努力对象。</a:t>
            </a:r>
            <a:endParaRPr lang="zh-CN" altLang="en-US" sz="1200" spc="150" noProof="1" dirty="0">
              <a:latin typeface="微软雅黑" panose="020B0503020204020204" pitchFamily="34" charset="-122"/>
              <a:ea typeface="微软雅黑" panose="020B0503020204020204" pitchFamily="34" charset="-122"/>
              <a:cs typeface="+mn-cs"/>
            </a:endParaRPr>
          </a:p>
        </p:txBody>
      </p:sp>
      <p:sp>
        <p:nvSpPr>
          <p:cNvPr id="25" name="椭圆 24"/>
          <p:cNvSpPr/>
          <p:nvPr>
            <p:custDataLst>
              <p:tags r:id="rId28"/>
            </p:custDataLst>
          </p:nvPr>
        </p:nvSpPr>
        <p:spPr>
          <a:xfrm>
            <a:off x="3786188" y="4481513"/>
            <a:ext cx="568325" cy="558800"/>
          </a:xfrm>
          <a:prstGeom prst="ellipse">
            <a:avLst/>
          </a:prstGeom>
          <a:solidFill>
            <a:srgbClr val="00818A"/>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fontAlgn="base">
              <a:lnSpc>
                <a:spcPct val="130000"/>
              </a:lnSpc>
            </a:pPr>
            <a:r>
              <a:rPr lang="en-US" altLang="zh-CN" sz="1200" strike="noStrike" noProof="1" dirty="0">
                <a:solidFill>
                  <a:schemeClr val="bg1"/>
                </a:solidFill>
                <a:latin typeface="微软雅黑" panose="020B0503020204020204" pitchFamily="34" charset="-122"/>
                <a:ea typeface="微软雅黑" panose="020B0503020204020204" pitchFamily="34" charset="-122"/>
              </a:rPr>
              <a:t>04</a:t>
            </a:r>
            <a:endParaRPr lang="en-US" altLang="zh-CN" sz="1200" strike="noStrike" noProof="1" dirty="0">
              <a:solidFill>
                <a:schemeClr val="bg1"/>
              </a:solidFill>
              <a:latin typeface="微软雅黑" panose="020B0503020204020204" pitchFamily="34" charset="-122"/>
              <a:ea typeface="微软雅黑" panose="020B0503020204020204" pitchFamily="34" charset="-122"/>
            </a:endParaRPr>
          </a:p>
        </p:txBody>
      </p:sp>
      <p:cxnSp>
        <p:nvCxnSpPr>
          <p:cNvPr id="11" name="直接连接符 10"/>
          <p:cNvCxnSpPr/>
          <p:nvPr>
            <p:custDataLst>
              <p:tags r:id="rId29"/>
            </p:custDataLst>
          </p:nvPr>
        </p:nvCxnSpPr>
        <p:spPr>
          <a:xfrm>
            <a:off x="6323013" y="2862263"/>
            <a:ext cx="0" cy="2919413"/>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17" name="文本框 16"/>
          <p:cNvSpPr txBox="1"/>
          <p:nvPr>
            <p:custDataLst>
              <p:tags r:id="rId30"/>
            </p:custDataLst>
          </p:nvPr>
        </p:nvSpPr>
        <p:spPr>
          <a:xfrm>
            <a:off x="7068820" y="2853055"/>
            <a:ext cx="1891665" cy="401955"/>
          </a:xfrm>
          <a:prstGeom prst="rect">
            <a:avLst/>
          </a:prstGeom>
          <a:noFill/>
        </p:spPr>
        <p:txBody>
          <a:bodyPr wrap="square" lIns="90000" tIns="0" rIns="90000" bIns="46800" rtlCol="0">
            <a:noAutofit/>
          </a:bodyPr>
          <a:lstStyle/>
          <a:p>
            <a:pPr algn="just">
              <a:lnSpc>
                <a:spcPct val="120000"/>
              </a:lnSpc>
              <a:spcBef>
                <a:spcPts val="0"/>
              </a:spcBef>
              <a:spcAft>
                <a:spcPts val="0"/>
              </a:spcAft>
              <a:buSzPct val="100000"/>
            </a:pPr>
            <a:r>
              <a:rPr lang="zh-CN" altLang="en-US" sz="1200" spc="150" noProof="1" dirty="0">
                <a:solidFill>
                  <a:srgbClr val="000000"/>
                </a:solidFill>
                <a:latin typeface="微软雅黑" panose="020B0503020204020204" pitchFamily="34" charset="-122"/>
                <a:ea typeface="微软雅黑" panose="020B0503020204020204" pitchFamily="34" charset="-122"/>
                <a:cs typeface="+mn-ea"/>
              </a:rPr>
              <a:t>（2）营销策划书是一种说服性材料，它通过使人信服的材料为提案者和接受方在营销策划的实施中提供了通用的语言。</a:t>
            </a:r>
            <a:endParaRPr lang="zh-CN" altLang="en-US" sz="1200" spc="150" noProof="1" dirty="0">
              <a:solidFill>
                <a:srgbClr val="000000"/>
              </a:solidFill>
              <a:latin typeface="微软雅黑" panose="020B0503020204020204" pitchFamily="34" charset="-122"/>
              <a:ea typeface="微软雅黑" panose="020B0503020204020204" pitchFamily="34" charset="-122"/>
              <a:cs typeface="+mn-ea"/>
            </a:endParaRPr>
          </a:p>
        </p:txBody>
      </p:sp>
      <p:sp>
        <p:nvSpPr>
          <p:cNvPr id="20" name="椭圆 19"/>
          <p:cNvSpPr/>
          <p:nvPr>
            <p:custDataLst>
              <p:tags r:id="rId31"/>
            </p:custDataLst>
          </p:nvPr>
        </p:nvSpPr>
        <p:spPr>
          <a:xfrm>
            <a:off x="6523038" y="3076575"/>
            <a:ext cx="569913" cy="558800"/>
          </a:xfrm>
          <a:prstGeom prst="ellipse">
            <a:avLst/>
          </a:prstGeom>
          <a:solidFill>
            <a:srgbClr val="0070C0"/>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fontAlgn="base">
              <a:lnSpc>
                <a:spcPct val="130000"/>
              </a:lnSpc>
            </a:pPr>
            <a:r>
              <a:rPr lang="en-US" altLang="zh-CN" sz="1200" strike="noStrike" noProof="1" dirty="0">
                <a:latin typeface="微软雅黑" panose="020B0503020204020204" pitchFamily="34" charset="-122"/>
                <a:ea typeface="微软雅黑" panose="020B0503020204020204" pitchFamily="34" charset="-122"/>
              </a:rPr>
              <a:t>02</a:t>
            </a:r>
            <a:endParaRPr lang="en-US" altLang="zh-CN" sz="1200" strike="noStrike" noProof="1" dirty="0">
              <a:latin typeface="微软雅黑" panose="020B0503020204020204" pitchFamily="34" charset="-122"/>
              <a:ea typeface="微软雅黑" panose="020B0503020204020204" pitchFamily="34" charset="-122"/>
            </a:endParaRPr>
          </a:p>
        </p:txBody>
      </p:sp>
      <p:sp>
        <p:nvSpPr>
          <p:cNvPr id="12" name="文本框 11"/>
          <p:cNvSpPr txBox="1"/>
          <p:nvPr>
            <p:custDataLst>
              <p:tags r:id="rId32"/>
            </p:custDataLst>
          </p:nvPr>
        </p:nvSpPr>
        <p:spPr>
          <a:xfrm>
            <a:off x="7185025" y="4546600"/>
            <a:ext cx="1808163" cy="798513"/>
          </a:xfrm>
          <a:prstGeom prst="rect">
            <a:avLst/>
          </a:prstGeom>
          <a:noFill/>
        </p:spPr>
        <p:txBody>
          <a:bodyPr wrap="square" lIns="90000" tIns="0" rIns="90000" bIns="46800" rtlCol="0"/>
          <a:lstStyle/>
          <a:p>
            <a:pPr algn="just">
              <a:lnSpc>
                <a:spcPct val="120000"/>
              </a:lnSpc>
            </a:pPr>
            <a:r>
              <a:rPr lang="zh-CN" altLang="en-US" sz="1200" spc="150" noProof="1" dirty="0">
                <a:latin typeface="微软雅黑" panose="020B0503020204020204" pitchFamily="34" charset="-122"/>
                <a:ea typeface="微软雅黑" panose="020B0503020204020204" pitchFamily="34" charset="-122"/>
                <a:cs typeface="+mn-cs"/>
              </a:rPr>
              <a:t>（5）目标：是为了实现具体的目的而设定的直接对象。</a:t>
            </a:r>
            <a:endParaRPr lang="zh-CN" altLang="en-US" sz="1200" spc="150" noProof="1" dirty="0">
              <a:latin typeface="微软雅黑" panose="020B0503020204020204" pitchFamily="34" charset="-122"/>
              <a:ea typeface="微软雅黑" panose="020B0503020204020204" pitchFamily="34" charset="-122"/>
              <a:cs typeface="+mn-cs"/>
            </a:endParaRPr>
          </a:p>
        </p:txBody>
      </p:sp>
      <p:sp>
        <p:nvSpPr>
          <p:cNvPr id="15" name="椭圆 14"/>
          <p:cNvSpPr/>
          <p:nvPr>
            <p:custDataLst>
              <p:tags r:id="rId33"/>
            </p:custDataLst>
          </p:nvPr>
        </p:nvSpPr>
        <p:spPr>
          <a:xfrm>
            <a:off x="6523038" y="4481513"/>
            <a:ext cx="569913" cy="558800"/>
          </a:xfrm>
          <a:prstGeom prst="ellipse">
            <a:avLst/>
          </a:prstGeom>
          <a:solidFill>
            <a:srgbClr val="6E58A4"/>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fontAlgn="base">
              <a:lnSpc>
                <a:spcPct val="130000"/>
              </a:lnSpc>
            </a:pPr>
            <a:r>
              <a:rPr lang="en-US" altLang="zh-CN" sz="1200" strike="noStrike" noProof="1" dirty="0">
                <a:latin typeface="微软雅黑" panose="020B0503020204020204" pitchFamily="34" charset="-122"/>
                <a:ea typeface="微软雅黑" panose="020B0503020204020204" pitchFamily="34" charset="-122"/>
              </a:rPr>
              <a:t>05</a:t>
            </a:r>
            <a:endParaRPr lang="en-US" altLang="zh-CN" sz="1200" strike="noStrike" noProof="1" dirty="0">
              <a:latin typeface="微软雅黑" panose="020B0503020204020204" pitchFamily="34" charset="-122"/>
              <a:ea typeface="微软雅黑" panose="020B0503020204020204" pitchFamily="34" charset="-122"/>
            </a:endParaRPr>
          </a:p>
        </p:txBody>
      </p:sp>
      <p:sp>
        <p:nvSpPr>
          <p:cNvPr id="52" name="文本框 51"/>
          <p:cNvSpPr txBox="1"/>
          <p:nvPr>
            <p:custDataLst>
              <p:tags r:id="rId34"/>
            </p:custDataLst>
          </p:nvPr>
        </p:nvSpPr>
        <p:spPr>
          <a:xfrm>
            <a:off x="9710738" y="3173413"/>
            <a:ext cx="1808163" cy="403225"/>
          </a:xfrm>
          <a:prstGeom prst="rect">
            <a:avLst/>
          </a:prstGeom>
          <a:noFill/>
        </p:spPr>
        <p:txBody>
          <a:bodyPr wrap="square" lIns="90000" tIns="0" rIns="90000" bIns="46800" rtlCol="0">
            <a:noAutofit/>
          </a:bodyPr>
          <a:lstStyle/>
          <a:p>
            <a:pPr algn="just">
              <a:lnSpc>
                <a:spcPct val="120000"/>
              </a:lnSpc>
              <a:spcBef>
                <a:spcPts val="0"/>
              </a:spcBef>
              <a:spcAft>
                <a:spcPts val="0"/>
              </a:spcAft>
              <a:buSzPct val="100000"/>
            </a:pPr>
            <a:r>
              <a:rPr lang="zh-CN" altLang="en-US" sz="1200" spc="150" noProof="1" dirty="0">
                <a:solidFill>
                  <a:srgbClr val="000000"/>
                </a:solidFill>
                <a:latin typeface="微软雅黑" panose="020B0503020204020204" pitchFamily="34" charset="-122"/>
                <a:ea typeface="微软雅黑" panose="020B0503020204020204" pitchFamily="34" charset="-122"/>
                <a:cs typeface="+mn-ea"/>
              </a:rPr>
              <a:t>（3）作用：是为了实现自己的目的而说服周围的人；是通过策划书来实现别人的目的。</a:t>
            </a:r>
            <a:endParaRPr lang="zh-CN" altLang="en-US" sz="1200" spc="150" noProof="1" dirty="0">
              <a:solidFill>
                <a:srgbClr val="000000"/>
              </a:solidFill>
              <a:latin typeface="微软雅黑" panose="020B0503020204020204" pitchFamily="34" charset="-122"/>
              <a:ea typeface="微软雅黑" panose="020B0503020204020204" pitchFamily="34" charset="-122"/>
              <a:cs typeface="+mn-ea"/>
            </a:endParaRPr>
          </a:p>
        </p:txBody>
      </p:sp>
      <p:sp>
        <p:nvSpPr>
          <p:cNvPr id="54" name="椭圆 53"/>
          <p:cNvSpPr/>
          <p:nvPr>
            <p:custDataLst>
              <p:tags r:id="rId35"/>
            </p:custDataLst>
          </p:nvPr>
        </p:nvSpPr>
        <p:spPr>
          <a:xfrm>
            <a:off x="9118600" y="3076575"/>
            <a:ext cx="568325" cy="558800"/>
          </a:xfrm>
          <a:prstGeom prst="ellipse">
            <a:avLst/>
          </a:prstGeom>
          <a:solidFill>
            <a:srgbClr val="005B8A"/>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fontAlgn="base">
              <a:lnSpc>
                <a:spcPct val="130000"/>
              </a:lnSpc>
            </a:pPr>
            <a:r>
              <a:rPr lang="en-US" altLang="zh-CN" sz="1200" strike="noStrike" noProof="1" dirty="0">
                <a:latin typeface="微软雅黑" panose="020B0503020204020204" pitchFamily="34" charset="-122"/>
                <a:ea typeface="微软雅黑" panose="020B0503020204020204" pitchFamily="34" charset="-122"/>
              </a:rPr>
              <a:t>03</a:t>
            </a:r>
            <a:endParaRPr lang="en-US" altLang="zh-CN" sz="1200" strike="noStrike" noProof="1" dirty="0">
              <a:latin typeface="微软雅黑" panose="020B0503020204020204" pitchFamily="34" charset="-122"/>
              <a:ea typeface="微软雅黑" panose="020B0503020204020204" pitchFamily="34" charset="-122"/>
            </a:endParaRPr>
          </a:p>
        </p:txBody>
      </p:sp>
      <p:sp>
        <p:nvSpPr>
          <p:cNvPr id="56" name="文本框 55"/>
          <p:cNvSpPr txBox="1"/>
          <p:nvPr>
            <p:custDataLst>
              <p:tags r:id="rId36"/>
            </p:custDataLst>
          </p:nvPr>
        </p:nvSpPr>
        <p:spPr>
          <a:xfrm>
            <a:off x="9779000" y="4546600"/>
            <a:ext cx="1808163" cy="798513"/>
          </a:xfrm>
          <a:prstGeom prst="rect">
            <a:avLst/>
          </a:prstGeom>
          <a:noFill/>
        </p:spPr>
        <p:txBody>
          <a:bodyPr wrap="square" lIns="90000" tIns="0" rIns="90000" bIns="46800" rtlCol="0"/>
          <a:lstStyle/>
          <a:p>
            <a:pPr algn="just">
              <a:lnSpc>
                <a:spcPct val="120000"/>
              </a:lnSpc>
            </a:pPr>
            <a:r>
              <a:rPr lang="zh-CN" altLang="en-US" sz="1200" spc="150" noProof="1" dirty="0">
                <a:latin typeface="微软雅黑" panose="020B0503020204020204" pitchFamily="34" charset="-122"/>
                <a:ea typeface="微软雅黑" panose="020B0503020204020204" pitchFamily="34" charset="-122"/>
                <a:cs typeface="+mn-cs"/>
              </a:rPr>
              <a:t>（6）为了实现目的，必须设定若干个目标。</a:t>
            </a:r>
            <a:endParaRPr lang="zh-CN" altLang="en-US" sz="1200" spc="150" noProof="1" dirty="0">
              <a:latin typeface="微软雅黑" panose="020B0503020204020204" pitchFamily="34" charset="-122"/>
              <a:ea typeface="微软雅黑" panose="020B0503020204020204" pitchFamily="34" charset="-122"/>
              <a:cs typeface="+mn-cs"/>
            </a:endParaRPr>
          </a:p>
        </p:txBody>
      </p:sp>
      <p:sp>
        <p:nvSpPr>
          <p:cNvPr id="58" name="椭圆 57"/>
          <p:cNvSpPr/>
          <p:nvPr>
            <p:custDataLst>
              <p:tags r:id="rId37"/>
            </p:custDataLst>
          </p:nvPr>
        </p:nvSpPr>
        <p:spPr>
          <a:xfrm>
            <a:off x="9118600" y="4481513"/>
            <a:ext cx="568325" cy="558800"/>
          </a:xfrm>
          <a:prstGeom prst="ellipse">
            <a:avLst/>
          </a:prstGeom>
          <a:solidFill>
            <a:schemeClr val="accent1"/>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fontAlgn="base">
              <a:lnSpc>
                <a:spcPct val="130000"/>
              </a:lnSpc>
            </a:pPr>
            <a:r>
              <a:rPr lang="en-US" altLang="zh-CN" sz="1200" strike="noStrike" noProof="1" dirty="0">
                <a:solidFill>
                  <a:schemeClr val="bg1"/>
                </a:solidFill>
                <a:latin typeface="微软雅黑" panose="020B0503020204020204" pitchFamily="34" charset="-122"/>
                <a:ea typeface="微软雅黑" panose="020B0503020204020204" pitchFamily="34" charset="-122"/>
              </a:rPr>
              <a:t>06</a:t>
            </a:r>
            <a:endParaRPr lang="en-US" altLang="zh-CN" sz="1200" strike="noStrike" noProof="1" dirty="0">
              <a:solidFill>
                <a:schemeClr val="bg1"/>
              </a:solidFill>
              <a:latin typeface="微软雅黑" panose="020B0503020204020204" pitchFamily="34" charset="-122"/>
              <a:ea typeface="微软雅黑" panose="020B0503020204020204" pitchFamily="34" charset="-122"/>
            </a:endParaRPr>
          </a:p>
        </p:txBody>
      </p:sp>
      <p:cxnSp>
        <p:nvCxnSpPr>
          <p:cNvPr id="60" name="直接连接符 59"/>
          <p:cNvCxnSpPr/>
          <p:nvPr>
            <p:custDataLst>
              <p:tags r:id="rId38"/>
            </p:custDataLst>
          </p:nvPr>
        </p:nvCxnSpPr>
        <p:spPr>
          <a:xfrm>
            <a:off x="8943975" y="2862263"/>
            <a:ext cx="0" cy="2919413"/>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4" name="文本框 3"/>
          <p:cNvSpPr txBox="1"/>
          <p:nvPr/>
        </p:nvSpPr>
        <p:spPr>
          <a:xfrm>
            <a:off x="4461510" y="1268413"/>
            <a:ext cx="3268980" cy="460375"/>
          </a:xfrm>
          <a:prstGeom prst="rect">
            <a:avLst/>
          </a:prstGeom>
          <a:noFill/>
        </p:spPr>
        <p:txBody>
          <a:bodyPr wrap="none" rtlCol="0" anchor="t">
            <a:spAutoFit/>
          </a:bodyPr>
          <a:p>
            <a:pPr algn="ctr"/>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三、撰写营销策划书</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
        <p:nvSpPr>
          <p:cNvPr id="5" name="文本框 31"/>
          <p:cNvSpPr txBox="1"/>
          <p:nvPr/>
        </p:nvSpPr>
        <p:spPr>
          <a:xfrm>
            <a:off x="3188335" y="341312"/>
            <a:ext cx="5862319" cy="52387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3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0-#ppt_w/2"/>
                                          </p:val>
                                        </p:tav>
                                        <p:tav tm="100000">
                                          <p:val>
                                            <p:strVal val="#ppt_x"/>
                                          </p:val>
                                        </p:tav>
                                      </p:tavLst>
                                    </p:anim>
                                    <p:anim calcmode="lin" valueType="num">
                                      <p:cBhvr additive="base">
                                        <p:cTn id="13" dur="500" fill="hold"/>
                                        <p:tgtEl>
                                          <p:spTgt spid="1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52"/>
                                        </p:tgtEl>
                                        <p:attrNameLst>
                                          <p:attrName>style.visibility</p:attrName>
                                        </p:attrNameLst>
                                      </p:cBhvr>
                                      <p:to>
                                        <p:strVal val="visible"/>
                                      </p:to>
                                    </p:set>
                                    <p:anim calcmode="lin" valueType="num">
                                      <p:cBhvr additive="base">
                                        <p:cTn id="17" dur="500" fill="hold"/>
                                        <p:tgtEl>
                                          <p:spTgt spid="52"/>
                                        </p:tgtEl>
                                        <p:attrNameLst>
                                          <p:attrName>ppt_x</p:attrName>
                                        </p:attrNameLst>
                                      </p:cBhvr>
                                      <p:tavLst>
                                        <p:tav tm="0">
                                          <p:val>
                                            <p:strVal val="0-#ppt_w/2"/>
                                          </p:val>
                                        </p:tav>
                                        <p:tav tm="100000">
                                          <p:val>
                                            <p:strVal val="#ppt_x"/>
                                          </p:val>
                                        </p:tav>
                                      </p:tavLst>
                                    </p:anim>
                                    <p:anim calcmode="lin" valueType="num">
                                      <p:cBhvr additive="base">
                                        <p:cTn id="18" dur="500" fill="hold"/>
                                        <p:tgtEl>
                                          <p:spTgt spid="5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0-#ppt_w/2"/>
                                          </p:val>
                                        </p:tav>
                                        <p:tav tm="100000">
                                          <p:val>
                                            <p:strVal val="#ppt_x"/>
                                          </p:val>
                                        </p:tav>
                                      </p:tavLst>
                                    </p:anim>
                                    <p:anim calcmode="lin" valueType="num">
                                      <p:cBhvr additive="base">
                                        <p:cTn id="23" dur="500" fill="hold"/>
                                        <p:tgtEl>
                                          <p:spTgt spid="2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0-#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56"/>
                                        </p:tgtEl>
                                        <p:attrNameLst>
                                          <p:attrName>style.visibility</p:attrName>
                                        </p:attrNameLst>
                                      </p:cBhvr>
                                      <p:to>
                                        <p:strVal val="visible"/>
                                      </p:to>
                                    </p:set>
                                    <p:anim calcmode="lin" valueType="num">
                                      <p:cBhvr additive="base">
                                        <p:cTn id="32" dur="500" fill="hold"/>
                                        <p:tgtEl>
                                          <p:spTgt spid="56"/>
                                        </p:tgtEl>
                                        <p:attrNameLst>
                                          <p:attrName>ppt_x</p:attrName>
                                        </p:attrNameLst>
                                      </p:cBhvr>
                                      <p:tavLst>
                                        <p:tav tm="0">
                                          <p:val>
                                            <p:strVal val="0-#ppt_w/2"/>
                                          </p:val>
                                        </p:tav>
                                        <p:tav tm="100000">
                                          <p:val>
                                            <p:strVal val="#ppt_x"/>
                                          </p:val>
                                        </p:tav>
                                      </p:tavLst>
                                    </p:anim>
                                    <p:anim calcmode="lin" valueType="num">
                                      <p:cBhvr additive="base">
                                        <p:cTn id="33" dur="5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7" grpId="0"/>
      <p:bldP spid="52" grpId="0"/>
      <p:bldP spid="22" grpId="0"/>
      <p:bldP spid="12" grpId="0"/>
      <p:bldP spid="5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1367155" y="2173605"/>
            <a:ext cx="9653270" cy="3794722"/>
            <a:chOff x="2782" y="2743"/>
            <a:chExt cx="13324" cy="3910"/>
          </a:xfrm>
        </p:grpSpPr>
        <p:sp>
          <p:nvSpPr>
            <p:cNvPr id="114" name="圆角矩形 113"/>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2782" y="2743"/>
              <a:ext cx="761" cy="334"/>
              <a:chOff x="6137" y="3704"/>
              <a:chExt cx="761" cy="334"/>
            </a:xfrm>
          </p:grpSpPr>
          <p:sp>
            <p:nvSpPr>
              <p:cNvPr id="116" name="菱形 115"/>
              <p:cNvSpPr/>
              <p:nvPr>
                <p:custDataLst>
                  <p:tags r:id="rId2"/>
                </p:custDataLst>
              </p:nvPr>
            </p:nvSpPr>
            <p:spPr>
              <a:xfrm>
                <a:off x="6137" y="3704"/>
                <a:ext cx="445" cy="334"/>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453" y="3704"/>
                <a:ext cx="445" cy="334"/>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2782" y="6308"/>
              <a:ext cx="761" cy="334"/>
              <a:chOff x="6137" y="3704"/>
              <a:chExt cx="761" cy="334"/>
            </a:xfrm>
          </p:grpSpPr>
          <p:sp>
            <p:nvSpPr>
              <p:cNvPr id="119" name="菱形 118"/>
              <p:cNvSpPr/>
              <p:nvPr>
                <p:custDataLst>
                  <p:tags r:id="rId4"/>
                </p:custDataLst>
              </p:nvPr>
            </p:nvSpPr>
            <p:spPr>
              <a:xfrm>
                <a:off x="6137" y="3704"/>
                <a:ext cx="445" cy="334"/>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453" y="3704"/>
                <a:ext cx="445" cy="334"/>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5330" y="6308"/>
              <a:ext cx="776" cy="345"/>
              <a:chOff x="6137" y="3704"/>
              <a:chExt cx="776" cy="345"/>
            </a:xfrm>
          </p:grpSpPr>
          <p:sp>
            <p:nvSpPr>
              <p:cNvPr id="122" name="菱形 121"/>
              <p:cNvSpPr/>
              <p:nvPr>
                <p:custDataLst>
                  <p:tags r:id="rId6"/>
                </p:custDataLst>
              </p:nvPr>
            </p:nvSpPr>
            <p:spPr>
              <a:xfrm>
                <a:off x="6137" y="3704"/>
                <a:ext cx="460" cy="345"/>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6453" y="3704"/>
                <a:ext cx="460" cy="345"/>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5345" y="2764"/>
              <a:ext cx="761" cy="334"/>
              <a:chOff x="6137" y="3704"/>
              <a:chExt cx="761" cy="334"/>
            </a:xfrm>
          </p:grpSpPr>
          <p:sp>
            <p:nvSpPr>
              <p:cNvPr id="125" name="菱形 124"/>
              <p:cNvSpPr/>
              <p:nvPr>
                <p:custDataLst>
                  <p:tags r:id="rId8"/>
                </p:custDataLst>
              </p:nvPr>
            </p:nvSpPr>
            <p:spPr>
              <a:xfrm>
                <a:off x="6137" y="3704"/>
                <a:ext cx="445" cy="334"/>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6453" y="3704"/>
                <a:ext cx="445" cy="334"/>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979930" y="2437130"/>
            <a:ext cx="8416290" cy="33496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（二）营销策划书包含的内容：5W1H1E</a:t>
            </a:r>
            <a:endPar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WHAT 是指执行什么策划方案。</a:t>
            </a:r>
            <a:endParaRPr lang="zh-CN" altLang="en-US" sz="16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WHO 谁执行策划方案。</a:t>
            </a:r>
            <a:endParaRPr lang="zh-CN" altLang="en-US" sz="16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WHY 为什么执行策划方案。</a:t>
            </a:r>
            <a:endParaRPr lang="zh-CN" altLang="en-US" sz="16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WHERE 在何处执行策划方案。</a:t>
            </a:r>
            <a:endParaRPr lang="zh-CN" altLang="en-US" sz="16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WHEN 在何时执行策划方案。</a:t>
            </a:r>
            <a:endParaRPr lang="zh-CN" altLang="en-US" sz="16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HOW 如何执行策划方案。</a:t>
            </a:r>
            <a:endParaRPr lang="zh-CN" altLang="en-US" sz="16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EFFECT 要有看得见的结论和效果。</a:t>
            </a:r>
            <a:endParaRPr lang="zh-CN" altLang="en-US" sz="16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4360704" y="1431925"/>
            <a:ext cx="32689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三、撰写营销策划书</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pic>
        <p:nvPicPr>
          <p:cNvPr id="80910" name="图片 11" descr="&amp;pky8919957215&amp;"/>
          <p:cNvPicPr>
            <a:picLocks noChangeAspect="1"/>
          </p:cNvPicPr>
          <p:nvPr/>
        </p:nvPicPr>
        <p:blipFill>
          <a:blip r:embed="rId14"/>
          <a:srcRect l="32822" t="21021" r="22076"/>
          <a:stretch>
            <a:fillRect/>
          </a:stretch>
        </p:blipFill>
        <p:spPr>
          <a:xfrm>
            <a:off x="7751763" y="2469833"/>
            <a:ext cx="2551112" cy="3284537"/>
          </a:xfrm>
          <a:prstGeom prst="rect">
            <a:avLst/>
          </a:prstGeom>
          <a:noFill/>
          <a:ln w="9525">
            <a:noFill/>
          </a:ln>
        </p:spPr>
      </p:pic>
    </p:spTree>
    <p:custDataLst>
      <p:tags r:id="rId15"/>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4145"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lang="zh-CN"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8" name="文本框 7"/>
          <p:cNvSpPr txBox="1"/>
          <p:nvPr/>
        </p:nvSpPr>
        <p:spPr>
          <a:xfrm>
            <a:off x="4342924" y="1052513"/>
            <a:ext cx="3268980" cy="460375"/>
          </a:xfrm>
          <a:prstGeom prst="rect">
            <a:avLst/>
          </a:prstGeom>
          <a:noFill/>
        </p:spPr>
        <p:txBody>
          <a:bodyPr wrap="none" rtlCol="0" anchor="t">
            <a:spAutoFit/>
          </a:bodyPr>
          <a:p>
            <a:pPr algn="just"/>
            <a:r>
              <a:rPr lang="zh-CN" altLang="en-US" sz="2400" spc="300" dirty="0">
                <a:solidFill>
                  <a:schemeClr val="accent1">
                    <a:lumMod val="75000"/>
                  </a:schemeClr>
                </a:solidFill>
                <a:latin typeface="微软雅黑" panose="020B0503020204020204" pitchFamily="34" charset="-122"/>
                <a:ea typeface="微软雅黑" panose="020B0503020204020204" pitchFamily="34" charset="-122"/>
                <a:sym typeface="+mn-ea"/>
              </a:rPr>
              <a:t>三、撰写营销策划书</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grpSp>
        <p:nvGrpSpPr>
          <p:cNvPr id="103" name="组合 102"/>
          <p:cNvGrpSpPr/>
          <p:nvPr/>
        </p:nvGrpSpPr>
        <p:grpSpPr>
          <a:xfrm>
            <a:off x="2033270" y="3953510"/>
            <a:ext cx="8172450" cy="1538521"/>
            <a:chOff x="1814" y="3684"/>
            <a:chExt cx="13438" cy="2467"/>
          </a:xfrm>
        </p:grpSpPr>
        <p:sp>
          <p:nvSpPr>
            <p:cNvPr id="104" name="任意多边形 21"/>
            <p:cNvSpPr/>
            <p:nvPr>
              <p:custDataLst>
                <p:tags r:id="rId1"/>
              </p:custDataLst>
            </p:nvPr>
          </p:nvSpPr>
          <p:spPr>
            <a:xfrm>
              <a:off x="1814" y="3684"/>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FFCC00"/>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34152" name="任意多边形 25"/>
            <p:cNvSpPr/>
            <p:nvPr>
              <p:custDataLst>
                <p:tags r:id="rId2"/>
              </p:custDataLst>
            </p:nvPr>
          </p:nvSpPr>
          <p:spPr>
            <a:xfrm>
              <a:off x="1814" y="413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2F75B4"/>
            </a:solidFill>
            <a:ln w="9525">
              <a:noFill/>
            </a:ln>
          </p:spPr>
          <p:txBody>
            <a:bodyPr/>
            <a:p>
              <a:endParaRPr lang="zh-CN" altLang="en-US"/>
            </a:p>
          </p:txBody>
        </p:sp>
        <p:sp>
          <p:nvSpPr>
            <p:cNvPr id="106" name="文本框 105"/>
            <p:cNvSpPr txBox="1"/>
            <p:nvPr>
              <p:custDataLst>
                <p:tags r:id="rId3"/>
              </p:custDataLst>
            </p:nvPr>
          </p:nvSpPr>
          <p:spPr>
            <a:xfrm>
              <a:off x="2234" y="4604"/>
              <a:ext cx="3280" cy="1281"/>
            </a:xfrm>
            <a:prstGeom prst="rect">
              <a:avLst/>
            </a:prstGeom>
            <a:noFill/>
          </p:spPr>
          <p:txBody>
            <a:bodyPr wrap="square" lIns="90000" tIns="46800" rIns="90000" bIns="46800" rtlCol="0" anchor="ctr" anchorCtr="0">
              <a:normAutofit/>
            </a:bodyPr>
            <a:p>
              <a:pPr algn="ctr">
                <a:lnSpc>
                  <a:spcPct val="120000"/>
                </a:lnSpc>
              </a:pPr>
              <a:r>
                <a:rPr lang="zh-CN" altLang="en-US" sz="1600" spc="100" noProof="1">
                  <a:solidFill>
                    <a:sysClr val="window" lastClr="FFFFFF"/>
                  </a:solidFill>
                  <a:latin typeface="微软雅黑" panose="020B0503020204020204" pitchFamily="34" charset="-122"/>
                  <a:ea typeface="微软雅黑" panose="020B0503020204020204" pitchFamily="34" charset="-122"/>
                  <a:cs typeface="+mn-cs"/>
                </a:rPr>
                <a:t>构建营销策划书的框架</a:t>
              </a:r>
              <a:endParaRPr lang="zh-CN" altLang="en-US" sz="1600" spc="100" noProof="1">
                <a:solidFill>
                  <a:sysClr val="window" lastClr="FFFFFF"/>
                </a:solidFill>
                <a:latin typeface="微软雅黑" panose="020B0503020204020204" pitchFamily="34" charset="-122"/>
                <a:ea typeface="微软雅黑" panose="020B0503020204020204" pitchFamily="34" charset="-122"/>
                <a:cs typeface="+mn-cs"/>
              </a:endParaRPr>
            </a:p>
          </p:txBody>
        </p:sp>
        <p:sp>
          <p:nvSpPr>
            <p:cNvPr id="107" name="任意多边形 30"/>
            <p:cNvSpPr/>
            <p:nvPr>
              <p:custDataLst>
                <p:tags r:id="rId4"/>
              </p:custDataLst>
            </p:nvPr>
          </p:nvSpPr>
          <p:spPr>
            <a:xfrm>
              <a:off x="6616" y="3684"/>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DECC00"/>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34155" name="任意多边形 31"/>
            <p:cNvSpPr/>
            <p:nvPr>
              <p:custDataLst>
                <p:tags r:id="rId5"/>
              </p:custDataLst>
            </p:nvPr>
          </p:nvSpPr>
          <p:spPr>
            <a:xfrm>
              <a:off x="6616" y="413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00A7D6"/>
            </a:solidFill>
            <a:ln w="9525">
              <a:noFill/>
            </a:ln>
          </p:spPr>
          <p:txBody>
            <a:bodyPr/>
            <a:p>
              <a:endParaRPr lang="zh-CN" altLang="en-US"/>
            </a:p>
          </p:txBody>
        </p:sp>
        <p:sp>
          <p:nvSpPr>
            <p:cNvPr id="109" name="文本框 108"/>
            <p:cNvSpPr txBox="1"/>
            <p:nvPr>
              <p:custDataLst>
                <p:tags r:id="rId6"/>
              </p:custDataLst>
            </p:nvPr>
          </p:nvSpPr>
          <p:spPr>
            <a:xfrm>
              <a:off x="6918" y="4570"/>
              <a:ext cx="3414" cy="1281"/>
            </a:xfrm>
            <a:prstGeom prst="rect">
              <a:avLst/>
            </a:prstGeom>
            <a:noFill/>
          </p:spPr>
          <p:txBody>
            <a:bodyPr wrap="square" lIns="90000" tIns="46800" rIns="90000" bIns="46800" rtlCol="0" anchor="ctr" anchorCtr="0"/>
            <a:p>
              <a:pPr algn="ctr">
                <a:lnSpc>
                  <a:spcPct val="120000"/>
                </a:lnSpc>
              </a:pPr>
              <a:r>
                <a:rPr lang="zh-CN" altLang="en-US" sz="1600" spc="100" noProof="1">
                  <a:solidFill>
                    <a:sysClr val="window" lastClr="FFFFFF"/>
                  </a:solidFill>
                  <a:latin typeface="微软雅黑" panose="020B0503020204020204" pitchFamily="34" charset="-122"/>
                  <a:ea typeface="微软雅黑" panose="020B0503020204020204" pitchFamily="34" charset="-122"/>
                  <a:cs typeface="+mn-cs"/>
                </a:rPr>
                <a:t>整理资料</a:t>
              </a:r>
              <a:endParaRPr lang="zh-CN" altLang="en-US" sz="1600" spc="100" noProof="1">
                <a:solidFill>
                  <a:sysClr val="window" lastClr="FFFFFF"/>
                </a:solidFill>
                <a:latin typeface="微软雅黑" panose="020B0503020204020204" pitchFamily="34" charset="-122"/>
                <a:ea typeface="微软雅黑" panose="020B0503020204020204" pitchFamily="34" charset="-122"/>
                <a:cs typeface="+mn-cs"/>
              </a:endParaRPr>
            </a:p>
          </p:txBody>
        </p:sp>
        <p:sp>
          <p:nvSpPr>
            <p:cNvPr id="110" name="任意多边形 33"/>
            <p:cNvSpPr/>
            <p:nvPr>
              <p:custDataLst>
                <p:tags r:id="rId7"/>
              </p:custDataLst>
            </p:nvPr>
          </p:nvSpPr>
          <p:spPr>
            <a:xfrm>
              <a:off x="11418" y="3684"/>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A0BB0C"/>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34158" name="任意多边形 34"/>
            <p:cNvSpPr/>
            <p:nvPr>
              <p:custDataLst>
                <p:tags r:id="rId8"/>
              </p:custDataLst>
            </p:nvPr>
          </p:nvSpPr>
          <p:spPr>
            <a:xfrm>
              <a:off x="11418" y="413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chemeClr val="accent1"/>
            </a:solidFill>
            <a:ln w="9525">
              <a:noFill/>
            </a:ln>
          </p:spPr>
          <p:txBody>
            <a:bodyPr/>
            <a:p>
              <a:endParaRPr lang="zh-CN" altLang="en-US"/>
            </a:p>
          </p:txBody>
        </p:sp>
        <p:sp>
          <p:nvSpPr>
            <p:cNvPr id="112" name="文本框 111"/>
            <p:cNvSpPr txBox="1"/>
            <p:nvPr>
              <p:custDataLst>
                <p:tags r:id="rId9"/>
              </p:custDataLst>
            </p:nvPr>
          </p:nvSpPr>
          <p:spPr>
            <a:xfrm>
              <a:off x="11846" y="4587"/>
              <a:ext cx="2982" cy="1281"/>
            </a:xfrm>
            <a:prstGeom prst="rect">
              <a:avLst/>
            </a:prstGeom>
            <a:noFill/>
          </p:spPr>
          <p:txBody>
            <a:bodyPr wrap="square" lIns="90000" tIns="46800" rIns="90000" bIns="46800" rtlCol="0" anchor="ctr" anchorCtr="0">
              <a:normAutofit/>
            </a:bodyPr>
            <a:p>
              <a:pPr algn="ctr">
                <a:lnSpc>
                  <a:spcPct val="120000"/>
                </a:lnSpc>
              </a:pPr>
              <a:r>
                <a:rPr lang="zh-CN" altLang="en-US" sz="1600" spc="200" noProof="1">
                  <a:solidFill>
                    <a:sysClr val="window" lastClr="FFFFFF"/>
                  </a:solidFill>
                  <a:latin typeface="微软雅黑" panose="020B0503020204020204" pitchFamily="34" charset="-122"/>
                  <a:ea typeface="微软雅黑" panose="020B0503020204020204" pitchFamily="34" charset="-122"/>
                  <a:cs typeface="+mn-cs"/>
                </a:rPr>
                <a:t>版面设计</a:t>
              </a:r>
              <a:endParaRPr lang="zh-CN" altLang="en-US" sz="1600" spc="200" noProof="1">
                <a:solidFill>
                  <a:sysClr val="window" lastClr="FFFFFF"/>
                </a:solidFill>
                <a:latin typeface="微软雅黑" panose="020B0503020204020204" pitchFamily="34" charset="-122"/>
                <a:ea typeface="微软雅黑" panose="020B0503020204020204" pitchFamily="34" charset="-122"/>
                <a:cs typeface="+mn-cs"/>
              </a:endParaRPr>
            </a:p>
          </p:txBody>
        </p:sp>
        <p:sp>
          <p:nvSpPr>
            <p:cNvPr id="134166" name="文本框 118"/>
            <p:cNvSpPr txBox="1"/>
            <p:nvPr>
              <p:custDataLst>
                <p:tags r:id="rId10"/>
              </p:custDataLst>
            </p:nvPr>
          </p:nvSpPr>
          <p:spPr>
            <a:xfrm>
              <a:off x="11418" y="3717"/>
              <a:ext cx="1501" cy="631"/>
            </a:xfrm>
            <a:prstGeom prst="rect">
              <a:avLst/>
            </a:prstGeom>
            <a:noFill/>
            <a:ln w="9525">
              <a:noFill/>
            </a:ln>
          </p:spPr>
          <p:txBody>
            <a:bodyPr wrap="square" anchor="ctr" anchorCtr="0"/>
            <a:p>
              <a:pPr algn="ctr"/>
              <a:r>
                <a:rPr lang="en-US" altLang="zh-CN" dirty="0">
                  <a:solidFill>
                    <a:srgbClr val="404040"/>
                  </a:solidFill>
                  <a:latin typeface="微软雅黑" panose="020B0503020204020204" pitchFamily="34" charset="-122"/>
                  <a:ea typeface="微软雅黑" panose="020B0503020204020204" pitchFamily="34" charset="-122"/>
                </a:rPr>
                <a:t>03</a:t>
              </a:r>
              <a:endParaRPr lang="en-US" altLang="zh-CN" dirty="0">
                <a:solidFill>
                  <a:srgbClr val="404040"/>
                </a:solidFill>
                <a:latin typeface="微软雅黑" panose="020B0503020204020204" pitchFamily="34" charset="-122"/>
                <a:ea typeface="微软雅黑" panose="020B0503020204020204" pitchFamily="34" charset="-122"/>
              </a:endParaRPr>
            </a:p>
          </p:txBody>
        </p:sp>
        <p:sp>
          <p:nvSpPr>
            <p:cNvPr id="134169" name="文本框 121"/>
            <p:cNvSpPr txBox="1"/>
            <p:nvPr>
              <p:custDataLst>
                <p:tags r:id="rId11"/>
              </p:custDataLst>
            </p:nvPr>
          </p:nvSpPr>
          <p:spPr>
            <a:xfrm>
              <a:off x="1814" y="3717"/>
              <a:ext cx="1501" cy="631"/>
            </a:xfrm>
            <a:prstGeom prst="rect">
              <a:avLst/>
            </a:prstGeom>
            <a:noFill/>
            <a:ln w="9525">
              <a:noFill/>
            </a:ln>
          </p:spPr>
          <p:txBody>
            <a:bodyPr wrap="square" anchor="ctr" anchorCtr="0"/>
            <a:p>
              <a:pPr algn="ctr"/>
              <a:r>
                <a:rPr lang="en-US" altLang="zh-CN" dirty="0">
                  <a:solidFill>
                    <a:srgbClr val="404040"/>
                  </a:solidFill>
                  <a:latin typeface="微软雅黑" panose="020B0503020204020204" pitchFamily="34" charset="-122"/>
                  <a:ea typeface="微软雅黑" panose="020B0503020204020204" pitchFamily="34" charset="-122"/>
                </a:rPr>
                <a:t>01</a:t>
              </a:r>
              <a:endParaRPr lang="en-US" altLang="zh-CN" dirty="0">
                <a:solidFill>
                  <a:srgbClr val="404040"/>
                </a:solidFill>
                <a:latin typeface="微软雅黑" panose="020B0503020204020204" pitchFamily="34" charset="-122"/>
                <a:ea typeface="微软雅黑" panose="020B0503020204020204" pitchFamily="34" charset="-122"/>
              </a:endParaRPr>
            </a:p>
          </p:txBody>
        </p:sp>
        <p:sp>
          <p:nvSpPr>
            <p:cNvPr id="134170" name="文本框 122"/>
            <p:cNvSpPr txBox="1"/>
            <p:nvPr>
              <p:custDataLst>
                <p:tags r:id="rId12"/>
              </p:custDataLst>
            </p:nvPr>
          </p:nvSpPr>
          <p:spPr>
            <a:xfrm>
              <a:off x="6616" y="3717"/>
              <a:ext cx="1501" cy="631"/>
            </a:xfrm>
            <a:prstGeom prst="rect">
              <a:avLst/>
            </a:prstGeom>
            <a:noFill/>
            <a:ln w="9525">
              <a:noFill/>
            </a:ln>
          </p:spPr>
          <p:txBody>
            <a:bodyPr wrap="square" anchor="ctr" anchorCtr="0"/>
            <a:p>
              <a:pPr algn="ctr"/>
              <a:r>
                <a:rPr lang="en-US" altLang="zh-CN" dirty="0">
                  <a:solidFill>
                    <a:srgbClr val="404040"/>
                  </a:solidFill>
                  <a:latin typeface="微软雅黑" panose="020B0503020204020204" pitchFamily="34" charset="-122"/>
                  <a:ea typeface="微软雅黑" panose="020B0503020204020204" pitchFamily="34" charset="-122"/>
                </a:rPr>
                <a:t>02</a:t>
              </a:r>
              <a:endParaRPr lang="en-US" altLang="zh-CN" dirty="0">
                <a:solidFill>
                  <a:srgbClr val="404040"/>
                </a:solidFill>
                <a:latin typeface="微软雅黑" panose="020B0503020204020204" pitchFamily="34" charset="-122"/>
                <a:ea typeface="微软雅黑" panose="020B0503020204020204" pitchFamily="34" charset="-122"/>
              </a:endParaRPr>
            </a:p>
          </p:txBody>
        </p:sp>
      </p:grpSp>
      <p:sp>
        <p:nvSpPr>
          <p:cNvPr id="2" name="Title 6"/>
          <p:cNvSpPr txBox="1"/>
          <p:nvPr>
            <p:custDataLst>
              <p:tags r:id="rId13"/>
            </p:custDataLst>
          </p:nvPr>
        </p:nvSpPr>
        <p:spPr>
          <a:xfrm>
            <a:off x="983615" y="2344420"/>
            <a:ext cx="8207375" cy="88836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（三）营销策划书怎样书写</a:t>
            </a:r>
            <a:endPar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 书写策划书的步骤</a:t>
            </a:r>
            <a:endPar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4" name="圆角矩形 113"/>
          <p:cNvSpPr/>
          <p:nvPr>
            <p:custDataLst>
              <p:tags r:id="rId14"/>
            </p:custDataLst>
          </p:nvPr>
        </p:nvSpPr>
        <p:spPr>
          <a:xfrm>
            <a:off x="839470" y="2193290"/>
            <a:ext cx="9624060" cy="3860800"/>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Tree>
    <p:custDataLst>
      <p:tags r:id="rId15"/>
    </p:custData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par>
                          <p:cTn id="10" fill="hold">
                            <p:stCondLst>
                              <p:cond delay="1000"/>
                            </p:stCondLst>
                            <p:childTnLst>
                              <p:par>
                                <p:cTn id="11" presetID="23" presetClass="entr" presetSubtype="16" fill="hold" nodeType="afterEffect">
                                  <p:stCondLst>
                                    <p:cond delay="0"/>
                                  </p:stCondLst>
                                  <p:childTnLst>
                                    <p:set>
                                      <p:cBhvr>
                                        <p:cTn id="12" dur="1000" fill="hold">
                                          <p:stCondLst>
                                            <p:cond delay="0"/>
                                          </p:stCondLst>
                                        </p:cTn>
                                        <p:tgtEl>
                                          <p:spTgt spid="103"/>
                                        </p:tgtEl>
                                        <p:attrNameLst>
                                          <p:attrName>style.visibility</p:attrName>
                                        </p:attrNameLst>
                                      </p:cBhvr>
                                      <p:to>
                                        <p:strVal val="visible"/>
                                      </p:to>
                                    </p:set>
                                    <p:anim calcmode="lin" valueType="num">
                                      <p:cBhvr>
                                        <p:cTn id="13" dur="1000" fill="hold"/>
                                        <p:tgtEl>
                                          <p:spTgt spid="103"/>
                                        </p:tgtEl>
                                        <p:attrNameLst>
                                          <p:attrName>ppt_w</p:attrName>
                                        </p:attrNameLst>
                                      </p:cBhvr>
                                      <p:tavLst>
                                        <p:tav tm="0">
                                          <p:val>
                                            <p:fltVal val="0.000000"/>
                                          </p:val>
                                        </p:tav>
                                        <p:tav tm="100000">
                                          <p:val>
                                            <p:strVal val="#ppt_w"/>
                                          </p:val>
                                        </p:tav>
                                      </p:tavLst>
                                    </p:anim>
                                    <p:anim calcmode="lin" valueType="num">
                                      <p:cBhvr>
                                        <p:cTn id="14" dur="1000" fill="hold"/>
                                        <p:tgtEl>
                                          <p:spTgt spid="103"/>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9265" name="组合 91"/>
          <p:cNvGrpSpPr/>
          <p:nvPr/>
        </p:nvGrpSpPr>
        <p:grpSpPr>
          <a:xfrm>
            <a:off x="927100" y="341313"/>
            <a:ext cx="10360025" cy="523875"/>
            <a:chOff x="1459" y="538"/>
            <a:chExt cx="16315" cy="825"/>
          </a:xfrm>
        </p:grpSpPr>
        <p:cxnSp>
          <p:nvCxnSpPr>
            <p:cNvPr id="93" name="直接连接符 92"/>
            <p:cNvCxnSpPr/>
            <p:nvPr>
              <p:custDataLst>
                <p:tags r:id="rId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custDataLst>
                <p:tags r:id="rId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5" name="文本框 31"/>
            <p:cNvSpPr txBox="1"/>
            <p:nvPr>
              <p:custDataLst>
                <p:tags r:id="rId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lang="zh-CN" altLang="en-US" sz="2800" spc="3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4484529" y="1189038"/>
            <a:ext cx="3268980" cy="460375"/>
          </a:xfrm>
          <a:prstGeom prst="rect">
            <a:avLst/>
          </a:prstGeom>
          <a:noFill/>
        </p:spPr>
        <p:txBody>
          <a:bodyPr wrap="none" rtlCol="0" anchor="t">
            <a:spAutoFit/>
          </a:bodyPr>
          <a:p>
            <a:pPr algn="just"/>
            <a:r>
              <a:rPr lang="zh-CN" altLang="en-US" sz="2400" spc="300" dirty="0">
                <a:solidFill>
                  <a:schemeClr val="accent1">
                    <a:lumMod val="75000"/>
                  </a:schemeClr>
                </a:solidFill>
                <a:latin typeface="微软雅黑" panose="020B0503020204020204" pitchFamily="34" charset="-122"/>
                <a:ea typeface="微软雅黑" panose="020B0503020204020204" pitchFamily="34" charset="-122"/>
                <a:sym typeface="+mn-ea"/>
              </a:rPr>
              <a:t>三、撰写营销策划书</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
        <p:nvSpPr>
          <p:cNvPr id="4" name="文本框 3"/>
          <p:cNvSpPr txBox="1"/>
          <p:nvPr>
            <p:custDataLst>
              <p:tags r:id="rId4"/>
            </p:custDataLst>
          </p:nvPr>
        </p:nvSpPr>
        <p:spPr>
          <a:xfrm>
            <a:off x="776288" y="1736725"/>
            <a:ext cx="9383713" cy="459105"/>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algn="just" fontAlgn="ctr">
              <a:lnSpc>
                <a:spcPct val="140000"/>
              </a:lnSpc>
              <a:spcBef>
                <a:spcPts val="1000"/>
              </a:spcBef>
              <a:spcAft>
                <a:spcPts val="0"/>
              </a:spcAft>
              <a:buSzPct val="100000"/>
              <a:buFont typeface="Wingdings" panose="05000000000000000000" charset="0"/>
            </a:pPr>
            <a:r>
              <a:rPr sz="1800" strike="noStrike"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rPr>
              <a:t>2. 营销策划书的必备项目</a:t>
            </a:r>
            <a:endParaRPr sz="1800" strike="noStrike"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endParaRPr>
          </a:p>
        </p:txBody>
      </p:sp>
      <p:sp>
        <p:nvSpPr>
          <p:cNvPr id="12" name="Parallelogram 3"/>
          <p:cNvSpPr/>
          <p:nvPr>
            <p:custDataLst>
              <p:tags r:id="rId5"/>
            </p:custDataLst>
          </p:nvPr>
        </p:nvSpPr>
        <p:spPr>
          <a:xfrm>
            <a:off x="1282700" y="3895725"/>
            <a:ext cx="1778000" cy="342900"/>
          </a:xfrm>
          <a:prstGeom prst="parallelogram">
            <a:avLst>
              <a:gd name="adj" fmla="val 50926"/>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r>
              <a:rPr lang="en-US" sz="1600" strike="noStrike" noProof="1" dirty="0">
                <a:latin typeface="微软雅黑" panose="020B0503020204020204" pitchFamily="34" charset="-122"/>
                <a:ea typeface="微软雅黑" panose="020B0503020204020204" pitchFamily="34" charset="-122"/>
              </a:rPr>
              <a:t>01</a:t>
            </a:r>
            <a:endParaRPr lang="en-US" sz="1600" strike="noStrike" noProof="1" dirty="0">
              <a:latin typeface="微软雅黑" panose="020B0503020204020204" pitchFamily="34" charset="-122"/>
              <a:ea typeface="微软雅黑" panose="020B0503020204020204" pitchFamily="34" charset="-122"/>
            </a:endParaRPr>
          </a:p>
        </p:txBody>
      </p:sp>
      <p:sp>
        <p:nvSpPr>
          <p:cNvPr id="13" name="Parallelogram 4"/>
          <p:cNvSpPr/>
          <p:nvPr>
            <p:custDataLst>
              <p:tags r:id="rId6"/>
            </p:custDataLst>
          </p:nvPr>
        </p:nvSpPr>
        <p:spPr>
          <a:xfrm>
            <a:off x="3060700" y="3895725"/>
            <a:ext cx="1778000" cy="342900"/>
          </a:xfrm>
          <a:prstGeom prst="parallelogram">
            <a:avLst>
              <a:gd name="adj" fmla="val 50926"/>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r>
              <a:rPr lang="en-US" sz="1600" strike="noStrike" noProof="1" dirty="0" smtClean="0">
                <a:latin typeface="微软雅黑" panose="020B0503020204020204" pitchFamily="34" charset="-122"/>
                <a:ea typeface="微软雅黑" panose="020B0503020204020204" pitchFamily="34" charset="-122"/>
              </a:rPr>
              <a:t>02</a:t>
            </a:r>
            <a:endParaRPr lang="en-US" sz="1600" strike="noStrike" noProof="1" dirty="0" smtClean="0">
              <a:latin typeface="微软雅黑" panose="020B0503020204020204" pitchFamily="34" charset="-122"/>
              <a:ea typeface="微软雅黑" panose="020B0503020204020204" pitchFamily="34" charset="-122"/>
            </a:endParaRPr>
          </a:p>
        </p:txBody>
      </p:sp>
      <p:sp>
        <p:nvSpPr>
          <p:cNvPr id="18" name="Parallelogram 5"/>
          <p:cNvSpPr/>
          <p:nvPr>
            <p:custDataLst>
              <p:tags r:id="rId7"/>
            </p:custDataLst>
          </p:nvPr>
        </p:nvSpPr>
        <p:spPr>
          <a:xfrm>
            <a:off x="4838700" y="3895725"/>
            <a:ext cx="1778000" cy="342900"/>
          </a:xfrm>
          <a:prstGeom prst="parallelogram">
            <a:avLst>
              <a:gd name="adj" fmla="val 50926"/>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r>
              <a:rPr lang="en-US" sz="1600" strike="noStrike" noProof="1" dirty="0" smtClean="0">
                <a:latin typeface="微软雅黑" panose="020B0503020204020204" pitchFamily="34" charset="-122"/>
                <a:ea typeface="微软雅黑" panose="020B0503020204020204" pitchFamily="34" charset="-122"/>
              </a:rPr>
              <a:t>03</a:t>
            </a:r>
            <a:endParaRPr lang="en-US" sz="1600" strike="noStrike" noProof="1" dirty="0" smtClean="0">
              <a:latin typeface="微软雅黑" panose="020B0503020204020204" pitchFamily="34" charset="-122"/>
              <a:ea typeface="微软雅黑" panose="020B0503020204020204" pitchFamily="34" charset="-122"/>
            </a:endParaRPr>
          </a:p>
        </p:txBody>
      </p:sp>
      <p:sp>
        <p:nvSpPr>
          <p:cNvPr id="19" name="Parallelogram 6"/>
          <p:cNvSpPr/>
          <p:nvPr>
            <p:custDataLst>
              <p:tags r:id="rId8"/>
            </p:custDataLst>
          </p:nvPr>
        </p:nvSpPr>
        <p:spPr>
          <a:xfrm>
            <a:off x="6616700" y="3895725"/>
            <a:ext cx="1778000" cy="342900"/>
          </a:xfrm>
          <a:prstGeom prst="parallelogram">
            <a:avLst>
              <a:gd name="adj" fmla="val 50926"/>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r>
              <a:rPr lang="en-US" sz="1600" strike="noStrike" noProof="1" dirty="0" smtClean="0">
                <a:latin typeface="微软雅黑" panose="020B0503020204020204" pitchFamily="34" charset="-122"/>
                <a:ea typeface="微软雅黑" panose="020B0503020204020204" pitchFamily="34" charset="-122"/>
              </a:rPr>
              <a:t>04</a:t>
            </a:r>
            <a:endParaRPr lang="en-US" sz="1600" strike="noStrike" noProof="1" dirty="0" smtClean="0">
              <a:latin typeface="微软雅黑" panose="020B0503020204020204" pitchFamily="34" charset="-122"/>
              <a:ea typeface="微软雅黑" panose="020B0503020204020204" pitchFamily="34" charset="-122"/>
            </a:endParaRPr>
          </a:p>
        </p:txBody>
      </p:sp>
      <p:sp>
        <p:nvSpPr>
          <p:cNvPr id="20" name="Parallelogram 7"/>
          <p:cNvSpPr/>
          <p:nvPr>
            <p:custDataLst>
              <p:tags r:id="rId9"/>
            </p:custDataLst>
          </p:nvPr>
        </p:nvSpPr>
        <p:spPr>
          <a:xfrm>
            <a:off x="8394700" y="3895725"/>
            <a:ext cx="1778000" cy="342900"/>
          </a:xfrm>
          <a:prstGeom prst="parallelogram">
            <a:avLst>
              <a:gd name="adj" fmla="val 50926"/>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r>
              <a:rPr lang="en-US" sz="1600" strike="noStrike" noProof="1" dirty="0" smtClean="0">
                <a:latin typeface="微软雅黑" panose="020B0503020204020204" pitchFamily="34" charset="-122"/>
                <a:ea typeface="微软雅黑" panose="020B0503020204020204" pitchFamily="34" charset="-122"/>
              </a:rPr>
              <a:t>05</a:t>
            </a:r>
            <a:endParaRPr lang="en-US" sz="1600" strike="noStrike" noProof="1" dirty="0" smtClean="0">
              <a:latin typeface="微软雅黑" panose="020B0503020204020204" pitchFamily="34" charset="-122"/>
              <a:ea typeface="微软雅黑" panose="020B0503020204020204" pitchFamily="34" charset="-122"/>
            </a:endParaRPr>
          </a:p>
        </p:txBody>
      </p:sp>
      <p:cxnSp>
        <p:nvCxnSpPr>
          <p:cNvPr id="30" name="Straight Connector 9"/>
          <p:cNvCxnSpPr/>
          <p:nvPr>
            <p:custDataLst>
              <p:tags r:id="rId10"/>
            </p:custDataLst>
          </p:nvPr>
        </p:nvCxnSpPr>
        <p:spPr>
          <a:xfrm flipH="1">
            <a:off x="2166938" y="4238625"/>
            <a:ext cx="9525" cy="1223963"/>
          </a:xfrm>
          <a:prstGeom prst="line">
            <a:avLst/>
          </a:prstGeom>
          <a:ln w="12700">
            <a:solidFill>
              <a:sysClr val="window" lastClr="FFFFFF">
                <a:lumMod val="65000"/>
              </a:sysClr>
            </a:solidFill>
            <a:headEnd type="none"/>
            <a:tailEnd type="oval"/>
          </a:ln>
        </p:spPr>
        <p:style>
          <a:lnRef idx="1">
            <a:srgbClr val="1F74AD"/>
          </a:lnRef>
          <a:fillRef idx="0">
            <a:srgbClr val="1F74AD"/>
          </a:fillRef>
          <a:effectRef idx="0">
            <a:srgbClr val="1F74AD"/>
          </a:effectRef>
          <a:fontRef idx="minor">
            <a:srgbClr val="000000"/>
          </a:fontRef>
        </p:style>
      </p:cxnSp>
      <p:sp>
        <p:nvSpPr>
          <p:cNvPr id="39" name="TextBox 13"/>
          <p:cNvSpPr txBox="1"/>
          <p:nvPr>
            <p:custDataLst>
              <p:tags r:id="rId11"/>
            </p:custDataLst>
          </p:nvPr>
        </p:nvSpPr>
        <p:spPr>
          <a:xfrm>
            <a:off x="2243138" y="5183188"/>
            <a:ext cx="2430463" cy="401638"/>
          </a:xfrm>
          <a:prstGeom prst="rect">
            <a:avLst/>
          </a:prstGeom>
          <a:noFill/>
        </p:spPr>
        <p:txBody>
          <a:bodyPr wrap="square" bIns="0" rtlCol="0">
            <a:normAutofit/>
          </a:bodyPr>
          <a:p>
            <a:pPr>
              <a:lnSpc>
                <a:spcPct val="120000"/>
              </a:lnSpc>
            </a:pPr>
            <a:r>
              <a:rPr lang="zh-CN" altLang="en-US" sz="1600" spc="300" noProof="1" smtClean="0">
                <a:solidFill>
                  <a:schemeClr val="accent1">
                    <a:lumMod val="50000"/>
                  </a:schemeClr>
                </a:solidFill>
                <a:latin typeface="微软雅黑" panose="020B0503020204020204" pitchFamily="34" charset="-122"/>
                <a:ea typeface="微软雅黑" panose="020B0503020204020204" pitchFamily="34" charset="-122"/>
                <a:cs typeface="+mn-cs"/>
              </a:rPr>
              <a:t>封面</a:t>
            </a:r>
            <a:endParaRPr lang="zh-CN" altLang="en-US" sz="1600" spc="300" noProof="1" smtClean="0">
              <a:solidFill>
                <a:schemeClr val="accent1">
                  <a:lumMod val="50000"/>
                </a:schemeClr>
              </a:solidFill>
              <a:latin typeface="微软雅黑" panose="020B0503020204020204" pitchFamily="34" charset="-122"/>
              <a:ea typeface="微软雅黑" panose="020B0503020204020204" pitchFamily="34" charset="-122"/>
              <a:cs typeface="+mn-cs"/>
            </a:endParaRPr>
          </a:p>
        </p:txBody>
      </p:sp>
      <p:cxnSp>
        <p:nvCxnSpPr>
          <p:cNvPr id="40" name="Straight Connector 14"/>
          <p:cNvCxnSpPr/>
          <p:nvPr>
            <p:custDataLst>
              <p:tags r:id="rId12"/>
            </p:custDataLst>
          </p:nvPr>
        </p:nvCxnSpPr>
        <p:spPr>
          <a:xfrm flipH="1" flipV="1">
            <a:off x="3932238" y="2663825"/>
            <a:ext cx="9525" cy="1223963"/>
          </a:xfrm>
          <a:prstGeom prst="line">
            <a:avLst/>
          </a:prstGeom>
          <a:ln w="12700">
            <a:solidFill>
              <a:sysClr val="window" lastClr="FFFFFF">
                <a:lumMod val="65000"/>
              </a:sysClr>
            </a:solidFill>
            <a:headEnd type="none"/>
            <a:tailEnd type="oval"/>
          </a:ln>
        </p:spPr>
        <p:style>
          <a:lnRef idx="1">
            <a:srgbClr val="1F74AD"/>
          </a:lnRef>
          <a:fillRef idx="0">
            <a:srgbClr val="1F74AD"/>
          </a:fillRef>
          <a:effectRef idx="0">
            <a:srgbClr val="1F74AD"/>
          </a:effectRef>
          <a:fontRef idx="minor">
            <a:srgbClr val="000000"/>
          </a:fontRef>
        </p:style>
      </p:cxnSp>
      <p:cxnSp>
        <p:nvCxnSpPr>
          <p:cNvPr id="41" name="Straight Connector 15"/>
          <p:cNvCxnSpPr/>
          <p:nvPr>
            <p:custDataLst>
              <p:tags r:id="rId13"/>
            </p:custDataLst>
          </p:nvPr>
        </p:nvCxnSpPr>
        <p:spPr>
          <a:xfrm flipH="1">
            <a:off x="5689600" y="4238625"/>
            <a:ext cx="9525" cy="1223963"/>
          </a:xfrm>
          <a:prstGeom prst="line">
            <a:avLst/>
          </a:prstGeom>
          <a:ln w="12700">
            <a:solidFill>
              <a:sysClr val="window" lastClr="FFFFFF">
                <a:lumMod val="65000"/>
              </a:sysClr>
            </a:solidFill>
            <a:headEnd type="none"/>
            <a:tailEnd type="oval"/>
          </a:ln>
        </p:spPr>
        <p:style>
          <a:lnRef idx="1">
            <a:srgbClr val="1F74AD"/>
          </a:lnRef>
          <a:fillRef idx="0">
            <a:srgbClr val="1F74AD"/>
          </a:fillRef>
          <a:effectRef idx="0">
            <a:srgbClr val="1F74AD"/>
          </a:effectRef>
          <a:fontRef idx="minor">
            <a:srgbClr val="000000"/>
          </a:fontRef>
        </p:style>
      </p:cxnSp>
      <p:cxnSp>
        <p:nvCxnSpPr>
          <p:cNvPr id="42" name="Straight Connector 16"/>
          <p:cNvCxnSpPr/>
          <p:nvPr>
            <p:custDataLst>
              <p:tags r:id="rId14"/>
            </p:custDataLst>
          </p:nvPr>
        </p:nvCxnSpPr>
        <p:spPr>
          <a:xfrm flipH="1" flipV="1">
            <a:off x="7454900" y="2663825"/>
            <a:ext cx="9525" cy="1223963"/>
          </a:xfrm>
          <a:prstGeom prst="line">
            <a:avLst/>
          </a:prstGeom>
          <a:ln w="12700">
            <a:solidFill>
              <a:sysClr val="window" lastClr="FFFFFF">
                <a:lumMod val="65000"/>
              </a:sysClr>
            </a:solidFill>
            <a:headEnd type="none"/>
            <a:tailEnd type="oval"/>
          </a:ln>
        </p:spPr>
        <p:style>
          <a:lnRef idx="1">
            <a:srgbClr val="1F74AD"/>
          </a:lnRef>
          <a:fillRef idx="0">
            <a:srgbClr val="1F74AD"/>
          </a:fillRef>
          <a:effectRef idx="0">
            <a:srgbClr val="1F74AD"/>
          </a:effectRef>
          <a:fontRef idx="minor">
            <a:srgbClr val="000000"/>
          </a:fontRef>
        </p:style>
      </p:cxnSp>
      <p:cxnSp>
        <p:nvCxnSpPr>
          <p:cNvPr id="43" name="Straight Connector 17"/>
          <p:cNvCxnSpPr/>
          <p:nvPr>
            <p:custDataLst>
              <p:tags r:id="rId15"/>
            </p:custDataLst>
          </p:nvPr>
        </p:nvCxnSpPr>
        <p:spPr>
          <a:xfrm flipH="1">
            <a:off x="9285288" y="4238625"/>
            <a:ext cx="9525" cy="1223963"/>
          </a:xfrm>
          <a:prstGeom prst="line">
            <a:avLst/>
          </a:prstGeom>
          <a:ln w="12700">
            <a:solidFill>
              <a:sysClr val="window" lastClr="FFFFFF">
                <a:lumMod val="65000"/>
              </a:sysClr>
            </a:solidFill>
            <a:headEnd type="none"/>
            <a:tailEnd type="oval"/>
          </a:ln>
        </p:spPr>
        <p:style>
          <a:lnRef idx="1">
            <a:srgbClr val="1F74AD"/>
          </a:lnRef>
          <a:fillRef idx="0">
            <a:srgbClr val="1F74AD"/>
          </a:fillRef>
          <a:effectRef idx="0">
            <a:srgbClr val="1F74AD"/>
          </a:effectRef>
          <a:fontRef idx="minor">
            <a:srgbClr val="000000"/>
          </a:fontRef>
        </p:style>
      </p:cxnSp>
      <p:sp>
        <p:nvSpPr>
          <p:cNvPr id="47" name="TextBox 20"/>
          <p:cNvSpPr txBox="1"/>
          <p:nvPr>
            <p:custDataLst>
              <p:tags r:id="rId16"/>
            </p:custDataLst>
          </p:nvPr>
        </p:nvSpPr>
        <p:spPr>
          <a:xfrm>
            <a:off x="4022725" y="2419350"/>
            <a:ext cx="2430463" cy="423863"/>
          </a:xfrm>
          <a:prstGeom prst="rect">
            <a:avLst/>
          </a:prstGeom>
          <a:noFill/>
        </p:spPr>
        <p:txBody>
          <a:bodyPr wrap="square" lIns="90000" tIns="46800" rIns="90000" bIns="0" rtlCol="0" anchor="b" anchorCtr="0">
            <a:normAutofit/>
          </a:bodyPr>
          <a:p>
            <a:pPr>
              <a:lnSpc>
                <a:spcPct val="120000"/>
              </a:lnSpc>
            </a:pPr>
            <a:r>
              <a:rPr lang="zh-CN" altLang="en-US" sz="1600" spc="300" noProof="1" smtClean="0">
                <a:solidFill>
                  <a:schemeClr val="accent1">
                    <a:lumMod val="50000"/>
                  </a:schemeClr>
                </a:solidFill>
                <a:latin typeface="微软雅黑" panose="020B0503020204020204" pitchFamily="34" charset="-122"/>
                <a:ea typeface="微软雅黑" panose="020B0503020204020204" pitchFamily="34" charset="-122"/>
                <a:cs typeface="+mn-cs"/>
              </a:rPr>
              <a:t>目录</a:t>
            </a:r>
            <a:endParaRPr lang="zh-CN" altLang="en-US" sz="1600" spc="300" noProof="1" smtClean="0">
              <a:solidFill>
                <a:schemeClr val="accent1">
                  <a:lumMod val="50000"/>
                </a:schemeClr>
              </a:solidFill>
              <a:latin typeface="微软雅黑" panose="020B0503020204020204" pitchFamily="34" charset="-122"/>
              <a:ea typeface="微软雅黑" panose="020B0503020204020204" pitchFamily="34" charset="-122"/>
              <a:cs typeface="+mn-cs"/>
            </a:endParaRPr>
          </a:p>
        </p:txBody>
      </p:sp>
      <p:sp>
        <p:nvSpPr>
          <p:cNvPr id="49" name="TextBox 24"/>
          <p:cNvSpPr txBox="1"/>
          <p:nvPr>
            <p:custDataLst>
              <p:tags r:id="rId17"/>
            </p:custDataLst>
          </p:nvPr>
        </p:nvSpPr>
        <p:spPr>
          <a:xfrm>
            <a:off x="7575550" y="2447925"/>
            <a:ext cx="2432050" cy="400050"/>
          </a:xfrm>
          <a:prstGeom prst="rect">
            <a:avLst/>
          </a:prstGeom>
          <a:noFill/>
        </p:spPr>
        <p:txBody>
          <a:bodyPr wrap="square" bIns="0" rtlCol="0">
            <a:noAutofit/>
          </a:bodyPr>
          <a:p>
            <a:pPr>
              <a:lnSpc>
                <a:spcPct val="120000"/>
              </a:lnSpc>
            </a:pPr>
            <a:r>
              <a:rPr lang="zh-CN" altLang="en-US" sz="1600" spc="300" noProof="1" smtClean="0">
                <a:solidFill>
                  <a:schemeClr val="accent1">
                    <a:lumMod val="50000"/>
                  </a:schemeClr>
                </a:solidFill>
                <a:latin typeface="微软雅黑" panose="020B0503020204020204" pitchFamily="34" charset="-122"/>
                <a:ea typeface="微软雅黑" panose="020B0503020204020204" pitchFamily="34" charset="-122"/>
                <a:cs typeface="+mn-cs"/>
              </a:rPr>
              <a:t>内容的简要说明（策划摘要）。</a:t>
            </a:r>
            <a:endParaRPr lang="zh-CN" altLang="en-US" sz="1600" spc="300" noProof="1" smtClean="0">
              <a:solidFill>
                <a:schemeClr val="accent1">
                  <a:lumMod val="50000"/>
                </a:schemeClr>
              </a:solidFill>
              <a:latin typeface="微软雅黑" panose="020B0503020204020204" pitchFamily="34" charset="-122"/>
              <a:ea typeface="微软雅黑" panose="020B0503020204020204" pitchFamily="34" charset="-122"/>
              <a:cs typeface="+mn-cs"/>
            </a:endParaRPr>
          </a:p>
        </p:txBody>
      </p:sp>
      <p:sp>
        <p:nvSpPr>
          <p:cNvPr id="51" name="TextBox 26"/>
          <p:cNvSpPr txBox="1"/>
          <p:nvPr>
            <p:custDataLst>
              <p:tags r:id="rId18"/>
            </p:custDataLst>
          </p:nvPr>
        </p:nvSpPr>
        <p:spPr>
          <a:xfrm>
            <a:off x="5753100" y="5183188"/>
            <a:ext cx="2430463" cy="401638"/>
          </a:xfrm>
          <a:prstGeom prst="rect">
            <a:avLst/>
          </a:prstGeom>
          <a:noFill/>
        </p:spPr>
        <p:txBody>
          <a:bodyPr wrap="square" bIns="0" rtlCol="0">
            <a:normAutofit/>
          </a:bodyPr>
          <a:p>
            <a:pPr>
              <a:lnSpc>
                <a:spcPct val="120000"/>
              </a:lnSpc>
            </a:pPr>
            <a:r>
              <a:rPr lang="zh-CN" altLang="en-US" sz="1600" spc="300" noProof="1" smtClean="0">
                <a:solidFill>
                  <a:schemeClr val="accent1">
                    <a:lumMod val="50000"/>
                  </a:schemeClr>
                </a:solidFill>
                <a:latin typeface="微软雅黑" panose="020B0503020204020204" pitchFamily="34" charset="-122"/>
                <a:ea typeface="微软雅黑" panose="020B0503020204020204" pitchFamily="34" charset="-122"/>
                <a:cs typeface="+mn-cs"/>
              </a:rPr>
              <a:t>策划目的（前言）</a:t>
            </a:r>
            <a:endParaRPr lang="zh-CN" altLang="en-US" sz="1600" spc="300" noProof="1" smtClean="0">
              <a:solidFill>
                <a:schemeClr val="accent1">
                  <a:lumMod val="50000"/>
                </a:schemeClr>
              </a:solidFill>
              <a:latin typeface="微软雅黑" panose="020B0503020204020204" pitchFamily="34" charset="-122"/>
              <a:ea typeface="微软雅黑" panose="020B0503020204020204" pitchFamily="34" charset="-122"/>
              <a:cs typeface="+mn-cs"/>
            </a:endParaRPr>
          </a:p>
        </p:txBody>
      </p:sp>
      <p:grpSp>
        <p:nvGrpSpPr>
          <p:cNvPr id="52" name="Group 31"/>
          <p:cNvGrpSpPr/>
          <p:nvPr>
            <p:custDataLst>
              <p:tags r:id="rId19"/>
            </p:custDataLst>
          </p:nvPr>
        </p:nvGrpSpPr>
        <p:grpSpPr>
          <a:xfrm>
            <a:off x="2008029" y="3333026"/>
            <a:ext cx="469267" cy="469263"/>
            <a:chOff x="2005013" y="1077913"/>
            <a:chExt cx="688975" cy="688975"/>
          </a:xfrm>
          <a:solidFill>
            <a:srgbClr val="1F74AD"/>
          </a:solidFill>
        </p:grpSpPr>
        <p:sp>
          <p:nvSpPr>
            <p:cNvPr id="53" name="Freeform 5"/>
            <p:cNvSpPr>
              <a:spLocks noEditPoints="1"/>
            </p:cNvSpPr>
            <p:nvPr/>
          </p:nvSpPr>
          <p:spPr bwMode="auto">
            <a:xfrm>
              <a:off x="2005013" y="1077913"/>
              <a:ext cx="688975" cy="688975"/>
            </a:xfrm>
            <a:custGeom>
              <a:avLst/>
              <a:gdLst>
                <a:gd name="T0" fmla="*/ 8083 w 16058"/>
                <a:gd name="T1" fmla="*/ 10645 h 16058"/>
                <a:gd name="T2" fmla="*/ 6322 w 16058"/>
                <a:gd name="T3" fmla="*/ 9396 h 16058"/>
                <a:gd name="T4" fmla="*/ 5244 w 16058"/>
                <a:gd name="T5" fmla="*/ 7514 h 16058"/>
                <a:gd name="T6" fmla="*/ 5076 w 16058"/>
                <a:gd name="T7" fmla="*/ 5258 h 16058"/>
                <a:gd name="T8" fmla="*/ 5875 w 16058"/>
                <a:gd name="T9" fmla="*/ 3217 h 16058"/>
                <a:gd name="T10" fmla="*/ 7435 w 16058"/>
                <a:gd name="T11" fmla="*/ 1730 h 16058"/>
                <a:gd name="T12" fmla="*/ 9523 w 16058"/>
                <a:gd name="T13" fmla="*/ 1030 h 16058"/>
                <a:gd name="T14" fmla="*/ 11761 w 16058"/>
                <a:gd name="T15" fmla="*/ 1308 h 16058"/>
                <a:gd name="T16" fmla="*/ 13584 w 16058"/>
                <a:gd name="T17" fmla="*/ 2474 h 16058"/>
                <a:gd name="T18" fmla="*/ 14750 w 16058"/>
                <a:gd name="T19" fmla="*/ 4297 h 16058"/>
                <a:gd name="T20" fmla="*/ 15028 w 16058"/>
                <a:gd name="T21" fmla="*/ 6535 h 16058"/>
                <a:gd name="T22" fmla="*/ 14328 w 16058"/>
                <a:gd name="T23" fmla="*/ 8624 h 16058"/>
                <a:gd name="T24" fmla="*/ 12841 w 16058"/>
                <a:gd name="T25" fmla="*/ 10183 h 16058"/>
                <a:gd name="T26" fmla="*/ 10800 w 16058"/>
                <a:gd name="T27" fmla="*/ 10982 h 16058"/>
                <a:gd name="T28" fmla="*/ 2326 w 16058"/>
                <a:gd name="T29" fmla="*/ 14973 h 16058"/>
                <a:gd name="T30" fmla="*/ 2162 w 16058"/>
                <a:gd name="T31" fmla="*/ 15080 h 16058"/>
                <a:gd name="T32" fmla="*/ 1975 w 16058"/>
                <a:gd name="T33" fmla="*/ 15148 h 16058"/>
                <a:gd name="T34" fmla="*/ 1771 w 16058"/>
                <a:gd name="T35" fmla="*/ 15172 h 16058"/>
                <a:gd name="T36" fmla="*/ 1387 w 16058"/>
                <a:gd name="T37" fmla="*/ 15084 h 16058"/>
                <a:gd name="T38" fmla="*/ 1088 w 16058"/>
                <a:gd name="T39" fmla="*/ 14850 h 16058"/>
                <a:gd name="T40" fmla="*/ 913 w 16058"/>
                <a:gd name="T41" fmla="*/ 14508 h 16058"/>
                <a:gd name="T42" fmla="*/ 890 w 16058"/>
                <a:gd name="T43" fmla="*/ 14194 h 16058"/>
                <a:gd name="T44" fmla="*/ 935 w 16058"/>
                <a:gd name="T45" fmla="*/ 13998 h 16058"/>
                <a:gd name="T46" fmla="*/ 1021 w 16058"/>
                <a:gd name="T47" fmla="*/ 13820 h 16058"/>
                <a:gd name="T48" fmla="*/ 1142 w 16058"/>
                <a:gd name="T49" fmla="*/ 13667 h 16058"/>
                <a:gd name="T50" fmla="*/ 5408 w 16058"/>
                <a:gd name="T51" fmla="*/ 9863 h 16058"/>
                <a:gd name="T52" fmla="*/ 5742 w 16058"/>
                <a:gd name="T53" fmla="*/ 10234 h 16058"/>
                <a:gd name="T54" fmla="*/ 6106 w 16058"/>
                <a:gd name="T55" fmla="*/ 10575 h 16058"/>
                <a:gd name="T56" fmla="*/ 2407 w 16058"/>
                <a:gd name="T57" fmla="*/ 14900 h 16058"/>
                <a:gd name="T58" fmla="*/ 7693 w 16058"/>
                <a:gd name="T59" fmla="*/ 474 h 16058"/>
                <a:gd name="T60" fmla="*/ 5579 w 16058"/>
                <a:gd name="T61" fmla="*/ 1973 h 16058"/>
                <a:gd name="T62" fmla="*/ 4285 w 16058"/>
                <a:gd name="T63" fmla="*/ 4231 h 16058"/>
                <a:gd name="T64" fmla="*/ 4022 w 16058"/>
                <a:gd name="T65" fmla="*/ 6306 h 16058"/>
                <a:gd name="T66" fmla="*/ 4119 w 16058"/>
                <a:gd name="T67" fmla="*/ 7138 h 16058"/>
                <a:gd name="T68" fmla="*/ 4326 w 16058"/>
                <a:gd name="T69" fmla="*/ 7930 h 16058"/>
                <a:gd name="T70" fmla="*/ 4634 w 16058"/>
                <a:gd name="T71" fmla="*/ 8676 h 16058"/>
                <a:gd name="T72" fmla="*/ 386 w 16058"/>
                <a:gd name="T73" fmla="*/ 13185 h 16058"/>
                <a:gd name="T74" fmla="*/ 179 w 16058"/>
                <a:gd name="T75" fmla="*/ 13512 h 16058"/>
                <a:gd name="T76" fmla="*/ 46 w 16058"/>
                <a:gd name="T77" fmla="*/ 13883 h 16058"/>
                <a:gd name="T78" fmla="*/ 0 w 16058"/>
                <a:gd name="T79" fmla="*/ 14287 h 16058"/>
                <a:gd name="T80" fmla="*/ 175 w 16058"/>
                <a:gd name="T81" fmla="*/ 15054 h 16058"/>
                <a:gd name="T82" fmla="*/ 644 w 16058"/>
                <a:gd name="T83" fmla="*/ 15654 h 16058"/>
                <a:gd name="T84" fmla="*/ 1329 w 16058"/>
                <a:gd name="T85" fmla="*/ 16002 h 16058"/>
                <a:gd name="T86" fmla="*/ 1954 w 16058"/>
                <a:gd name="T87" fmla="*/ 16049 h 16058"/>
                <a:gd name="T88" fmla="*/ 2344 w 16058"/>
                <a:gd name="T89" fmla="*/ 15963 h 16058"/>
                <a:gd name="T90" fmla="*/ 2698 w 16058"/>
                <a:gd name="T91" fmla="*/ 15795 h 16058"/>
                <a:gd name="T92" fmla="*/ 3003 w 16058"/>
                <a:gd name="T93" fmla="*/ 15557 h 16058"/>
                <a:gd name="T94" fmla="*/ 7703 w 16058"/>
                <a:gd name="T95" fmla="*/ 11572 h 16058"/>
                <a:gd name="T96" fmla="*/ 8472 w 16058"/>
                <a:gd name="T97" fmla="*/ 11837 h 16058"/>
                <a:gd name="T98" fmla="*/ 9285 w 16058"/>
                <a:gd name="T99" fmla="*/ 11996 h 16058"/>
                <a:gd name="T100" fmla="*/ 10346 w 16058"/>
                <a:gd name="T101" fmla="*/ 12035 h 16058"/>
                <a:gd name="T102" fmla="*/ 12907 w 16058"/>
                <a:gd name="T103" fmla="*/ 11317 h 16058"/>
                <a:gd name="T104" fmla="*/ 14862 w 16058"/>
                <a:gd name="T105" fmla="*/ 9625 h 16058"/>
                <a:gd name="T106" fmla="*/ 15936 w 16058"/>
                <a:gd name="T107" fmla="*/ 7235 h 16058"/>
                <a:gd name="T108" fmla="*/ 15868 w 16058"/>
                <a:gd name="T109" fmla="*/ 4517 h 16058"/>
                <a:gd name="T110" fmla="*/ 14683 w 16058"/>
                <a:gd name="T111" fmla="*/ 2191 h 16058"/>
                <a:gd name="T112" fmla="*/ 12647 w 16058"/>
                <a:gd name="T113" fmla="*/ 594 h 16058"/>
                <a:gd name="T114" fmla="*/ 10036 w 16058"/>
                <a:gd name="T115" fmla="*/ 0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58" h="16058">
                  <a:moveTo>
                    <a:pt x="10036" y="11040"/>
                  </a:moveTo>
                  <a:lnTo>
                    <a:pt x="9778" y="11034"/>
                  </a:lnTo>
                  <a:lnTo>
                    <a:pt x="9523" y="11014"/>
                  </a:lnTo>
                  <a:lnTo>
                    <a:pt x="9272" y="10982"/>
                  </a:lnTo>
                  <a:lnTo>
                    <a:pt x="9025" y="10938"/>
                  </a:lnTo>
                  <a:lnTo>
                    <a:pt x="8783" y="10882"/>
                  </a:lnTo>
                  <a:lnTo>
                    <a:pt x="8544" y="10814"/>
                  </a:lnTo>
                  <a:lnTo>
                    <a:pt x="8311" y="10736"/>
                  </a:lnTo>
                  <a:lnTo>
                    <a:pt x="8083" y="10645"/>
                  </a:lnTo>
                  <a:lnTo>
                    <a:pt x="7860" y="10545"/>
                  </a:lnTo>
                  <a:lnTo>
                    <a:pt x="7645" y="10434"/>
                  </a:lnTo>
                  <a:lnTo>
                    <a:pt x="7435" y="10313"/>
                  </a:lnTo>
                  <a:lnTo>
                    <a:pt x="7231" y="10183"/>
                  </a:lnTo>
                  <a:lnTo>
                    <a:pt x="7034" y="10043"/>
                  </a:lnTo>
                  <a:lnTo>
                    <a:pt x="6845" y="9894"/>
                  </a:lnTo>
                  <a:lnTo>
                    <a:pt x="6662" y="9736"/>
                  </a:lnTo>
                  <a:lnTo>
                    <a:pt x="6488" y="9570"/>
                  </a:lnTo>
                  <a:lnTo>
                    <a:pt x="6322" y="9396"/>
                  </a:lnTo>
                  <a:lnTo>
                    <a:pt x="6164" y="9213"/>
                  </a:lnTo>
                  <a:lnTo>
                    <a:pt x="6015" y="9024"/>
                  </a:lnTo>
                  <a:lnTo>
                    <a:pt x="5875" y="8827"/>
                  </a:lnTo>
                  <a:lnTo>
                    <a:pt x="5745" y="8624"/>
                  </a:lnTo>
                  <a:lnTo>
                    <a:pt x="5624" y="8413"/>
                  </a:lnTo>
                  <a:lnTo>
                    <a:pt x="5513" y="8198"/>
                  </a:lnTo>
                  <a:lnTo>
                    <a:pt x="5413" y="7975"/>
                  </a:lnTo>
                  <a:lnTo>
                    <a:pt x="5322" y="7747"/>
                  </a:lnTo>
                  <a:lnTo>
                    <a:pt x="5244" y="7514"/>
                  </a:lnTo>
                  <a:lnTo>
                    <a:pt x="5176" y="7275"/>
                  </a:lnTo>
                  <a:lnTo>
                    <a:pt x="5120" y="7033"/>
                  </a:lnTo>
                  <a:lnTo>
                    <a:pt x="5076" y="6786"/>
                  </a:lnTo>
                  <a:lnTo>
                    <a:pt x="5044" y="6535"/>
                  </a:lnTo>
                  <a:lnTo>
                    <a:pt x="5025" y="6280"/>
                  </a:lnTo>
                  <a:lnTo>
                    <a:pt x="5018" y="6022"/>
                  </a:lnTo>
                  <a:lnTo>
                    <a:pt x="5025" y="5764"/>
                  </a:lnTo>
                  <a:lnTo>
                    <a:pt x="5044" y="5509"/>
                  </a:lnTo>
                  <a:lnTo>
                    <a:pt x="5076" y="5258"/>
                  </a:lnTo>
                  <a:lnTo>
                    <a:pt x="5120" y="5011"/>
                  </a:lnTo>
                  <a:lnTo>
                    <a:pt x="5176" y="4768"/>
                  </a:lnTo>
                  <a:lnTo>
                    <a:pt x="5244" y="4529"/>
                  </a:lnTo>
                  <a:lnTo>
                    <a:pt x="5322" y="4297"/>
                  </a:lnTo>
                  <a:lnTo>
                    <a:pt x="5413" y="4069"/>
                  </a:lnTo>
                  <a:lnTo>
                    <a:pt x="5513" y="3846"/>
                  </a:lnTo>
                  <a:lnTo>
                    <a:pt x="5624" y="3630"/>
                  </a:lnTo>
                  <a:lnTo>
                    <a:pt x="5745" y="3420"/>
                  </a:lnTo>
                  <a:lnTo>
                    <a:pt x="5875" y="3217"/>
                  </a:lnTo>
                  <a:lnTo>
                    <a:pt x="6015" y="3020"/>
                  </a:lnTo>
                  <a:lnTo>
                    <a:pt x="6164" y="2830"/>
                  </a:lnTo>
                  <a:lnTo>
                    <a:pt x="6322" y="2648"/>
                  </a:lnTo>
                  <a:lnTo>
                    <a:pt x="6488" y="2474"/>
                  </a:lnTo>
                  <a:lnTo>
                    <a:pt x="6662" y="2307"/>
                  </a:lnTo>
                  <a:lnTo>
                    <a:pt x="6845" y="2150"/>
                  </a:lnTo>
                  <a:lnTo>
                    <a:pt x="7034" y="2000"/>
                  </a:lnTo>
                  <a:lnTo>
                    <a:pt x="7231" y="1861"/>
                  </a:lnTo>
                  <a:lnTo>
                    <a:pt x="7435" y="1730"/>
                  </a:lnTo>
                  <a:lnTo>
                    <a:pt x="7645" y="1610"/>
                  </a:lnTo>
                  <a:lnTo>
                    <a:pt x="7860" y="1498"/>
                  </a:lnTo>
                  <a:lnTo>
                    <a:pt x="8083" y="1398"/>
                  </a:lnTo>
                  <a:lnTo>
                    <a:pt x="8311" y="1308"/>
                  </a:lnTo>
                  <a:lnTo>
                    <a:pt x="8544" y="1229"/>
                  </a:lnTo>
                  <a:lnTo>
                    <a:pt x="8783" y="1161"/>
                  </a:lnTo>
                  <a:lnTo>
                    <a:pt x="9025" y="1106"/>
                  </a:lnTo>
                  <a:lnTo>
                    <a:pt x="9272" y="1062"/>
                  </a:lnTo>
                  <a:lnTo>
                    <a:pt x="9523" y="1030"/>
                  </a:lnTo>
                  <a:lnTo>
                    <a:pt x="9778" y="1010"/>
                  </a:lnTo>
                  <a:lnTo>
                    <a:pt x="10036" y="1004"/>
                  </a:lnTo>
                  <a:lnTo>
                    <a:pt x="10294" y="1010"/>
                  </a:lnTo>
                  <a:lnTo>
                    <a:pt x="10549" y="1030"/>
                  </a:lnTo>
                  <a:lnTo>
                    <a:pt x="10800" y="1062"/>
                  </a:lnTo>
                  <a:lnTo>
                    <a:pt x="11048" y="1106"/>
                  </a:lnTo>
                  <a:lnTo>
                    <a:pt x="11291" y="1161"/>
                  </a:lnTo>
                  <a:lnTo>
                    <a:pt x="11529" y="1229"/>
                  </a:lnTo>
                  <a:lnTo>
                    <a:pt x="11761" y="1308"/>
                  </a:lnTo>
                  <a:lnTo>
                    <a:pt x="11989" y="1398"/>
                  </a:lnTo>
                  <a:lnTo>
                    <a:pt x="12212" y="1498"/>
                  </a:lnTo>
                  <a:lnTo>
                    <a:pt x="12428" y="1610"/>
                  </a:lnTo>
                  <a:lnTo>
                    <a:pt x="12639" y="1730"/>
                  </a:lnTo>
                  <a:lnTo>
                    <a:pt x="12841" y="1861"/>
                  </a:lnTo>
                  <a:lnTo>
                    <a:pt x="13038" y="2000"/>
                  </a:lnTo>
                  <a:lnTo>
                    <a:pt x="13228" y="2150"/>
                  </a:lnTo>
                  <a:lnTo>
                    <a:pt x="13410" y="2307"/>
                  </a:lnTo>
                  <a:lnTo>
                    <a:pt x="13584" y="2474"/>
                  </a:lnTo>
                  <a:lnTo>
                    <a:pt x="13751" y="2648"/>
                  </a:lnTo>
                  <a:lnTo>
                    <a:pt x="13908" y="2830"/>
                  </a:lnTo>
                  <a:lnTo>
                    <a:pt x="14058" y="3020"/>
                  </a:lnTo>
                  <a:lnTo>
                    <a:pt x="14197" y="3217"/>
                  </a:lnTo>
                  <a:lnTo>
                    <a:pt x="14328" y="3420"/>
                  </a:lnTo>
                  <a:lnTo>
                    <a:pt x="14448" y="3630"/>
                  </a:lnTo>
                  <a:lnTo>
                    <a:pt x="14560" y="3846"/>
                  </a:lnTo>
                  <a:lnTo>
                    <a:pt x="14660" y="4069"/>
                  </a:lnTo>
                  <a:lnTo>
                    <a:pt x="14750" y="4297"/>
                  </a:lnTo>
                  <a:lnTo>
                    <a:pt x="14829" y="4529"/>
                  </a:lnTo>
                  <a:lnTo>
                    <a:pt x="14897" y="4768"/>
                  </a:lnTo>
                  <a:lnTo>
                    <a:pt x="14952" y="5011"/>
                  </a:lnTo>
                  <a:lnTo>
                    <a:pt x="14996" y="5258"/>
                  </a:lnTo>
                  <a:lnTo>
                    <a:pt x="15028" y="5509"/>
                  </a:lnTo>
                  <a:lnTo>
                    <a:pt x="15048" y="5764"/>
                  </a:lnTo>
                  <a:lnTo>
                    <a:pt x="15054" y="6022"/>
                  </a:lnTo>
                  <a:lnTo>
                    <a:pt x="15048" y="6280"/>
                  </a:lnTo>
                  <a:lnTo>
                    <a:pt x="15028" y="6535"/>
                  </a:lnTo>
                  <a:lnTo>
                    <a:pt x="14996" y="6786"/>
                  </a:lnTo>
                  <a:lnTo>
                    <a:pt x="14952" y="7033"/>
                  </a:lnTo>
                  <a:lnTo>
                    <a:pt x="14897" y="7275"/>
                  </a:lnTo>
                  <a:lnTo>
                    <a:pt x="14829" y="7514"/>
                  </a:lnTo>
                  <a:lnTo>
                    <a:pt x="14750" y="7747"/>
                  </a:lnTo>
                  <a:lnTo>
                    <a:pt x="14660" y="7975"/>
                  </a:lnTo>
                  <a:lnTo>
                    <a:pt x="14560" y="8198"/>
                  </a:lnTo>
                  <a:lnTo>
                    <a:pt x="14448" y="8413"/>
                  </a:lnTo>
                  <a:lnTo>
                    <a:pt x="14328" y="8624"/>
                  </a:lnTo>
                  <a:lnTo>
                    <a:pt x="14197" y="8827"/>
                  </a:lnTo>
                  <a:lnTo>
                    <a:pt x="14058" y="9024"/>
                  </a:lnTo>
                  <a:lnTo>
                    <a:pt x="13908" y="9213"/>
                  </a:lnTo>
                  <a:lnTo>
                    <a:pt x="13751" y="9396"/>
                  </a:lnTo>
                  <a:lnTo>
                    <a:pt x="13584" y="9570"/>
                  </a:lnTo>
                  <a:lnTo>
                    <a:pt x="13410" y="9736"/>
                  </a:lnTo>
                  <a:lnTo>
                    <a:pt x="13228" y="9894"/>
                  </a:lnTo>
                  <a:lnTo>
                    <a:pt x="13038" y="10043"/>
                  </a:lnTo>
                  <a:lnTo>
                    <a:pt x="12841" y="10183"/>
                  </a:lnTo>
                  <a:lnTo>
                    <a:pt x="12639" y="10313"/>
                  </a:lnTo>
                  <a:lnTo>
                    <a:pt x="12428" y="10434"/>
                  </a:lnTo>
                  <a:lnTo>
                    <a:pt x="12212" y="10545"/>
                  </a:lnTo>
                  <a:lnTo>
                    <a:pt x="11989" y="10645"/>
                  </a:lnTo>
                  <a:lnTo>
                    <a:pt x="11761" y="10736"/>
                  </a:lnTo>
                  <a:lnTo>
                    <a:pt x="11529" y="10814"/>
                  </a:lnTo>
                  <a:lnTo>
                    <a:pt x="11291" y="10882"/>
                  </a:lnTo>
                  <a:lnTo>
                    <a:pt x="11048" y="10938"/>
                  </a:lnTo>
                  <a:lnTo>
                    <a:pt x="10800" y="10982"/>
                  </a:lnTo>
                  <a:lnTo>
                    <a:pt x="10549" y="11014"/>
                  </a:lnTo>
                  <a:lnTo>
                    <a:pt x="10294" y="11034"/>
                  </a:lnTo>
                  <a:lnTo>
                    <a:pt x="10036" y="11040"/>
                  </a:lnTo>
                  <a:close/>
                  <a:moveTo>
                    <a:pt x="2407" y="14900"/>
                  </a:moveTo>
                  <a:lnTo>
                    <a:pt x="2391" y="14915"/>
                  </a:lnTo>
                  <a:lnTo>
                    <a:pt x="2376" y="14930"/>
                  </a:lnTo>
                  <a:lnTo>
                    <a:pt x="2360" y="14945"/>
                  </a:lnTo>
                  <a:lnTo>
                    <a:pt x="2342" y="14959"/>
                  </a:lnTo>
                  <a:lnTo>
                    <a:pt x="2326" y="14973"/>
                  </a:lnTo>
                  <a:lnTo>
                    <a:pt x="2309" y="14987"/>
                  </a:lnTo>
                  <a:lnTo>
                    <a:pt x="2291" y="15000"/>
                  </a:lnTo>
                  <a:lnTo>
                    <a:pt x="2274" y="15013"/>
                  </a:lnTo>
                  <a:lnTo>
                    <a:pt x="2256" y="15025"/>
                  </a:lnTo>
                  <a:lnTo>
                    <a:pt x="2238" y="15037"/>
                  </a:lnTo>
                  <a:lnTo>
                    <a:pt x="2219" y="15048"/>
                  </a:lnTo>
                  <a:lnTo>
                    <a:pt x="2200" y="15059"/>
                  </a:lnTo>
                  <a:lnTo>
                    <a:pt x="2181" y="15069"/>
                  </a:lnTo>
                  <a:lnTo>
                    <a:pt x="2162" y="15080"/>
                  </a:lnTo>
                  <a:lnTo>
                    <a:pt x="2142" y="15090"/>
                  </a:lnTo>
                  <a:lnTo>
                    <a:pt x="2122" y="15099"/>
                  </a:lnTo>
                  <a:lnTo>
                    <a:pt x="2102" y="15108"/>
                  </a:lnTo>
                  <a:lnTo>
                    <a:pt x="2081" y="15116"/>
                  </a:lnTo>
                  <a:lnTo>
                    <a:pt x="2060" y="15123"/>
                  </a:lnTo>
                  <a:lnTo>
                    <a:pt x="2039" y="15130"/>
                  </a:lnTo>
                  <a:lnTo>
                    <a:pt x="2018" y="15137"/>
                  </a:lnTo>
                  <a:lnTo>
                    <a:pt x="1996" y="15143"/>
                  </a:lnTo>
                  <a:lnTo>
                    <a:pt x="1975" y="15148"/>
                  </a:lnTo>
                  <a:lnTo>
                    <a:pt x="1953" y="15153"/>
                  </a:lnTo>
                  <a:lnTo>
                    <a:pt x="1931" y="15158"/>
                  </a:lnTo>
                  <a:lnTo>
                    <a:pt x="1909" y="15162"/>
                  </a:lnTo>
                  <a:lnTo>
                    <a:pt x="1886" y="15165"/>
                  </a:lnTo>
                  <a:lnTo>
                    <a:pt x="1864" y="15168"/>
                  </a:lnTo>
                  <a:lnTo>
                    <a:pt x="1841" y="15170"/>
                  </a:lnTo>
                  <a:lnTo>
                    <a:pt x="1818" y="15171"/>
                  </a:lnTo>
                  <a:lnTo>
                    <a:pt x="1794" y="15172"/>
                  </a:lnTo>
                  <a:lnTo>
                    <a:pt x="1771" y="15172"/>
                  </a:lnTo>
                  <a:lnTo>
                    <a:pt x="1725" y="15171"/>
                  </a:lnTo>
                  <a:lnTo>
                    <a:pt x="1680" y="15168"/>
                  </a:lnTo>
                  <a:lnTo>
                    <a:pt x="1636" y="15162"/>
                  </a:lnTo>
                  <a:lnTo>
                    <a:pt x="1593" y="15154"/>
                  </a:lnTo>
                  <a:lnTo>
                    <a:pt x="1550" y="15145"/>
                  </a:lnTo>
                  <a:lnTo>
                    <a:pt x="1507" y="15133"/>
                  </a:lnTo>
                  <a:lnTo>
                    <a:pt x="1466" y="15119"/>
                  </a:lnTo>
                  <a:lnTo>
                    <a:pt x="1426" y="15103"/>
                  </a:lnTo>
                  <a:lnTo>
                    <a:pt x="1387" y="15084"/>
                  </a:lnTo>
                  <a:lnTo>
                    <a:pt x="1349" y="15065"/>
                  </a:lnTo>
                  <a:lnTo>
                    <a:pt x="1312" y="15044"/>
                  </a:lnTo>
                  <a:lnTo>
                    <a:pt x="1276" y="15021"/>
                  </a:lnTo>
                  <a:lnTo>
                    <a:pt x="1241" y="14996"/>
                  </a:lnTo>
                  <a:lnTo>
                    <a:pt x="1208" y="14970"/>
                  </a:lnTo>
                  <a:lnTo>
                    <a:pt x="1176" y="14942"/>
                  </a:lnTo>
                  <a:lnTo>
                    <a:pt x="1145" y="14913"/>
                  </a:lnTo>
                  <a:lnTo>
                    <a:pt x="1116" y="14882"/>
                  </a:lnTo>
                  <a:lnTo>
                    <a:pt x="1088" y="14850"/>
                  </a:lnTo>
                  <a:lnTo>
                    <a:pt x="1062" y="14817"/>
                  </a:lnTo>
                  <a:lnTo>
                    <a:pt x="1037" y="14782"/>
                  </a:lnTo>
                  <a:lnTo>
                    <a:pt x="1014" y="14746"/>
                  </a:lnTo>
                  <a:lnTo>
                    <a:pt x="993" y="14709"/>
                  </a:lnTo>
                  <a:lnTo>
                    <a:pt x="974" y="14671"/>
                  </a:lnTo>
                  <a:lnTo>
                    <a:pt x="955" y="14632"/>
                  </a:lnTo>
                  <a:lnTo>
                    <a:pt x="939" y="14592"/>
                  </a:lnTo>
                  <a:lnTo>
                    <a:pt x="925" y="14551"/>
                  </a:lnTo>
                  <a:lnTo>
                    <a:pt x="913" y="14508"/>
                  </a:lnTo>
                  <a:lnTo>
                    <a:pt x="903" y="14465"/>
                  </a:lnTo>
                  <a:lnTo>
                    <a:pt x="896" y="14422"/>
                  </a:lnTo>
                  <a:lnTo>
                    <a:pt x="890" y="14378"/>
                  </a:lnTo>
                  <a:lnTo>
                    <a:pt x="887" y="14333"/>
                  </a:lnTo>
                  <a:lnTo>
                    <a:pt x="886" y="14287"/>
                  </a:lnTo>
                  <a:lnTo>
                    <a:pt x="886" y="14264"/>
                  </a:lnTo>
                  <a:lnTo>
                    <a:pt x="887" y="14240"/>
                  </a:lnTo>
                  <a:lnTo>
                    <a:pt x="888" y="14217"/>
                  </a:lnTo>
                  <a:lnTo>
                    <a:pt x="890" y="14194"/>
                  </a:lnTo>
                  <a:lnTo>
                    <a:pt x="893" y="14172"/>
                  </a:lnTo>
                  <a:lnTo>
                    <a:pt x="896" y="14149"/>
                  </a:lnTo>
                  <a:lnTo>
                    <a:pt x="900" y="14127"/>
                  </a:lnTo>
                  <a:lnTo>
                    <a:pt x="905" y="14105"/>
                  </a:lnTo>
                  <a:lnTo>
                    <a:pt x="910" y="14083"/>
                  </a:lnTo>
                  <a:lnTo>
                    <a:pt x="915" y="14062"/>
                  </a:lnTo>
                  <a:lnTo>
                    <a:pt x="921" y="14040"/>
                  </a:lnTo>
                  <a:lnTo>
                    <a:pt x="928" y="14019"/>
                  </a:lnTo>
                  <a:lnTo>
                    <a:pt x="935" y="13998"/>
                  </a:lnTo>
                  <a:lnTo>
                    <a:pt x="942" y="13977"/>
                  </a:lnTo>
                  <a:lnTo>
                    <a:pt x="950" y="13956"/>
                  </a:lnTo>
                  <a:lnTo>
                    <a:pt x="959" y="13936"/>
                  </a:lnTo>
                  <a:lnTo>
                    <a:pt x="968" y="13916"/>
                  </a:lnTo>
                  <a:lnTo>
                    <a:pt x="978" y="13896"/>
                  </a:lnTo>
                  <a:lnTo>
                    <a:pt x="988" y="13877"/>
                  </a:lnTo>
                  <a:lnTo>
                    <a:pt x="999" y="13858"/>
                  </a:lnTo>
                  <a:lnTo>
                    <a:pt x="1010" y="13839"/>
                  </a:lnTo>
                  <a:lnTo>
                    <a:pt x="1021" y="13820"/>
                  </a:lnTo>
                  <a:lnTo>
                    <a:pt x="1033" y="13802"/>
                  </a:lnTo>
                  <a:lnTo>
                    <a:pt x="1045" y="13784"/>
                  </a:lnTo>
                  <a:lnTo>
                    <a:pt x="1058" y="13767"/>
                  </a:lnTo>
                  <a:lnTo>
                    <a:pt x="1071" y="13749"/>
                  </a:lnTo>
                  <a:lnTo>
                    <a:pt x="1085" y="13732"/>
                  </a:lnTo>
                  <a:lnTo>
                    <a:pt x="1099" y="13716"/>
                  </a:lnTo>
                  <a:lnTo>
                    <a:pt x="1113" y="13698"/>
                  </a:lnTo>
                  <a:lnTo>
                    <a:pt x="1127" y="13682"/>
                  </a:lnTo>
                  <a:lnTo>
                    <a:pt x="1142" y="13667"/>
                  </a:lnTo>
                  <a:lnTo>
                    <a:pt x="1158" y="13651"/>
                  </a:lnTo>
                  <a:lnTo>
                    <a:pt x="1154" y="13647"/>
                  </a:lnTo>
                  <a:lnTo>
                    <a:pt x="5202" y="9601"/>
                  </a:lnTo>
                  <a:lnTo>
                    <a:pt x="5235" y="9645"/>
                  </a:lnTo>
                  <a:lnTo>
                    <a:pt x="5268" y="9689"/>
                  </a:lnTo>
                  <a:lnTo>
                    <a:pt x="5302" y="9733"/>
                  </a:lnTo>
                  <a:lnTo>
                    <a:pt x="5337" y="9776"/>
                  </a:lnTo>
                  <a:lnTo>
                    <a:pt x="5372" y="9819"/>
                  </a:lnTo>
                  <a:lnTo>
                    <a:pt x="5408" y="9863"/>
                  </a:lnTo>
                  <a:lnTo>
                    <a:pt x="5443" y="9906"/>
                  </a:lnTo>
                  <a:lnTo>
                    <a:pt x="5479" y="9948"/>
                  </a:lnTo>
                  <a:lnTo>
                    <a:pt x="5516" y="9989"/>
                  </a:lnTo>
                  <a:lnTo>
                    <a:pt x="5552" y="10031"/>
                  </a:lnTo>
                  <a:lnTo>
                    <a:pt x="5589" y="10072"/>
                  </a:lnTo>
                  <a:lnTo>
                    <a:pt x="5627" y="10114"/>
                  </a:lnTo>
                  <a:lnTo>
                    <a:pt x="5665" y="10154"/>
                  </a:lnTo>
                  <a:lnTo>
                    <a:pt x="5704" y="10194"/>
                  </a:lnTo>
                  <a:lnTo>
                    <a:pt x="5742" y="10234"/>
                  </a:lnTo>
                  <a:lnTo>
                    <a:pt x="5781" y="10273"/>
                  </a:lnTo>
                  <a:lnTo>
                    <a:pt x="5820" y="10312"/>
                  </a:lnTo>
                  <a:lnTo>
                    <a:pt x="5860" y="10350"/>
                  </a:lnTo>
                  <a:lnTo>
                    <a:pt x="5900" y="10390"/>
                  </a:lnTo>
                  <a:lnTo>
                    <a:pt x="5940" y="10427"/>
                  </a:lnTo>
                  <a:lnTo>
                    <a:pt x="5982" y="10465"/>
                  </a:lnTo>
                  <a:lnTo>
                    <a:pt x="6023" y="10502"/>
                  </a:lnTo>
                  <a:lnTo>
                    <a:pt x="6064" y="10539"/>
                  </a:lnTo>
                  <a:lnTo>
                    <a:pt x="6106" y="10575"/>
                  </a:lnTo>
                  <a:lnTo>
                    <a:pt x="6148" y="10611"/>
                  </a:lnTo>
                  <a:lnTo>
                    <a:pt x="6190" y="10647"/>
                  </a:lnTo>
                  <a:lnTo>
                    <a:pt x="6234" y="10683"/>
                  </a:lnTo>
                  <a:lnTo>
                    <a:pt x="6277" y="10718"/>
                  </a:lnTo>
                  <a:lnTo>
                    <a:pt x="6320" y="10752"/>
                  </a:lnTo>
                  <a:lnTo>
                    <a:pt x="6364" y="10786"/>
                  </a:lnTo>
                  <a:lnTo>
                    <a:pt x="6408" y="10820"/>
                  </a:lnTo>
                  <a:lnTo>
                    <a:pt x="6453" y="10854"/>
                  </a:lnTo>
                  <a:lnTo>
                    <a:pt x="2407" y="14900"/>
                  </a:lnTo>
                  <a:close/>
                  <a:moveTo>
                    <a:pt x="10036" y="0"/>
                  </a:moveTo>
                  <a:lnTo>
                    <a:pt x="9726" y="8"/>
                  </a:lnTo>
                  <a:lnTo>
                    <a:pt x="9421" y="31"/>
                  </a:lnTo>
                  <a:lnTo>
                    <a:pt x="9119" y="69"/>
                  </a:lnTo>
                  <a:lnTo>
                    <a:pt x="8823" y="122"/>
                  </a:lnTo>
                  <a:lnTo>
                    <a:pt x="8532" y="190"/>
                  </a:lnTo>
                  <a:lnTo>
                    <a:pt x="8246" y="271"/>
                  </a:lnTo>
                  <a:lnTo>
                    <a:pt x="7966" y="365"/>
                  </a:lnTo>
                  <a:lnTo>
                    <a:pt x="7693" y="474"/>
                  </a:lnTo>
                  <a:lnTo>
                    <a:pt x="7426" y="594"/>
                  </a:lnTo>
                  <a:lnTo>
                    <a:pt x="7166" y="727"/>
                  </a:lnTo>
                  <a:lnTo>
                    <a:pt x="6914" y="872"/>
                  </a:lnTo>
                  <a:lnTo>
                    <a:pt x="6669" y="1029"/>
                  </a:lnTo>
                  <a:lnTo>
                    <a:pt x="6433" y="1196"/>
                  </a:lnTo>
                  <a:lnTo>
                    <a:pt x="6206" y="1375"/>
                  </a:lnTo>
                  <a:lnTo>
                    <a:pt x="5988" y="1565"/>
                  </a:lnTo>
                  <a:lnTo>
                    <a:pt x="5778" y="1763"/>
                  </a:lnTo>
                  <a:lnTo>
                    <a:pt x="5579" y="1973"/>
                  </a:lnTo>
                  <a:lnTo>
                    <a:pt x="5389" y="2191"/>
                  </a:lnTo>
                  <a:lnTo>
                    <a:pt x="5211" y="2419"/>
                  </a:lnTo>
                  <a:lnTo>
                    <a:pt x="5043" y="2655"/>
                  </a:lnTo>
                  <a:lnTo>
                    <a:pt x="4887" y="2899"/>
                  </a:lnTo>
                  <a:lnTo>
                    <a:pt x="4741" y="3151"/>
                  </a:lnTo>
                  <a:lnTo>
                    <a:pt x="4609" y="3411"/>
                  </a:lnTo>
                  <a:lnTo>
                    <a:pt x="4488" y="3678"/>
                  </a:lnTo>
                  <a:lnTo>
                    <a:pt x="4380" y="3951"/>
                  </a:lnTo>
                  <a:lnTo>
                    <a:pt x="4285" y="4231"/>
                  </a:lnTo>
                  <a:lnTo>
                    <a:pt x="4204" y="4517"/>
                  </a:lnTo>
                  <a:lnTo>
                    <a:pt x="4137" y="4808"/>
                  </a:lnTo>
                  <a:lnTo>
                    <a:pt x="4084" y="5104"/>
                  </a:lnTo>
                  <a:lnTo>
                    <a:pt x="4046" y="5407"/>
                  </a:lnTo>
                  <a:lnTo>
                    <a:pt x="4023" y="5712"/>
                  </a:lnTo>
                  <a:lnTo>
                    <a:pt x="4015" y="6022"/>
                  </a:lnTo>
                  <a:lnTo>
                    <a:pt x="4016" y="6117"/>
                  </a:lnTo>
                  <a:lnTo>
                    <a:pt x="4018" y="6211"/>
                  </a:lnTo>
                  <a:lnTo>
                    <a:pt x="4022" y="6306"/>
                  </a:lnTo>
                  <a:lnTo>
                    <a:pt x="4027" y="6400"/>
                  </a:lnTo>
                  <a:lnTo>
                    <a:pt x="4033" y="6493"/>
                  </a:lnTo>
                  <a:lnTo>
                    <a:pt x="4041" y="6587"/>
                  </a:lnTo>
                  <a:lnTo>
                    <a:pt x="4051" y="6680"/>
                  </a:lnTo>
                  <a:lnTo>
                    <a:pt x="4062" y="6772"/>
                  </a:lnTo>
                  <a:lnTo>
                    <a:pt x="4074" y="6864"/>
                  </a:lnTo>
                  <a:lnTo>
                    <a:pt x="4087" y="6956"/>
                  </a:lnTo>
                  <a:lnTo>
                    <a:pt x="4102" y="7046"/>
                  </a:lnTo>
                  <a:lnTo>
                    <a:pt x="4119" y="7138"/>
                  </a:lnTo>
                  <a:lnTo>
                    <a:pt x="4136" y="7227"/>
                  </a:lnTo>
                  <a:lnTo>
                    <a:pt x="4155" y="7317"/>
                  </a:lnTo>
                  <a:lnTo>
                    <a:pt x="4176" y="7406"/>
                  </a:lnTo>
                  <a:lnTo>
                    <a:pt x="4197" y="7495"/>
                  </a:lnTo>
                  <a:lnTo>
                    <a:pt x="4220" y="7583"/>
                  </a:lnTo>
                  <a:lnTo>
                    <a:pt x="4244" y="7671"/>
                  </a:lnTo>
                  <a:lnTo>
                    <a:pt x="4270" y="7758"/>
                  </a:lnTo>
                  <a:lnTo>
                    <a:pt x="4298" y="7844"/>
                  </a:lnTo>
                  <a:lnTo>
                    <a:pt x="4326" y="7930"/>
                  </a:lnTo>
                  <a:lnTo>
                    <a:pt x="4355" y="8015"/>
                  </a:lnTo>
                  <a:lnTo>
                    <a:pt x="4386" y="8100"/>
                  </a:lnTo>
                  <a:lnTo>
                    <a:pt x="4417" y="8185"/>
                  </a:lnTo>
                  <a:lnTo>
                    <a:pt x="4450" y="8268"/>
                  </a:lnTo>
                  <a:lnTo>
                    <a:pt x="4484" y="8351"/>
                  </a:lnTo>
                  <a:lnTo>
                    <a:pt x="4520" y="8433"/>
                  </a:lnTo>
                  <a:lnTo>
                    <a:pt x="4556" y="8515"/>
                  </a:lnTo>
                  <a:lnTo>
                    <a:pt x="4595" y="8596"/>
                  </a:lnTo>
                  <a:lnTo>
                    <a:pt x="4634" y="8676"/>
                  </a:lnTo>
                  <a:lnTo>
                    <a:pt x="4673" y="8757"/>
                  </a:lnTo>
                  <a:lnTo>
                    <a:pt x="4715" y="8835"/>
                  </a:lnTo>
                  <a:lnTo>
                    <a:pt x="528" y="13021"/>
                  </a:lnTo>
                  <a:lnTo>
                    <a:pt x="531" y="13025"/>
                  </a:lnTo>
                  <a:lnTo>
                    <a:pt x="501" y="13055"/>
                  </a:lnTo>
                  <a:lnTo>
                    <a:pt x="471" y="13086"/>
                  </a:lnTo>
                  <a:lnTo>
                    <a:pt x="443" y="13118"/>
                  </a:lnTo>
                  <a:lnTo>
                    <a:pt x="414" y="13152"/>
                  </a:lnTo>
                  <a:lnTo>
                    <a:pt x="386" y="13185"/>
                  </a:lnTo>
                  <a:lnTo>
                    <a:pt x="360" y="13219"/>
                  </a:lnTo>
                  <a:lnTo>
                    <a:pt x="335" y="13253"/>
                  </a:lnTo>
                  <a:lnTo>
                    <a:pt x="310" y="13288"/>
                  </a:lnTo>
                  <a:lnTo>
                    <a:pt x="286" y="13324"/>
                  </a:lnTo>
                  <a:lnTo>
                    <a:pt x="263" y="13360"/>
                  </a:lnTo>
                  <a:lnTo>
                    <a:pt x="241" y="13397"/>
                  </a:lnTo>
                  <a:lnTo>
                    <a:pt x="219" y="13436"/>
                  </a:lnTo>
                  <a:lnTo>
                    <a:pt x="199" y="13474"/>
                  </a:lnTo>
                  <a:lnTo>
                    <a:pt x="179" y="13512"/>
                  </a:lnTo>
                  <a:lnTo>
                    <a:pt x="161" y="13551"/>
                  </a:lnTo>
                  <a:lnTo>
                    <a:pt x="143" y="13591"/>
                  </a:lnTo>
                  <a:lnTo>
                    <a:pt x="126" y="13631"/>
                  </a:lnTo>
                  <a:lnTo>
                    <a:pt x="110" y="13672"/>
                  </a:lnTo>
                  <a:lnTo>
                    <a:pt x="95" y="13714"/>
                  </a:lnTo>
                  <a:lnTo>
                    <a:pt x="81" y="13755"/>
                  </a:lnTo>
                  <a:lnTo>
                    <a:pt x="69" y="13797"/>
                  </a:lnTo>
                  <a:lnTo>
                    <a:pt x="57" y="13840"/>
                  </a:lnTo>
                  <a:lnTo>
                    <a:pt x="46" y="13883"/>
                  </a:lnTo>
                  <a:lnTo>
                    <a:pt x="37" y="13926"/>
                  </a:lnTo>
                  <a:lnTo>
                    <a:pt x="28" y="13970"/>
                  </a:lnTo>
                  <a:lnTo>
                    <a:pt x="21" y="14015"/>
                  </a:lnTo>
                  <a:lnTo>
                    <a:pt x="15" y="14059"/>
                  </a:lnTo>
                  <a:lnTo>
                    <a:pt x="9" y="14104"/>
                  </a:lnTo>
                  <a:lnTo>
                    <a:pt x="5" y="14149"/>
                  </a:lnTo>
                  <a:lnTo>
                    <a:pt x="2" y="14195"/>
                  </a:lnTo>
                  <a:lnTo>
                    <a:pt x="1" y="14240"/>
                  </a:lnTo>
                  <a:lnTo>
                    <a:pt x="0" y="14287"/>
                  </a:lnTo>
                  <a:lnTo>
                    <a:pt x="2" y="14378"/>
                  </a:lnTo>
                  <a:lnTo>
                    <a:pt x="9" y="14468"/>
                  </a:lnTo>
                  <a:lnTo>
                    <a:pt x="20" y="14557"/>
                  </a:lnTo>
                  <a:lnTo>
                    <a:pt x="36" y="14644"/>
                  </a:lnTo>
                  <a:lnTo>
                    <a:pt x="56" y="14729"/>
                  </a:lnTo>
                  <a:lnTo>
                    <a:pt x="79" y="14814"/>
                  </a:lnTo>
                  <a:lnTo>
                    <a:pt x="107" y="14896"/>
                  </a:lnTo>
                  <a:lnTo>
                    <a:pt x="140" y="14976"/>
                  </a:lnTo>
                  <a:lnTo>
                    <a:pt x="175" y="15054"/>
                  </a:lnTo>
                  <a:lnTo>
                    <a:pt x="214" y="15132"/>
                  </a:lnTo>
                  <a:lnTo>
                    <a:pt x="256" y="15205"/>
                  </a:lnTo>
                  <a:lnTo>
                    <a:pt x="302" y="15277"/>
                  </a:lnTo>
                  <a:lnTo>
                    <a:pt x="352" y="15346"/>
                  </a:lnTo>
                  <a:lnTo>
                    <a:pt x="404" y="15414"/>
                  </a:lnTo>
                  <a:lnTo>
                    <a:pt x="460" y="15478"/>
                  </a:lnTo>
                  <a:lnTo>
                    <a:pt x="519" y="15539"/>
                  </a:lnTo>
                  <a:lnTo>
                    <a:pt x="580" y="15598"/>
                  </a:lnTo>
                  <a:lnTo>
                    <a:pt x="644" y="15654"/>
                  </a:lnTo>
                  <a:lnTo>
                    <a:pt x="712" y="15706"/>
                  </a:lnTo>
                  <a:lnTo>
                    <a:pt x="781" y="15756"/>
                  </a:lnTo>
                  <a:lnTo>
                    <a:pt x="853" y="15801"/>
                  </a:lnTo>
                  <a:lnTo>
                    <a:pt x="926" y="15844"/>
                  </a:lnTo>
                  <a:lnTo>
                    <a:pt x="1004" y="15883"/>
                  </a:lnTo>
                  <a:lnTo>
                    <a:pt x="1082" y="15918"/>
                  </a:lnTo>
                  <a:lnTo>
                    <a:pt x="1162" y="15951"/>
                  </a:lnTo>
                  <a:lnTo>
                    <a:pt x="1244" y="15979"/>
                  </a:lnTo>
                  <a:lnTo>
                    <a:pt x="1329" y="16002"/>
                  </a:lnTo>
                  <a:lnTo>
                    <a:pt x="1414" y="16022"/>
                  </a:lnTo>
                  <a:lnTo>
                    <a:pt x="1501" y="16038"/>
                  </a:lnTo>
                  <a:lnTo>
                    <a:pt x="1590" y="16049"/>
                  </a:lnTo>
                  <a:lnTo>
                    <a:pt x="1680" y="16056"/>
                  </a:lnTo>
                  <a:lnTo>
                    <a:pt x="1771" y="16058"/>
                  </a:lnTo>
                  <a:lnTo>
                    <a:pt x="1818" y="16057"/>
                  </a:lnTo>
                  <a:lnTo>
                    <a:pt x="1863" y="16056"/>
                  </a:lnTo>
                  <a:lnTo>
                    <a:pt x="1909" y="16053"/>
                  </a:lnTo>
                  <a:lnTo>
                    <a:pt x="1954" y="16049"/>
                  </a:lnTo>
                  <a:lnTo>
                    <a:pt x="1999" y="16043"/>
                  </a:lnTo>
                  <a:lnTo>
                    <a:pt x="2043" y="16037"/>
                  </a:lnTo>
                  <a:lnTo>
                    <a:pt x="2088" y="16030"/>
                  </a:lnTo>
                  <a:lnTo>
                    <a:pt x="2132" y="16021"/>
                  </a:lnTo>
                  <a:lnTo>
                    <a:pt x="2175" y="16012"/>
                  </a:lnTo>
                  <a:lnTo>
                    <a:pt x="2218" y="16001"/>
                  </a:lnTo>
                  <a:lnTo>
                    <a:pt x="2261" y="15989"/>
                  </a:lnTo>
                  <a:lnTo>
                    <a:pt x="2302" y="15977"/>
                  </a:lnTo>
                  <a:lnTo>
                    <a:pt x="2344" y="15963"/>
                  </a:lnTo>
                  <a:lnTo>
                    <a:pt x="2386" y="15948"/>
                  </a:lnTo>
                  <a:lnTo>
                    <a:pt x="2427" y="15932"/>
                  </a:lnTo>
                  <a:lnTo>
                    <a:pt x="2467" y="15915"/>
                  </a:lnTo>
                  <a:lnTo>
                    <a:pt x="2507" y="15897"/>
                  </a:lnTo>
                  <a:lnTo>
                    <a:pt x="2546" y="15878"/>
                  </a:lnTo>
                  <a:lnTo>
                    <a:pt x="2584" y="15859"/>
                  </a:lnTo>
                  <a:lnTo>
                    <a:pt x="2622" y="15839"/>
                  </a:lnTo>
                  <a:lnTo>
                    <a:pt x="2661" y="15817"/>
                  </a:lnTo>
                  <a:lnTo>
                    <a:pt x="2698" y="15795"/>
                  </a:lnTo>
                  <a:lnTo>
                    <a:pt x="2734" y="15772"/>
                  </a:lnTo>
                  <a:lnTo>
                    <a:pt x="2770" y="15748"/>
                  </a:lnTo>
                  <a:lnTo>
                    <a:pt x="2805" y="15723"/>
                  </a:lnTo>
                  <a:lnTo>
                    <a:pt x="2839" y="15698"/>
                  </a:lnTo>
                  <a:lnTo>
                    <a:pt x="2873" y="15671"/>
                  </a:lnTo>
                  <a:lnTo>
                    <a:pt x="2906" y="15644"/>
                  </a:lnTo>
                  <a:lnTo>
                    <a:pt x="2940" y="15615"/>
                  </a:lnTo>
                  <a:lnTo>
                    <a:pt x="2971" y="15587"/>
                  </a:lnTo>
                  <a:lnTo>
                    <a:pt x="3003" y="15557"/>
                  </a:lnTo>
                  <a:lnTo>
                    <a:pt x="3033" y="15527"/>
                  </a:lnTo>
                  <a:lnTo>
                    <a:pt x="3032" y="15526"/>
                  </a:lnTo>
                  <a:lnTo>
                    <a:pt x="7217" y="11342"/>
                  </a:lnTo>
                  <a:lnTo>
                    <a:pt x="7296" y="11383"/>
                  </a:lnTo>
                  <a:lnTo>
                    <a:pt x="7377" y="11423"/>
                  </a:lnTo>
                  <a:lnTo>
                    <a:pt x="7457" y="11462"/>
                  </a:lnTo>
                  <a:lnTo>
                    <a:pt x="7538" y="11500"/>
                  </a:lnTo>
                  <a:lnTo>
                    <a:pt x="7621" y="11537"/>
                  </a:lnTo>
                  <a:lnTo>
                    <a:pt x="7703" y="11572"/>
                  </a:lnTo>
                  <a:lnTo>
                    <a:pt x="7786" y="11606"/>
                  </a:lnTo>
                  <a:lnTo>
                    <a:pt x="7869" y="11640"/>
                  </a:lnTo>
                  <a:lnTo>
                    <a:pt x="7954" y="11671"/>
                  </a:lnTo>
                  <a:lnTo>
                    <a:pt x="8039" y="11702"/>
                  </a:lnTo>
                  <a:lnTo>
                    <a:pt x="8124" y="11731"/>
                  </a:lnTo>
                  <a:lnTo>
                    <a:pt x="8211" y="11759"/>
                  </a:lnTo>
                  <a:lnTo>
                    <a:pt x="8297" y="11787"/>
                  </a:lnTo>
                  <a:lnTo>
                    <a:pt x="8384" y="11813"/>
                  </a:lnTo>
                  <a:lnTo>
                    <a:pt x="8472" y="11837"/>
                  </a:lnTo>
                  <a:lnTo>
                    <a:pt x="8560" y="11860"/>
                  </a:lnTo>
                  <a:lnTo>
                    <a:pt x="8649" y="11882"/>
                  </a:lnTo>
                  <a:lnTo>
                    <a:pt x="8739" y="11902"/>
                  </a:lnTo>
                  <a:lnTo>
                    <a:pt x="8828" y="11921"/>
                  </a:lnTo>
                  <a:lnTo>
                    <a:pt x="8918" y="11939"/>
                  </a:lnTo>
                  <a:lnTo>
                    <a:pt x="9010" y="11955"/>
                  </a:lnTo>
                  <a:lnTo>
                    <a:pt x="9100" y="11970"/>
                  </a:lnTo>
                  <a:lnTo>
                    <a:pt x="9192" y="11984"/>
                  </a:lnTo>
                  <a:lnTo>
                    <a:pt x="9285" y="11996"/>
                  </a:lnTo>
                  <a:lnTo>
                    <a:pt x="9377" y="12007"/>
                  </a:lnTo>
                  <a:lnTo>
                    <a:pt x="9470" y="12016"/>
                  </a:lnTo>
                  <a:lnTo>
                    <a:pt x="9564" y="12024"/>
                  </a:lnTo>
                  <a:lnTo>
                    <a:pt x="9657" y="12031"/>
                  </a:lnTo>
                  <a:lnTo>
                    <a:pt x="9751" y="12036"/>
                  </a:lnTo>
                  <a:lnTo>
                    <a:pt x="9846" y="12040"/>
                  </a:lnTo>
                  <a:lnTo>
                    <a:pt x="9941" y="12042"/>
                  </a:lnTo>
                  <a:lnTo>
                    <a:pt x="10036" y="12044"/>
                  </a:lnTo>
                  <a:lnTo>
                    <a:pt x="10346" y="12035"/>
                  </a:lnTo>
                  <a:lnTo>
                    <a:pt x="10651" y="12012"/>
                  </a:lnTo>
                  <a:lnTo>
                    <a:pt x="10954" y="11974"/>
                  </a:lnTo>
                  <a:lnTo>
                    <a:pt x="11250" y="11921"/>
                  </a:lnTo>
                  <a:lnTo>
                    <a:pt x="11541" y="11854"/>
                  </a:lnTo>
                  <a:lnTo>
                    <a:pt x="11827" y="11773"/>
                  </a:lnTo>
                  <a:lnTo>
                    <a:pt x="12107" y="11678"/>
                  </a:lnTo>
                  <a:lnTo>
                    <a:pt x="12380" y="11570"/>
                  </a:lnTo>
                  <a:lnTo>
                    <a:pt x="12647" y="11449"/>
                  </a:lnTo>
                  <a:lnTo>
                    <a:pt x="12907" y="11317"/>
                  </a:lnTo>
                  <a:lnTo>
                    <a:pt x="13159" y="11171"/>
                  </a:lnTo>
                  <a:lnTo>
                    <a:pt x="13403" y="11015"/>
                  </a:lnTo>
                  <a:lnTo>
                    <a:pt x="13639" y="10847"/>
                  </a:lnTo>
                  <a:lnTo>
                    <a:pt x="13866" y="10669"/>
                  </a:lnTo>
                  <a:lnTo>
                    <a:pt x="14085" y="10479"/>
                  </a:lnTo>
                  <a:lnTo>
                    <a:pt x="14295" y="10280"/>
                  </a:lnTo>
                  <a:lnTo>
                    <a:pt x="14493" y="10070"/>
                  </a:lnTo>
                  <a:lnTo>
                    <a:pt x="14683" y="9852"/>
                  </a:lnTo>
                  <a:lnTo>
                    <a:pt x="14862" y="9625"/>
                  </a:lnTo>
                  <a:lnTo>
                    <a:pt x="15029" y="9389"/>
                  </a:lnTo>
                  <a:lnTo>
                    <a:pt x="15186" y="9144"/>
                  </a:lnTo>
                  <a:lnTo>
                    <a:pt x="15331" y="8892"/>
                  </a:lnTo>
                  <a:lnTo>
                    <a:pt x="15464" y="8632"/>
                  </a:lnTo>
                  <a:lnTo>
                    <a:pt x="15584" y="8365"/>
                  </a:lnTo>
                  <a:lnTo>
                    <a:pt x="15693" y="8092"/>
                  </a:lnTo>
                  <a:lnTo>
                    <a:pt x="15787" y="7812"/>
                  </a:lnTo>
                  <a:lnTo>
                    <a:pt x="15868" y="7526"/>
                  </a:lnTo>
                  <a:lnTo>
                    <a:pt x="15936" y="7235"/>
                  </a:lnTo>
                  <a:lnTo>
                    <a:pt x="15989" y="6939"/>
                  </a:lnTo>
                  <a:lnTo>
                    <a:pt x="16027" y="6638"/>
                  </a:lnTo>
                  <a:lnTo>
                    <a:pt x="16050" y="6332"/>
                  </a:lnTo>
                  <a:lnTo>
                    <a:pt x="16058" y="6022"/>
                  </a:lnTo>
                  <a:lnTo>
                    <a:pt x="16050" y="5712"/>
                  </a:lnTo>
                  <a:lnTo>
                    <a:pt x="16027" y="5407"/>
                  </a:lnTo>
                  <a:lnTo>
                    <a:pt x="15989" y="5104"/>
                  </a:lnTo>
                  <a:lnTo>
                    <a:pt x="15936" y="4808"/>
                  </a:lnTo>
                  <a:lnTo>
                    <a:pt x="15868" y="4517"/>
                  </a:lnTo>
                  <a:lnTo>
                    <a:pt x="15787" y="4231"/>
                  </a:lnTo>
                  <a:lnTo>
                    <a:pt x="15693" y="3951"/>
                  </a:lnTo>
                  <a:lnTo>
                    <a:pt x="15584" y="3678"/>
                  </a:lnTo>
                  <a:lnTo>
                    <a:pt x="15464" y="3411"/>
                  </a:lnTo>
                  <a:lnTo>
                    <a:pt x="15331" y="3151"/>
                  </a:lnTo>
                  <a:lnTo>
                    <a:pt x="15186" y="2899"/>
                  </a:lnTo>
                  <a:lnTo>
                    <a:pt x="15029" y="2655"/>
                  </a:lnTo>
                  <a:lnTo>
                    <a:pt x="14862" y="2419"/>
                  </a:lnTo>
                  <a:lnTo>
                    <a:pt x="14683" y="2191"/>
                  </a:lnTo>
                  <a:lnTo>
                    <a:pt x="14493" y="1973"/>
                  </a:lnTo>
                  <a:lnTo>
                    <a:pt x="14295" y="1763"/>
                  </a:lnTo>
                  <a:lnTo>
                    <a:pt x="14085" y="1565"/>
                  </a:lnTo>
                  <a:lnTo>
                    <a:pt x="13866" y="1375"/>
                  </a:lnTo>
                  <a:lnTo>
                    <a:pt x="13639" y="1196"/>
                  </a:lnTo>
                  <a:lnTo>
                    <a:pt x="13403" y="1029"/>
                  </a:lnTo>
                  <a:lnTo>
                    <a:pt x="13159" y="872"/>
                  </a:lnTo>
                  <a:lnTo>
                    <a:pt x="12907" y="727"/>
                  </a:lnTo>
                  <a:lnTo>
                    <a:pt x="12647" y="594"/>
                  </a:lnTo>
                  <a:lnTo>
                    <a:pt x="12380" y="474"/>
                  </a:lnTo>
                  <a:lnTo>
                    <a:pt x="12107" y="365"/>
                  </a:lnTo>
                  <a:lnTo>
                    <a:pt x="11827" y="271"/>
                  </a:lnTo>
                  <a:lnTo>
                    <a:pt x="11541" y="190"/>
                  </a:lnTo>
                  <a:lnTo>
                    <a:pt x="11250" y="122"/>
                  </a:lnTo>
                  <a:lnTo>
                    <a:pt x="10954" y="69"/>
                  </a:lnTo>
                  <a:lnTo>
                    <a:pt x="10651" y="31"/>
                  </a:lnTo>
                  <a:lnTo>
                    <a:pt x="10346" y="8"/>
                  </a:lnTo>
                  <a:lnTo>
                    <a:pt x="100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fontAlgn="base"/>
              <a:endParaRPr lang="id-ID" strike="noStrike" noProof="1">
                <a:latin typeface="微软雅黑" panose="020B0503020204020204" pitchFamily="34" charset="-122"/>
                <a:ea typeface="微软雅黑" panose="020B0503020204020204" pitchFamily="34" charset="-122"/>
              </a:endParaRPr>
            </a:p>
          </p:txBody>
        </p:sp>
        <p:sp>
          <p:nvSpPr>
            <p:cNvPr id="54" name="Freeform 6"/>
            <p:cNvSpPr/>
            <p:nvPr/>
          </p:nvSpPr>
          <p:spPr bwMode="auto">
            <a:xfrm>
              <a:off x="2284413" y="1185863"/>
              <a:ext cx="161925" cy="161925"/>
            </a:xfrm>
            <a:custGeom>
              <a:avLst/>
              <a:gdLst>
                <a:gd name="T0" fmla="*/ 2977 w 3763"/>
                <a:gd name="T1" fmla="*/ 40 h 3764"/>
                <a:gd name="T2" fmla="*/ 2305 w 3763"/>
                <a:gd name="T3" fmla="*/ 213 h 3764"/>
                <a:gd name="T4" fmla="*/ 1691 w 3763"/>
                <a:gd name="T5" fmla="*/ 509 h 3764"/>
                <a:gd name="T6" fmla="*/ 1151 w 3763"/>
                <a:gd name="T7" fmla="*/ 912 h 3764"/>
                <a:gd name="T8" fmla="*/ 697 w 3763"/>
                <a:gd name="T9" fmla="*/ 1411 h 3764"/>
                <a:gd name="T10" fmla="*/ 346 w 3763"/>
                <a:gd name="T11" fmla="*/ 1990 h 3764"/>
                <a:gd name="T12" fmla="*/ 110 w 3763"/>
                <a:gd name="T13" fmla="*/ 2635 h 3764"/>
                <a:gd name="T14" fmla="*/ 5 w 3763"/>
                <a:gd name="T15" fmla="*/ 3332 h 3764"/>
                <a:gd name="T16" fmla="*/ 3 w 3763"/>
                <a:gd name="T17" fmla="*/ 3551 h 3764"/>
                <a:gd name="T18" fmla="*/ 15 w 3763"/>
                <a:gd name="T19" fmla="*/ 3599 h 3764"/>
                <a:gd name="T20" fmla="*/ 36 w 3763"/>
                <a:gd name="T21" fmla="*/ 3643 h 3764"/>
                <a:gd name="T22" fmla="*/ 65 w 3763"/>
                <a:gd name="T23" fmla="*/ 3681 h 3764"/>
                <a:gd name="T24" fmla="*/ 100 w 3763"/>
                <a:gd name="T25" fmla="*/ 3713 h 3764"/>
                <a:gd name="T26" fmla="*/ 142 w 3763"/>
                <a:gd name="T27" fmla="*/ 3739 h 3764"/>
                <a:gd name="T28" fmla="*/ 188 w 3763"/>
                <a:gd name="T29" fmla="*/ 3756 h 3764"/>
                <a:gd name="T30" fmla="*/ 237 w 3763"/>
                <a:gd name="T31" fmla="*/ 3764 h 3764"/>
                <a:gd name="T32" fmla="*/ 289 w 3763"/>
                <a:gd name="T33" fmla="*/ 3761 h 3764"/>
                <a:gd name="T34" fmla="*/ 337 w 3763"/>
                <a:gd name="T35" fmla="*/ 3749 h 3764"/>
                <a:gd name="T36" fmla="*/ 381 w 3763"/>
                <a:gd name="T37" fmla="*/ 3728 h 3764"/>
                <a:gd name="T38" fmla="*/ 419 w 3763"/>
                <a:gd name="T39" fmla="*/ 3698 h 3764"/>
                <a:gd name="T40" fmla="*/ 451 w 3763"/>
                <a:gd name="T41" fmla="*/ 3663 h 3764"/>
                <a:gd name="T42" fmla="*/ 476 w 3763"/>
                <a:gd name="T43" fmla="*/ 3621 h 3764"/>
                <a:gd name="T44" fmla="*/ 493 w 3763"/>
                <a:gd name="T45" fmla="*/ 3576 h 3764"/>
                <a:gd name="T46" fmla="*/ 501 w 3763"/>
                <a:gd name="T47" fmla="*/ 3526 h 3764"/>
                <a:gd name="T48" fmla="*/ 537 w 3763"/>
                <a:gd name="T49" fmla="*/ 3054 h 3764"/>
                <a:gd name="T50" fmla="*/ 684 w 3763"/>
                <a:gd name="T51" fmla="*/ 2478 h 3764"/>
                <a:gd name="T52" fmla="*/ 937 w 3763"/>
                <a:gd name="T53" fmla="*/ 1952 h 3764"/>
                <a:gd name="T54" fmla="*/ 1283 w 3763"/>
                <a:gd name="T55" fmla="*/ 1488 h 3764"/>
                <a:gd name="T56" fmla="*/ 1711 w 3763"/>
                <a:gd name="T57" fmla="*/ 1100 h 3764"/>
                <a:gd name="T58" fmla="*/ 2208 w 3763"/>
                <a:gd name="T59" fmla="*/ 799 h 3764"/>
                <a:gd name="T60" fmla="*/ 2760 w 3763"/>
                <a:gd name="T61" fmla="*/ 596 h 3764"/>
                <a:gd name="T62" fmla="*/ 3358 w 3763"/>
                <a:gd name="T63" fmla="*/ 506 h 3764"/>
                <a:gd name="T64" fmla="*/ 3550 w 3763"/>
                <a:gd name="T65" fmla="*/ 499 h 3764"/>
                <a:gd name="T66" fmla="*/ 3599 w 3763"/>
                <a:gd name="T67" fmla="*/ 487 h 3764"/>
                <a:gd name="T68" fmla="*/ 3643 w 3763"/>
                <a:gd name="T69" fmla="*/ 466 h 3764"/>
                <a:gd name="T70" fmla="*/ 3681 w 3763"/>
                <a:gd name="T71" fmla="*/ 437 h 3764"/>
                <a:gd name="T72" fmla="*/ 3713 w 3763"/>
                <a:gd name="T73" fmla="*/ 402 h 3764"/>
                <a:gd name="T74" fmla="*/ 3738 w 3763"/>
                <a:gd name="T75" fmla="*/ 359 h 3764"/>
                <a:gd name="T76" fmla="*/ 3755 w 3763"/>
                <a:gd name="T77" fmla="*/ 313 h 3764"/>
                <a:gd name="T78" fmla="*/ 3763 w 3763"/>
                <a:gd name="T79" fmla="*/ 264 h 3764"/>
                <a:gd name="T80" fmla="*/ 3760 w 3763"/>
                <a:gd name="T81" fmla="*/ 213 h 3764"/>
                <a:gd name="T82" fmla="*/ 3748 w 3763"/>
                <a:gd name="T83" fmla="*/ 165 h 3764"/>
                <a:gd name="T84" fmla="*/ 3727 w 3763"/>
                <a:gd name="T85" fmla="*/ 120 h 3764"/>
                <a:gd name="T86" fmla="*/ 3698 w 3763"/>
                <a:gd name="T87" fmla="*/ 82 h 3764"/>
                <a:gd name="T88" fmla="*/ 3663 w 3763"/>
                <a:gd name="T89" fmla="*/ 50 h 3764"/>
                <a:gd name="T90" fmla="*/ 3621 w 3763"/>
                <a:gd name="T91" fmla="*/ 25 h 3764"/>
                <a:gd name="T92" fmla="*/ 3574 w 3763"/>
                <a:gd name="T93" fmla="*/ 8 h 3764"/>
                <a:gd name="T94" fmla="*/ 3525 w 3763"/>
                <a:gd name="T95" fmla="*/ 0 h 3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63" h="3764">
                  <a:moveTo>
                    <a:pt x="3512" y="0"/>
                  </a:moveTo>
                  <a:lnTo>
                    <a:pt x="3332" y="5"/>
                  </a:lnTo>
                  <a:lnTo>
                    <a:pt x="3153" y="18"/>
                  </a:lnTo>
                  <a:lnTo>
                    <a:pt x="2977" y="40"/>
                  </a:lnTo>
                  <a:lnTo>
                    <a:pt x="2805" y="71"/>
                  </a:lnTo>
                  <a:lnTo>
                    <a:pt x="2634" y="110"/>
                  </a:lnTo>
                  <a:lnTo>
                    <a:pt x="2467" y="158"/>
                  </a:lnTo>
                  <a:lnTo>
                    <a:pt x="2305" y="213"/>
                  </a:lnTo>
                  <a:lnTo>
                    <a:pt x="2145" y="276"/>
                  </a:lnTo>
                  <a:lnTo>
                    <a:pt x="1990" y="346"/>
                  </a:lnTo>
                  <a:lnTo>
                    <a:pt x="1838" y="424"/>
                  </a:lnTo>
                  <a:lnTo>
                    <a:pt x="1691" y="509"/>
                  </a:lnTo>
                  <a:lnTo>
                    <a:pt x="1548" y="600"/>
                  </a:lnTo>
                  <a:lnTo>
                    <a:pt x="1411" y="698"/>
                  </a:lnTo>
                  <a:lnTo>
                    <a:pt x="1278" y="802"/>
                  </a:lnTo>
                  <a:lnTo>
                    <a:pt x="1151" y="912"/>
                  </a:lnTo>
                  <a:lnTo>
                    <a:pt x="1028" y="1029"/>
                  </a:lnTo>
                  <a:lnTo>
                    <a:pt x="912" y="1151"/>
                  </a:lnTo>
                  <a:lnTo>
                    <a:pt x="801" y="1279"/>
                  </a:lnTo>
                  <a:lnTo>
                    <a:pt x="697" y="1411"/>
                  </a:lnTo>
                  <a:lnTo>
                    <a:pt x="600" y="1549"/>
                  </a:lnTo>
                  <a:lnTo>
                    <a:pt x="508" y="1691"/>
                  </a:lnTo>
                  <a:lnTo>
                    <a:pt x="423" y="1839"/>
                  </a:lnTo>
                  <a:lnTo>
                    <a:pt x="346" y="1990"/>
                  </a:lnTo>
                  <a:lnTo>
                    <a:pt x="276" y="2146"/>
                  </a:lnTo>
                  <a:lnTo>
                    <a:pt x="212" y="2305"/>
                  </a:lnTo>
                  <a:lnTo>
                    <a:pt x="157" y="2468"/>
                  </a:lnTo>
                  <a:lnTo>
                    <a:pt x="110" y="2635"/>
                  </a:lnTo>
                  <a:lnTo>
                    <a:pt x="71" y="2805"/>
                  </a:lnTo>
                  <a:lnTo>
                    <a:pt x="40" y="2978"/>
                  </a:lnTo>
                  <a:lnTo>
                    <a:pt x="18" y="3153"/>
                  </a:lnTo>
                  <a:lnTo>
                    <a:pt x="5" y="3332"/>
                  </a:lnTo>
                  <a:lnTo>
                    <a:pt x="0" y="3513"/>
                  </a:lnTo>
                  <a:lnTo>
                    <a:pt x="0" y="3526"/>
                  </a:lnTo>
                  <a:lnTo>
                    <a:pt x="1" y="3539"/>
                  </a:lnTo>
                  <a:lnTo>
                    <a:pt x="3" y="3551"/>
                  </a:lnTo>
                  <a:lnTo>
                    <a:pt x="5" y="3563"/>
                  </a:lnTo>
                  <a:lnTo>
                    <a:pt x="8" y="3576"/>
                  </a:lnTo>
                  <a:lnTo>
                    <a:pt x="11" y="3587"/>
                  </a:lnTo>
                  <a:lnTo>
                    <a:pt x="15" y="3599"/>
                  </a:lnTo>
                  <a:lnTo>
                    <a:pt x="20" y="3610"/>
                  </a:lnTo>
                  <a:lnTo>
                    <a:pt x="25" y="3621"/>
                  </a:lnTo>
                  <a:lnTo>
                    <a:pt x="30" y="3632"/>
                  </a:lnTo>
                  <a:lnTo>
                    <a:pt x="36" y="3643"/>
                  </a:lnTo>
                  <a:lnTo>
                    <a:pt x="43" y="3653"/>
                  </a:lnTo>
                  <a:lnTo>
                    <a:pt x="50" y="3663"/>
                  </a:lnTo>
                  <a:lnTo>
                    <a:pt x="57" y="3672"/>
                  </a:lnTo>
                  <a:lnTo>
                    <a:pt x="65" y="3681"/>
                  </a:lnTo>
                  <a:lnTo>
                    <a:pt x="73" y="3690"/>
                  </a:lnTo>
                  <a:lnTo>
                    <a:pt x="82" y="3698"/>
                  </a:lnTo>
                  <a:lnTo>
                    <a:pt x="91" y="3706"/>
                  </a:lnTo>
                  <a:lnTo>
                    <a:pt x="100" y="3713"/>
                  </a:lnTo>
                  <a:lnTo>
                    <a:pt x="110" y="3721"/>
                  </a:lnTo>
                  <a:lnTo>
                    <a:pt x="120" y="3728"/>
                  </a:lnTo>
                  <a:lnTo>
                    <a:pt x="131" y="3734"/>
                  </a:lnTo>
                  <a:lnTo>
                    <a:pt x="142" y="3739"/>
                  </a:lnTo>
                  <a:lnTo>
                    <a:pt x="153" y="3744"/>
                  </a:lnTo>
                  <a:lnTo>
                    <a:pt x="164" y="3749"/>
                  </a:lnTo>
                  <a:lnTo>
                    <a:pt x="176" y="3753"/>
                  </a:lnTo>
                  <a:lnTo>
                    <a:pt x="188" y="3756"/>
                  </a:lnTo>
                  <a:lnTo>
                    <a:pt x="200" y="3759"/>
                  </a:lnTo>
                  <a:lnTo>
                    <a:pt x="212" y="3761"/>
                  </a:lnTo>
                  <a:lnTo>
                    <a:pt x="224" y="3763"/>
                  </a:lnTo>
                  <a:lnTo>
                    <a:pt x="237" y="3764"/>
                  </a:lnTo>
                  <a:lnTo>
                    <a:pt x="250" y="3764"/>
                  </a:lnTo>
                  <a:lnTo>
                    <a:pt x="264" y="3764"/>
                  </a:lnTo>
                  <a:lnTo>
                    <a:pt x="276" y="3763"/>
                  </a:lnTo>
                  <a:lnTo>
                    <a:pt x="289" y="3761"/>
                  </a:lnTo>
                  <a:lnTo>
                    <a:pt x="301" y="3759"/>
                  </a:lnTo>
                  <a:lnTo>
                    <a:pt x="313" y="3756"/>
                  </a:lnTo>
                  <a:lnTo>
                    <a:pt x="325" y="3753"/>
                  </a:lnTo>
                  <a:lnTo>
                    <a:pt x="337" y="3749"/>
                  </a:lnTo>
                  <a:lnTo>
                    <a:pt x="348" y="3744"/>
                  </a:lnTo>
                  <a:lnTo>
                    <a:pt x="359" y="3739"/>
                  </a:lnTo>
                  <a:lnTo>
                    <a:pt x="370" y="3734"/>
                  </a:lnTo>
                  <a:lnTo>
                    <a:pt x="381" y="3728"/>
                  </a:lnTo>
                  <a:lnTo>
                    <a:pt x="391" y="3721"/>
                  </a:lnTo>
                  <a:lnTo>
                    <a:pt x="401" y="3713"/>
                  </a:lnTo>
                  <a:lnTo>
                    <a:pt x="410" y="3706"/>
                  </a:lnTo>
                  <a:lnTo>
                    <a:pt x="419" y="3698"/>
                  </a:lnTo>
                  <a:lnTo>
                    <a:pt x="428" y="3690"/>
                  </a:lnTo>
                  <a:lnTo>
                    <a:pt x="436" y="3681"/>
                  </a:lnTo>
                  <a:lnTo>
                    <a:pt x="444" y="3672"/>
                  </a:lnTo>
                  <a:lnTo>
                    <a:pt x="451" y="3663"/>
                  </a:lnTo>
                  <a:lnTo>
                    <a:pt x="458" y="3653"/>
                  </a:lnTo>
                  <a:lnTo>
                    <a:pt x="465" y="3643"/>
                  </a:lnTo>
                  <a:lnTo>
                    <a:pt x="471" y="3632"/>
                  </a:lnTo>
                  <a:lnTo>
                    <a:pt x="476" y="3621"/>
                  </a:lnTo>
                  <a:lnTo>
                    <a:pt x="481" y="3610"/>
                  </a:lnTo>
                  <a:lnTo>
                    <a:pt x="486" y="3599"/>
                  </a:lnTo>
                  <a:lnTo>
                    <a:pt x="490" y="3587"/>
                  </a:lnTo>
                  <a:lnTo>
                    <a:pt x="493" y="3576"/>
                  </a:lnTo>
                  <a:lnTo>
                    <a:pt x="496" y="3563"/>
                  </a:lnTo>
                  <a:lnTo>
                    <a:pt x="498" y="3551"/>
                  </a:lnTo>
                  <a:lnTo>
                    <a:pt x="500" y="3539"/>
                  </a:lnTo>
                  <a:lnTo>
                    <a:pt x="501" y="3526"/>
                  </a:lnTo>
                  <a:lnTo>
                    <a:pt x="501" y="3513"/>
                  </a:lnTo>
                  <a:lnTo>
                    <a:pt x="505" y="3358"/>
                  </a:lnTo>
                  <a:lnTo>
                    <a:pt x="517" y="3205"/>
                  </a:lnTo>
                  <a:lnTo>
                    <a:pt x="537" y="3054"/>
                  </a:lnTo>
                  <a:lnTo>
                    <a:pt x="563" y="2907"/>
                  </a:lnTo>
                  <a:lnTo>
                    <a:pt x="596" y="2760"/>
                  </a:lnTo>
                  <a:lnTo>
                    <a:pt x="637" y="2618"/>
                  </a:lnTo>
                  <a:lnTo>
                    <a:pt x="684" y="2478"/>
                  </a:lnTo>
                  <a:lnTo>
                    <a:pt x="738" y="2341"/>
                  </a:lnTo>
                  <a:lnTo>
                    <a:pt x="798" y="2208"/>
                  </a:lnTo>
                  <a:lnTo>
                    <a:pt x="865" y="2078"/>
                  </a:lnTo>
                  <a:lnTo>
                    <a:pt x="937" y="1952"/>
                  </a:lnTo>
                  <a:lnTo>
                    <a:pt x="1015" y="1830"/>
                  </a:lnTo>
                  <a:lnTo>
                    <a:pt x="1100" y="1711"/>
                  </a:lnTo>
                  <a:lnTo>
                    <a:pt x="1189" y="1598"/>
                  </a:lnTo>
                  <a:lnTo>
                    <a:pt x="1283" y="1488"/>
                  </a:lnTo>
                  <a:lnTo>
                    <a:pt x="1384" y="1384"/>
                  </a:lnTo>
                  <a:lnTo>
                    <a:pt x="1488" y="1285"/>
                  </a:lnTo>
                  <a:lnTo>
                    <a:pt x="1597" y="1189"/>
                  </a:lnTo>
                  <a:lnTo>
                    <a:pt x="1711" y="1100"/>
                  </a:lnTo>
                  <a:lnTo>
                    <a:pt x="1829" y="1017"/>
                  </a:lnTo>
                  <a:lnTo>
                    <a:pt x="1952" y="937"/>
                  </a:lnTo>
                  <a:lnTo>
                    <a:pt x="2077" y="865"/>
                  </a:lnTo>
                  <a:lnTo>
                    <a:pt x="2208" y="799"/>
                  </a:lnTo>
                  <a:lnTo>
                    <a:pt x="2340" y="739"/>
                  </a:lnTo>
                  <a:lnTo>
                    <a:pt x="2478" y="685"/>
                  </a:lnTo>
                  <a:lnTo>
                    <a:pt x="2617" y="637"/>
                  </a:lnTo>
                  <a:lnTo>
                    <a:pt x="2760" y="596"/>
                  </a:lnTo>
                  <a:lnTo>
                    <a:pt x="2906" y="563"/>
                  </a:lnTo>
                  <a:lnTo>
                    <a:pt x="3054" y="537"/>
                  </a:lnTo>
                  <a:lnTo>
                    <a:pt x="3204" y="517"/>
                  </a:lnTo>
                  <a:lnTo>
                    <a:pt x="3358" y="506"/>
                  </a:lnTo>
                  <a:lnTo>
                    <a:pt x="3512" y="502"/>
                  </a:lnTo>
                  <a:lnTo>
                    <a:pt x="3525" y="502"/>
                  </a:lnTo>
                  <a:lnTo>
                    <a:pt x="3538" y="501"/>
                  </a:lnTo>
                  <a:lnTo>
                    <a:pt x="3550" y="499"/>
                  </a:lnTo>
                  <a:lnTo>
                    <a:pt x="3562" y="497"/>
                  </a:lnTo>
                  <a:lnTo>
                    <a:pt x="3574" y="494"/>
                  </a:lnTo>
                  <a:lnTo>
                    <a:pt x="3587" y="491"/>
                  </a:lnTo>
                  <a:lnTo>
                    <a:pt x="3599" y="487"/>
                  </a:lnTo>
                  <a:lnTo>
                    <a:pt x="3610" y="482"/>
                  </a:lnTo>
                  <a:lnTo>
                    <a:pt x="3621" y="477"/>
                  </a:lnTo>
                  <a:lnTo>
                    <a:pt x="3632" y="472"/>
                  </a:lnTo>
                  <a:lnTo>
                    <a:pt x="3643" y="466"/>
                  </a:lnTo>
                  <a:lnTo>
                    <a:pt x="3653" y="459"/>
                  </a:lnTo>
                  <a:lnTo>
                    <a:pt x="3663" y="452"/>
                  </a:lnTo>
                  <a:lnTo>
                    <a:pt x="3672" y="445"/>
                  </a:lnTo>
                  <a:lnTo>
                    <a:pt x="3681" y="437"/>
                  </a:lnTo>
                  <a:lnTo>
                    <a:pt x="3690" y="429"/>
                  </a:lnTo>
                  <a:lnTo>
                    <a:pt x="3698" y="420"/>
                  </a:lnTo>
                  <a:lnTo>
                    <a:pt x="3706" y="411"/>
                  </a:lnTo>
                  <a:lnTo>
                    <a:pt x="3713" y="402"/>
                  </a:lnTo>
                  <a:lnTo>
                    <a:pt x="3720" y="391"/>
                  </a:lnTo>
                  <a:lnTo>
                    <a:pt x="3727" y="381"/>
                  </a:lnTo>
                  <a:lnTo>
                    <a:pt x="3733" y="370"/>
                  </a:lnTo>
                  <a:lnTo>
                    <a:pt x="3738" y="359"/>
                  </a:lnTo>
                  <a:lnTo>
                    <a:pt x="3743" y="348"/>
                  </a:lnTo>
                  <a:lnTo>
                    <a:pt x="3748" y="337"/>
                  </a:lnTo>
                  <a:lnTo>
                    <a:pt x="3752" y="325"/>
                  </a:lnTo>
                  <a:lnTo>
                    <a:pt x="3755" y="313"/>
                  </a:lnTo>
                  <a:lnTo>
                    <a:pt x="3758" y="301"/>
                  </a:lnTo>
                  <a:lnTo>
                    <a:pt x="3760" y="289"/>
                  </a:lnTo>
                  <a:lnTo>
                    <a:pt x="3762" y="276"/>
                  </a:lnTo>
                  <a:lnTo>
                    <a:pt x="3763" y="264"/>
                  </a:lnTo>
                  <a:lnTo>
                    <a:pt x="3763" y="251"/>
                  </a:lnTo>
                  <a:lnTo>
                    <a:pt x="3763" y="238"/>
                  </a:lnTo>
                  <a:lnTo>
                    <a:pt x="3762" y="225"/>
                  </a:lnTo>
                  <a:lnTo>
                    <a:pt x="3760" y="213"/>
                  </a:lnTo>
                  <a:lnTo>
                    <a:pt x="3758" y="201"/>
                  </a:lnTo>
                  <a:lnTo>
                    <a:pt x="3755" y="188"/>
                  </a:lnTo>
                  <a:lnTo>
                    <a:pt x="3752" y="177"/>
                  </a:lnTo>
                  <a:lnTo>
                    <a:pt x="3748" y="165"/>
                  </a:lnTo>
                  <a:lnTo>
                    <a:pt x="3743" y="154"/>
                  </a:lnTo>
                  <a:lnTo>
                    <a:pt x="3738" y="143"/>
                  </a:lnTo>
                  <a:lnTo>
                    <a:pt x="3733" y="132"/>
                  </a:lnTo>
                  <a:lnTo>
                    <a:pt x="3727" y="120"/>
                  </a:lnTo>
                  <a:lnTo>
                    <a:pt x="3720" y="110"/>
                  </a:lnTo>
                  <a:lnTo>
                    <a:pt x="3713" y="100"/>
                  </a:lnTo>
                  <a:lnTo>
                    <a:pt x="3706" y="91"/>
                  </a:lnTo>
                  <a:lnTo>
                    <a:pt x="3698" y="82"/>
                  </a:lnTo>
                  <a:lnTo>
                    <a:pt x="3690" y="73"/>
                  </a:lnTo>
                  <a:lnTo>
                    <a:pt x="3681" y="65"/>
                  </a:lnTo>
                  <a:lnTo>
                    <a:pt x="3672" y="57"/>
                  </a:lnTo>
                  <a:lnTo>
                    <a:pt x="3663" y="50"/>
                  </a:lnTo>
                  <a:lnTo>
                    <a:pt x="3653" y="43"/>
                  </a:lnTo>
                  <a:lnTo>
                    <a:pt x="3643" y="36"/>
                  </a:lnTo>
                  <a:lnTo>
                    <a:pt x="3632" y="30"/>
                  </a:lnTo>
                  <a:lnTo>
                    <a:pt x="3621" y="25"/>
                  </a:lnTo>
                  <a:lnTo>
                    <a:pt x="3610" y="20"/>
                  </a:lnTo>
                  <a:lnTo>
                    <a:pt x="3599" y="15"/>
                  </a:lnTo>
                  <a:lnTo>
                    <a:pt x="3587" y="11"/>
                  </a:lnTo>
                  <a:lnTo>
                    <a:pt x="3574" y="8"/>
                  </a:lnTo>
                  <a:lnTo>
                    <a:pt x="3562" y="5"/>
                  </a:lnTo>
                  <a:lnTo>
                    <a:pt x="3550" y="3"/>
                  </a:lnTo>
                  <a:lnTo>
                    <a:pt x="3538" y="1"/>
                  </a:lnTo>
                  <a:lnTo>
                    <a:pt x="3525" y="0"/>
                  </a:lnTo>
                  <a:lnTo>
                    <a:pt x="35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fontAlgn="base"/>
              <a:endParaRPr lang="id-ID" strike="noStrike" noProof="1">
                <a:latin typeface="微软雅黑" panose="020B0503020204020204" pitchFamily="34" charset="-122"/>
                <a:ea typeface="微软雅黑" panose="020B0503020204020204" pitchFamily="34" charset="-122"/>
              </a:endParaRPr>
            </a:p>
          </p:txBody>
        </p:sp>
      </p:grpSp>
      <p:sp>
        <p:nvSpPr>
          <p:cNvPr id="139286" name="Freeform 55"/>
          <p:cNvSpPr>
            <a:spLocks noEditPoints="1"/>
          </p:cNvSpPr>
          <p:nvPr>
            <p:custDataLst>
              <p:tags r:id="rId20"/>
            </p:custDataLst>
          </p:nvPr>
        </p:nvSpPr>
        <p:spPr>
          <a:xfrm>
            <a:off x="9055100" y="3473450"/>
            <a:ext cx="479425" cy="344488"/>
          </a:xfrm>
          <a:custGeom>
            <a:avLst/>
            <a:gdLst/>
            <a:ahLst/>
            <a:cxnLst>
              <a:cxn ang="0">
                <a:pos x="74079" y="309994"/>
              </a:cxn>
              <a:cxn ang="0">
                <a:pos x="47409" y="291966"/>
              </a:cxn>
              <a:cxn ang="0">
                <a:pos x="32033" y="263568"/>
              </a:cxn>
              <a:cxn ang="0">
                <a:pos x="30811" y="235736"/>
              </a:cxn>
              <a:cxn ang="0">
                <a:pos x="37814" y="215354"/>
              </a:cxn>
              <a:cxn ang="0">
                <a:pos x="51015" y="198279"/>
              </a:cxn>
              <a:cxn ang="0">
                <a:pos x="68864" y="185824"/>
              </a:cxn>
              <a:cxn ang="0">
                <a:pos x="79770" y="177331"/>
              </a:cxn>
              <a:cxn ang="0">
                <a:pos x="81618" y="167646"/>
              </a:cxn>
              <a:cxn ang="0">
                <a:pos x="76403" y="152032"/>
              </a:cxn>
              <a:cxn ang="0">
                <a:pos x="74764" y="142735"/>
              </a:cxn>
              <a:cxn ang="0">
                <a:pos x="78489" y="125899"/>
              </a:cxn>
              <a:cxn ang="0">
                <a:pos x="89812" y="112132"/>
              </a:cxn>
              <a:cxn ang="0">
                <a:pos x="106470" y="105129"/>
              </a:cxn>
              <a:cxn ang="0">
                <a:pos x="119849" y="105010"/>
              </a:cxn>
              <a:cxn ang="0">
                <a:pos x="131411" y="107751"/>
              </a:cxn>
              <a:cxn ang="0">
                <a:pos x="143688" y="110791"/>
              </a:cxn>
              <a:cxn ang="0">
                <a:pos x="151287" y="106619"/>
              </a:cxn>
              <a:cxn ang="0">
                <a:pos x="158051" y="93984"/>
              </a:cxn>
              <a:cxn ang="0">
                <a:pos x="178374" y="62934"/>
              </a:cxn>
              <a:cxn ang="0">
                <a:pos x="207695" y="41032"/>
              </a:cxn>
              <a:cxn ang="0">
                <a:pos x="242947" y="30543"/>
              </a:cxn>
              <a:cxn ang="0">
                <a:pos x="287883" y="35460"/>
              </a:cxn>
              <a:cxn ang="0">
                <a:pos x="327605" y="60282"/>
              </a:cxn>
              <a:cxn ang="0">
                <a:pos x="352546" y="100421"/>
              </a:cxn>
              <a:cxn ang="0">
                <a:pos x="358953" y="135911"/>
              </a:cxn>
              <a:cxn ang="0">
                <a:pos x="362737" y="144612"/>
              </a:cxn>
              <a:cxn ang="0">
                <a:pos x="372988" y="149052"/>
              </a:cxn>
              <a:cxn ang="0">
                <a:pos x="405558" y="159601"/>
              </a:cxn>
              <a:cxn ang="0">
                <a:pos x="431900" y="182248"/>
              </a:cxn>
              <a:cxn ang="0">
                <a:pos x="446620" y="213864"/>
              </a:cxn>
              <a:cxn ang="0">
                <a:pos x="446024" y="252364"/>
              </a:cxn>
              <a:cxn ang="0">
                <a:pos x="427221" y="287079"/>
              </a:cxn>
              <a:cxn ang="0">
                <a:pos x="394622" y="309071"/>
              </a:cxn>
              <a:cxn ang="0">
                <a:pos x="385712" y="109182"/>
              </a:cxn>
              <a:cxn ang="0">
                <a:pos x="360890" y="53279"/>
              </a:cxn>
              <a:cxn ang="0">
                <a:pos x="314791" y="14511"/>
              </a:cxn>
              <a:cxn ang="0">
                <a:pos x="254211" y="0"/>
              </a:cxn>
              <a:cxn ang="0">
                <a:pos x="206265" y="8850"/>
              </a:cxn>
              <a:cxn ang="0">
                <a:pos x="166037" y="33225"/>
              </a:cxn>
              <a:cxn ang="0">
                <a:pos x="136685" y="69758"/>
              </a:cxn>
              <a:cxn ang="0">
                <a:pos x="122531" y="75718"/>
              </a:cxn>
              <a:cxn ang="0">
                <a:pos x="105278" y="75122"/>
              </a:cxn>
              <a:cxn ang="0">
                <a:pos x="74526" y="86296"/>
              </a:cxn>
              <a:cxn ang="0">
                <a:pos x="52981" y="110016"/>
              </a:cxn>
              <a:cxn ang="0">
                <a:pos x="44846" y="142079"/>
              </a:cxn>
              <a:cxn ang="0">
                <a:pos x="46426" y="155459"/>
              </a:cxn>
              <a:cxn ang="0">
                <a:pos x="38171" y="170030"/>
              </a:cxn>
              <a:cxn ang="0">
                <a:pos x="16806" y="192528"/>
              </a:cxn>
              <a:cxn ang="0">
                <a:pos x="3516" y="220926"/>
              </a:cxn>
              <a:cxn ang="0">
                <a:pos x="506" y="256714"/>
              </a:cxn>
              <a:cxn ang="0">
                <a:pos x="16597" y="301144"/>
              </a:cxn>
              <a:cxn ang="0">
                <a:pos x="50866" y="332254"/>
              </a:cxn>
              <a:cxn ang="0">
                <a:pos x="97202" y="343965"/>
              </a:cxn>
              <a:cxn ang="0">
                <a:pos x="404932" y="337171"/>
              </a:cxn>
              <a:cxn ang="0">
                <a:pos x="449362" y="307223"/>
              </a:cxn>
              <a:cxn ang="0">
                <a:pos x="474988" y="259843"/>
              </a:cxn>
              <a:cxn ang="0">
                <a:pos x="475733" y="206951"/>
              </a:cxn>
              <a:cxn ang="0">
                <a:pos x="455411" y="163683"/>
              </a:cxn>
              <a:cxn ang="0">
                <a:pos x="419414" y="133110"/>
              </a:cxn>
            </a:cxnLst>
            <a:pathLst>
              <a:path w="16058" h="11544">
                <a:moveTo>
                  <a:pt x="12294" y="10539"/>
                </a:moveTo>
                <a:lnTo>
                  <a:pt x="12294" y="10540"/>
                </a:lnTo>
                <a:lnTo>
                  <a:pt x="3262" y="10540"/>
                </a:lnTo>
                <a:lnTo>
                  <a:pt x="3145" y="10537"/>
                </a:lnTo>
                <a:lnTo>
                  <a:pt x="3031" y="10528"/>
                </a:lnTo>
                <a:lnTo>
                  <a:pt x="2919" y="10514"/>
                </a:lnTo>
                <a:lnTo>
                  <a:pt x="2807" y="10494"/>
                </a:lnTo>
                <a:lnTo>
                  <a:pt x="2698" y="10469"/>
                </a:lnTo>
                <a:lnTo>
                  <a:pt x="2591" y="10438"/>
                </a:lnTo>
                <a:lnTo>
                  <a:pt x="2486" y="10403"/>
                </a:lnTo>
                <a:lnTo>
                  <a:pt x="2384" y="10363"/>
                </a:lnTo>
                <a:lnTo>
                  <a:pt x="2284" y="10316"/>
                </a:lnTo>
                <a:lnTo>
                  <a:pt x="2187" y="10267"/>
                </a:lnTo>
                <a:lnTo>
                  <a:pt x="2092" y="10212"/>
                </a:lnTo>
                <a:lnTo>
                  <a:pt x="2000" y="10154"/>
                </a:lnTo>
                <a:lnTo>
                  <a:pt x="1912" y="10091"/>
                </a:lnTo>
                <a:lnTo>
                  <a:pt x="1827" y="10023"/>
                </a:lnTo>
                <a:lnTo>
                  <a:pt x="1744" y="9952"/>
                </a:lnTo>
                <a:lnTo>
                  <a:pt x="1666" y="9878"/>
                </a:lnTo>
                <a:lnTo>
                  <a:pt x="1591" y="9798"/>
                </a:lnTo>
                <a:lnTo>
                  <a:pt x="1520" y="9717"/>
                </a:lnTo>
                <a:lnTo>
                  <a:pt x="1453" y="9632"/>
                </a:lnTo>
                <a:lnTo>
                  <a:pt x="1390" y="9543"/>
                </a:lnTo>
                <a:lnTo>
                  <a:pt x="1331" y="9451"/>
                </a:lnTo>
                <a:lnTo>
                  <a:pt x="1277" y="9357"/>
                </a:lnTo>
                <a:lnTo>
                  <a:pt x="1226" y="9259"/>
                </a:lnTo>
                <a:lnTo>
                  <a:pt x="1181" y="9159"/>
                </a:lnTo>
                <a:lnTo>
                  <a:pt x="1141" y="9057"/>
                </a:lnTo>
                <a:lnTo>
                  <a:pt x="1105" y="8952"/>
                </a:lnTo>
                <a:lnTo>
                  <a:pt x="1075" y="8845"/>
                </a:lnTo>
                <a:lnTo>
                  <a:pt x="1050" y="8736"/>
                </a:lnTo>
                <a:lnTo>
                  <a:pt x="1030" y="8624"/>
                </a:lnTo>
                <a:lnTo>
                  <a:pt x="1016" y="8512"/>
                </a:lnTo>
                <a:lnTo>
                  <a:pt x="1007" y="8397"/>
                </a:lnTo>
                <a:lnTo>
                  <a:pt x="1004" y="8281"/>
                </a:lnTo>
                <a:lnTo>
                  <a:pt x="1005" y="8207"/>
                </a:lnTo>
                <a:lnTo>
                  <a:pt x="1009" y="8131"/>
                </a:lnTo>
                <a:lnTo>
                  <a:pt x="1015" y="8057"/>
                </a:lnTo>
                <a:lnTo>
                  <a:pt x="1024" y="7984"/>
                </a:lnTo>
                <a:lnTo>
                  <a:pt x="1034" y="7911"/>
                </a:lnTo>
                <a:lnTo>
                  <a:pt x="1048" y="7839"/>
                </a:lnTo>
                <a:lnTo>
                  <a:pt x="1063" y="7768"/>
                </a:lnTo>
                <a:lnTo>
                  <a:pt x="1081" y="7697"/>
                </a:lnTo>
                <a:lnTo>
                  <a:pt x="1101" y="7627"/>
                </a:lnTo>
                <a:lnTo>
                  <a:pt x="1123" y="7558"/>
                </a:lnTo>
                <a:lnTo>
                  <a:pt x="1148" y="7490"/>
                </a:lnTo>
                <a:lnTo>
                  <a:pt x="1175" y="7423"/>
                </a:lnTo>
                <a:lnTo>
                  <a:pt x="1203" y="7356"/>
                </a:lnTo>
                <a:lnTo>
                  <a:pt x="1235" y="7291"/>
                </a:lnTo>
                <a:lnTo>
                  <a:pt x="1269" y="7227"/>
                </a:lnTo>
                <a:lnTo>
                  <a:pt x="1304" y="7165"/>
                </a:lnTo>
                <a:lnTo>
                  <a:pt x="1341" y="7102"/>
                </a:lnTo>
                <a:lnTo>
                  <a:pt x="1381" y="7041"/>
                </a:lnTo>
                <a:lnTo>
                  <a:pt x="1422" y="6982"/>
                </a:lnTo>
                <a:lnTo>
                  <a:pt x="1465" y="6924"/>
                </a:lnTo>
                <a:lnTo>
                  <a:pt x="1511" y="6867"/>
                </a:lnTo>
                <a:lnTo>
                  <a:pt x="1559" y="6811"/>
                </a:lnTo>
                <a:lnTo>
                  <a:pt x="1608" y="6757"/>
                </a:lnTo>
                <a:lnTo>
                  <a:pt x="1659" y="6705"/>
                </a:lnTo>
                <a:lnTo>
                  <a:pt x="1712" y="6654"/>
                </a:lnTo>
                <a:lnTo>
                  <a:pt x="1767" y="6604"/>
                </a:lnTo>
                <a:lnTo>
                  <a:pt x="1825" y="6555"/>
                </a:lnTo>
                <a:lnTo>
                  <a:pt x="1883" y="6509"/>
                </a:lnTo>
                <a:lnTo>
                  <a:pt x="1943" y="6464"/>
                </a:lnTo>
                <a:lnTo>
                  <a:pt x="2005" y="6421"/>
                </a:lnTo>
                <a:lnTo>
                  <a:pt x="2069" y="6380"/>
                </a:lnTo>
                <a:lnTo>
                  <a:pt x="2135" y="6341"/>
                </a:lnTo>
                <a:lnTo>
                  <a:pt x="2198" y="6304"/>
                </a:lnTo>
                <a:lnTo>
                  <a:pt x="2256" y="6269"/>
                </a:lnTo>
                <a:lnTo>
                  <a:pt x="2311" y="6236"/>
                </a:lnTo>
                <a:lnTo>
                  <a:pt x="2364" y="6205"/>
                </a:lnTo>
                <a:lnTo>
                  <a:pt x="2412" y="6174"/>
                </a:lnTo>
                <a:lnTo>
                  <a:pt x="2456" y="6145"/>
                </a:lnTo>
                <a:lnTo>
                  <a:pt x="2498" y="6116"/>
                </a:lnTo>
                <a:lnTo>
                  <a:pt x="2535" y="6088"/>
                </a:lnTo>
                <a:lnTo>
                  <a:pt x="2570" y="6061"/>
                </a:lnTo>
                <a:lnTo>
                  <a:pt x="2601" y="6033"/>
                </a:lnTo>
                <a:lnTo>
                  <a:pt x="2629" y="6006"/>
                </a:lnTo>
                <a:lnTo>
                  <a:pt x="2655" y="5979"/>
                </a:lnTo>
                <a:lnTo>
                  <a:pt x="2677" y="5951"/>
                </a:lnTo>
                <a:lnTo>
                  <a:pt x="2696" y="5923"/>
                </a:lnTo>
                <a:lnTo>
                  <a:pt x="2712" y="5895"/>
                </a:lnTo>
                <a:lnTo>
                  <a:pt x="2725" y="5866"/>
                </a:lnTo>
                <a:lnTo>
                  <a:pt x="2735" y="5836"/>
                </a:lnTo>
                <a:lnTo>
                  <a:pt x="2742" y="5805"/>
                </a:lnTo>
                <a:lnTo>
                  <a:pt x="2747" y="5773"/>
                </a:lnTo>
                <a:lnTo>
                  <a:pt x="2748" y="5738"/>
                </a:lnTo>
                <a:lnTo>
                  <a:pt x="2748" y="5703"/>
                </a:lnTo>
                <a:lnTo>
                  <a:pt x="2744" y="5665"/>
                </a:lnTo>
                <a:lnTo>
                  <a:pt x="2739" y="5626"/>
                </a:lnTo>
                <a:lnTo>
                  <a:pt x="2730" y="5585"/>
                </a:lnTo>
                <a:lnTo>
                  <a:pt x="2720" y="5542"/>
                </a:lnTo>
                <a:lnTo>
                  <a:pt x="2707" y="5495"/>
                </a:lnTo>
                <a:lnTo>
                  <a:pt x="2691" y="5446"/>
                </a:lnTo>
                <a:lnTo>
                  <a:pt x="2674" y="5395"/>
                </a:lnTo>
                <a:lnTo>
                  <a:pt x="2654" y="5340"/>
                </a:lnTo>
                <a:lnTo>
                  <a:pt x="2632" y="5282"/>
                </a:lnTo>
                <a:lnTo>
                  <a:pt x="2607" y="5220"/>
                </a:lnTo>
                <a:lnTo>
                  <a:pt x="2581" y="5156"/>
                </a:lnTo>
                <a:lnTo>
                  <a:pt x="2564" y="5102"/>
                </a:lnTo>
                <a:lnTo>
                  <a:pt x="2549" y="5050"/>
                </a:lnTo>
                <a:lnTo>
                  <a:pt x="2537" y="5000"/>
                </a:lnTo>
                <a:lnTo>
                  <a:pt x="2527" y="4950"/>
                </a:lnTo>
                <a:lnTo>
                  <a:pt x="2523" y="4926"/>
                </a:lnTo>
                <a:lnTo>
                  <a:pt x="2519" y="4903"/>
                </a:lnTo>
                <a:lnTo>
                  <a:pt x="2516" y="4880"/>
                </a:lnTo>
                <a:lnTo>
                  <a:pt x="2514" y="4857"/>
                </a:lnTo>
                <a:lnTo>
                  <a:pt x="2512" y="4834"/>
                </a:lnTo>
                <a:lnTo>
                  <a:pt x="2510" y="4812"/>
                </a:lnTo>
                <a:lnTo>
                  <a:pt x="2509" y="4790"/>
                </a:lnTo>
                <a:lnTo>
                  <a:pt x="2509" y="4768"/>
                </a:lnTo>
                <a:lnTo>
                  <a:pt x="2511" y="4704"/>
                </a:lnTo>
                <a:lnTo>
                  <a:pt x="2516" y="4640"/>
                </a:lnTo>
                <a:lnTo>
                  <a:pt x="2524" y="4577"/>
                </a:lnTo>
                <a:lnTo>
                  <a:pt x="2535" y="4516"/>
                </a:lnTo>
                <a:lnTo>
                  <a:pt x="2549" y="4455"/>
                </a:lnTo>
                <a:lnTo>
                  <a:pt x="2565" y="4395"/>
                </a:lnTo>
                <a:lnTo>
                  <a:pt x="2585" y="4337"/>
                </a:lnTo>
                <a:lnTo>
                  <a:pt x="2608" y="4280"/>
                </a:lnTo>
                <a:lnTo>
                  <a:pt x="2634" y="4225"/>
                </a:lnTo>
                <a:lnTo>
                  <a:pt x="2661" y="4171"/>
                </a:lnTo>
                <a:lnTo>
                  <a:pt x="2691" y="4118"/>
                </a:lnTo>
                <a:lnTo>
                  <a:pt x="2724" y="4067"/>
                </a:lnTo>
                <a:lnTo>
                  <a:pt x="2759" y="4018"/>
                </a:lnTo>
                <a:lnTo>
                  <a:pt x="2796" y="3971"/>
                </a:lnTo>
                <a:lnTo>
                  <a:pt x="2835" y="3925"/>
                </a:lnTo>
                <a:lnTo>
                  <a:pt x="2877" y="3881"/>
                </a:lnTo>
                <a:lnTo>
                  <a:pt x="2921" y="3839"/>
                </a:lnTo>
                <a:lnTo>
                  <a:pt x="2966" y="3800"/>
                </a:lnTo>
                <a:lnTo>
                  <a:pt x="3014" y="3763"/>
                </a:lnTo>
                <a:lnTo>
                  <a:pt x="3063" y="3728"/>
                </a:lnTo>
                <a:lnTo>
                  <a:pt x="3113" y="3696"/>
                </a:lnTo>
                <a:lnTo>
                  <a:pt x="3166" y="3665"/>
                </a:lnTo>
                <a:lnTo>
                  <a:pt x="3221" y="3638"/>
                </a:lnTo>
                <a:lnTo>
                  <a:pt x="3276" y="3612"/>
                </a:lnTo>
                <a:lnTo>
                  <a:pt x="3333" y="3589"/>
                </a:lnTo>
                <a:lnTo>
                  <a:pt x="3391" y="3570"/>
                </a:lnTo>
                <a:lnTo>
                  <a:pt x="3450" y="3553"/>
                </a:lnTo>
                <a:lnTo>
                  <a:pt x="3512" y="3539"/>
                </a:lnTo>
                <a:lnTo>
                  <a:pt x="3573" y="3528"/>
                </a:lnTo>
                <a:lnTo>
                  <a:pt x="3636" y="3520"/>
                </a:lnTo>
                <a:lnTo>
                  <a:pt x="3699" y="3515"/>
                </a:lnTo>
                <a:lnTo>
                  <a:pt x="3764" y="3513"/>
                </a:lnTo>
                <a:lnTo>
                  <a:pt x="3779" y="3513"/>
                </a:lnTo>
                <a:lnTo>
                  <a:pt x="3821" y="3512"/>
                </a:lnTo>
                <a:lnTo>
                  <a:pt x="3851" y="3512"/>
                </a:lnTo>
                <a:lnTo>
                  <a:pt x="3886" y="3513"/>
                </a:lnTo>
                <a:lnTo>
                  <a:pt x="3927" y="3515"/>
                </a:lnTo>
                <a:lnTo>
                  <a:pt x="3972" y="3519"/>
                </a:lnTo>
                <a:lnTo>
                  <a:pt x="4022" y="3524"/>
                </a:lnTo>
                <a:lnTo>
                  <a:pt x="4074" y="3531"/>
                </a:lnTo>
                <a:lnTo>
                  <a:pt x="4130" y="3540"/>
                </a:lnTo>
                <a:lnTo>
                  <a:pt x="4189" y="3552"/>
                </a:lnTo>
                <a:lnTo>
                  <a:pt x="4219" y="3559"/>
                </a:lnTo>
                <a:lnTo>
                  <a:pt x="4250" y="3566"/>
                </a:lnTo>
                <a:lnTo>
                  <a:pt x="4281" y="3575"/>
                </a:lnTo>
                <a:lnTo>
                  <a:pt x="4314" y="3584"/>
                </a:lnTo>
                <a:lnTo>
                  <a:pt x="4345" y="3594"/>
                </a:lnTo>
                <a:lnTo>
                  <a:pt x="4378" y="3604"/>
                </a:lnTo>
                <a:lnTo>
                  <a:pt x="4410" y="3616"/>
                </a:lnTo>
                <a:lnTo>
                  <a:pt x="4443" y="3629"/>
                </a:lnTo>
                <a:lnTo>
                  <a:pt x="4495" y="3649"/>
                </a:lnTo>
                <a:lnTo>
                  <a:pt x="4544" y="3667"/>
                </a:lnTo>
                <a:lnTo>
                  <a:pt x="4592" y="3682"/>
                </a:lnTo>
                <a:lnTo>
                  <a:pt x="4636" y="3694"/>
                </a:lnTo>
                <a:lnTo>
                  <a:pt x="4678" y="3704"/>
                </a:lnTo>
                <a:lnTo>
                  <a:pt x="4717" y="3711"/>
                </a:lnTo>
                <a:lnTo>
                  <a:pt x="4754" y="3716"/>
                </a:lnTo>
                <a:lnTo>
                  <a:pt x="4789" y="3718"/>
                </a:lnTo>
                <a:lnTo>
                  <a:pt x="4822" y="3718"/>
                </a:lnTo>
                <a:lnTo>
                  <a:pt x="4855" y="3715"/>
                </a:lnTo>
                <a:lnTo>
                  <a:pt x="4884" y="3710"/>
                </a:lnTo>
                <a:lnTo>
                  <a:pt x="4912" y="3702"/>
                </a:lnTo>
                <a:lnTo>
                  <a:pt x="4939" y="3692"/>
                </a:lnTo>
                <a:lnTo>
                  <a:pt x="4964" y="3679"/>
                </a:lnTo>
                <a:lnTo>
                  <a:pt x="4989" y="3664"/>
                </a:lnTo>
                <a:lnTo>
                  <a:pt x="5012" y="3646"/>
                </a:lnTo>
                <a:lnTo>
                  <a:pt x="5034" y="3626"/>
                </a:lnTo>
                <a:lnTo>
                  <a:pt x="5056" y="3603"/>
                </a:lnTo>
                <a:lnTo>
                  <a:pt x="5077" y="3578"/>
                </a:lnTo>
                <a:lnTo>
                  <a:pt x="5097" y="3551"/>
                </a:lnTo>
                <a:lnTo>
                  <a:pt x="5117" y="3522"/>
                </a:lnTo>
                <a:lnTo>
                  <a:pt x="5138" y="3490"/>
                </a:lnTo>
                <a:lnTo>
                  <a:pt x="5158" y="3456"/>
                </a:lnTo>
                <a:lnTo>
                  <a:pt x="5177" y="3420"/>
                </a:lnTo>
                <a:lnTo>
                  <a:pt x="5197" y="3382"/>
                </a:lnTo>
                <a:lnTo>
                  <a:pt x="5218" y="3340"/>
                </a:lnTo>
                <a:lnTo>
                  <a:pt x="5238" y="3297"/>
                </a:lnTo>
                <a:lnTo>
                  <a:pt x="5260" y="3251"/>
                </a:lnTo>
                <a:lnTo>
                  <a:pt x="5304" y="3154"/>
                </a:lnTo>
                <a:lnTo>
                  <a:pt x="5353" y="3047"/>
                </a:lnTo>
                <a:lnTo>
                  <a:pt x="5409" y="2932"/>
                </a:lnTo>
                <a:lnTo>
                  <a:pt x="5469" y="2820"/>
                </a:lnTo>
                <a:lnTo>
                  <a:pt x="5532" y="2710"/>
                </a:lnTo>
                <a:lnTo>
                  <a:pt x="5599" y="2603"/>
                </a:lnTo>
                <a:lnTo>
                  <a:pt x="5669" y="2499"/>
                </a:lnTo>
                <a:lnTo>
                  <a:pt x="5744" y="2398"/>
                </a:lnTo>
                <a:lnTo>
                  <a:pt x="5821" y="2300"/>
                </a:lnTo>
                <a:lnTo>
                  <a:pt x="5902" y="2204"/>
                </a:lnTo>
                <a:lnTo>
                  <a:pt x="5986" y="2112"/>
                </a:lnTo>
                <a:lnTo>
                  <a:pt x="6072" y="2024"/>
                </a:lnTo>
                <a:lnTo>
                  <a:pt x="6161" y="1938"/>
                </a:lnTo>
                <a:lnTo>
                  <a:pt x="6255" y="1856"/>
                </a:lnTo>
                <a:lnTo>
                  <a:pt x="6349" y="1777"/>
                </a:lnTo>
                <a:lnTo>
                  <a:pt x="6447" y="1701"/>
                </a:lnTo>
                <a:lnTo>
                  <a:pt x="6547" y="1629"/>
                </a:lnTo>
                <a:lnTo>
                  <a:pt x="6650" y="1560"/>
                </a:lnTo>
                <a:lnTo>
                  <a:pt x="6754" y="1496"/>
                </a:lnTo>
                <a:lnTo>
                  <a:pt x="6862" y="1434"/>
                </a:lnTo>
                <a:lnTo>
                  <a:pt x="6970" y="1377"/>
                </a:lnTo>
                <a:lnTo>
                  <a:pt x="7082" y="1323"/>
                </a:lnTo>
                <a:lnTo>
                  <a:pt x="7195" y="1274"/>
                </a:lnTo>
                <a:lnTo>
                  <a:pt x="7309" y="1228"/>
                </a:lnTo>
                <a:lnTo>
                  <a:pt x="7426" y="1186"/>
                </a:lnTo>
                <a:lnTo>
                  <a:pt x="7543" y="1148"/>
                </a:lnTo>
                <a:lnTo>
                  <a:pt x="7663" y="1115"/>
                </a:lnTo>
                <a:lnTo>
                  <a:pt x="7784" y="1086"/>
                </a:lnTo>
                <a:lnTo>
                  <a:pt x="7906" y="1061"/>
                </a:lnTo>
                <a:lnTo>
                  <a:pt x="8029" y="1041"/>
                </a:lnTo>
                <a:lnTo>
                  <a:pt x="8153" y="1025"/>
                </a:lnTo>
                <a:lnTo>
                  <a:pt x="8278" y="1013"/>
                </a:lnTo>
                <a:lnTo>
                  <a:pt x="8404" y="1007"/>
                </a:lnTo>
                <a:lnTo>
                  <a:pt x="8531" y="1004"/>
                </a:lnTo>
                <a:lnTo>
                  <a:pt x="8699" y="1008"/>
                </a:lnTo>
                <a:lnTo>
                  <a:pt x="8866" y="1020"/>
                </a:lnTo>
                <a:lnTo>
                  <a:pt x="9030" y="1039"/>
                </a:lnTo>
                <a:lnTo>
                  <a:pt x="9192" y="1066"/>
                </a:lnTo>
                <a:lnTo>
                  <a:pt x="9351" y="1100"/>
                </a:lnTo>
                <a:lnTo>
                  <a:pt x="9507" y="1142"/>
                </a:lnTo>
                <a:lnTo>
                  <a:pt x="9661" y="1190"/>
                </a:lnTo>
                <a:lnTo>
                  <a:pt x="9811" y="1246"/>
                </a:lnTo>
                <a:lnTo>
                  <a:pt x="9959" y="1308"/>
                </a:lnTo>
                <a:lnTo>
                  <a:pt x="10102" y="1376"/>
                </a:lnTo>
                <a:lnTo>
                  <a:pt x="10242" y="1451"/>
                </a:lnTo>
                <a:lnTo>
                  <a:pt x="10378" y="1532"/>
                </a:lnTo>
                <a:lnTo>
                  <a:pt x="10510" y="1619"/>
                </a:lnTo>
                <a:lnTo>
                  <a:pt x="10638" y="1711"/>
                </a:lnTo>
                <a:lnTo>
                  <a:pt x="10761" y="1810"/>
                </a:lnTo>
                <a:lnTo>
                  <a:pt x="10880" y="1914"/>
                </a:lnTo>
                <a:lnTo>
                  <a:pt x="10994" y="2023"/>
                </a:lnTo>
                <a:lnTo>
                  <a:pt x="11103" y="2137"/>
                </a:lnTo>
                <a:lnTo>
                  <a:pt x="11207" y="2256"/>
                </a:lnTo>
                <a:lnTo>
                  <a:pt x="11306" y="2381"/>
                </a:lnTo>
                <a:lnTo>
                  <a:pt x="11398" y="2509"/>
                </a:lnTo>
                <a:lnTo>
                  <a:pt x="11486" y="2643"/>
                </a:lnTo>
                <a:lnTo>
                  <a:pt x="11568" y="2780"/>
                </a:lnTo>
                <a:lnTo>
                  <a:pt x="11643" y="2922"/>
                </a:lnTo>
                <a:lnTo>
                  <a:pt x="11712" y="3067"/>
                </a:lnTo>
                <a:lnTo>
                  <a:pt x="11775" y="3217"/>
                </a:lnTo>
                <a:lnTo>
                  <a:pt x="11831" y="3370"/>
                </a:lnTo>
                <a:lnTo>
                  <a:pt x="11880" y="3526"/>
                </a:lnTo>
                <a:lnTo>
                  <a:pt x="11922" y="3686"/>
                </a:lnTo>
                <a:lnTo>
                  <a:pt x="11957" y="3848"/>
                </a:lnTo>
                <a:lnTo>
                  <a:pt x="11985" y="4014"/>
                </a:lnTo>
                <a:lnTo>
                  <a:pt x="12005" y="4183"/>
                </a:lnTo>
                <a:lnTo>
                  <a:pt x="12016" y="4309"/>
                </a:lnTo>
                <a:lnTo>
                  <a:pt x="12027" y="4420"/>
                </a:lnTo>
                <a:lnTo>
                  <a:pt x="12032" y="4471"/>
                </a:lnTo>
                <a:lnTo>
                  <a:pt x="12038" y="4517"/>
                </a:lnTo>
                <a:lnTo>
                  <a:pt x="12046" y="4561"/>
                </a:lnTo>
                <a:lnTo>
                  <a:pt x="12053" y="4601"/>
                </a:lnTo>
                <a:lnTo>
                  <a:pt x="12061" y="4638"/>
                </a:lnTo>
                <a:lnTo>
                  <a:pt x="12070" y="4673"/>
                </a:lnTo>
                <a:lnTo>
                  <a:pt x="12081" y="4706"/>
                </a:lnTo>
                <a:lnTo>
                  <a:pt x="12092" y="4736"/>
                </a:lnTo>
                <a:lnTo>
                  <a:pt x="12105" y="4763"/>
                </a:lnTo>
                <a:lnTo>
                  <a:pt x="12119" y="4788"/>
                </a:lnTo>
                <a:lnTo>
                  <a:pt x="12135" y="4812"/>
                </a:lnTo>
                <a:lnTo>
                  <a:pt x="12153" y="4833"/>
                </a:lnTo>
                <a:lnTo>
                  <a:pt x="12173" y="4853"/>
                </a:lnTo>
                <a:lnTo>
                  <a:pt x="12195" y="4872"/>
                </a:lnTo>
                <a:lnTo>
                  <a:pt x="12220" y="4889"/>
                </a:lnTo>
                <a:lnTo>
                  <a:pt x="12247" y="4905"/>
                </a:lnTo>
                <a:lnTo>
                  <a:pt x="12276" y="4920"/>
                </a:lnTo>
                <a:lnTo>
                  <a:pt x="12308" y="4935"/>
                </a:lnTo>
                <a:lnTo>
                  <a:pt x="12344" y="4949"/>
                </a:lnTo>
                <a:lnTo>
                  <a:pt x="12383" y="4962"/>
                </a:lnTo>
                <a:lnTo>
                  <a:pt x="12424" y="4976"/>
                </a:lnTo>
                <a:lnTo>
                  <a:pt x="12468" y="4989"/>
                </a:lnTo>
                <a:lnTo>
                  <a:pt x="12517" y="5002"/>
                </a:lnTo>
                <a:lnTo>
                  <a:pt x="12568" y="5015"/>
                </a:lnTo>
                <a:lnTo>
                  <a:pt x="12684" y="5043"/>
                </a:lnTo>
                <a:lnTo>
                  <a:pt x="12816" y="5073"/>
                </a:lnTo>
                <a:lnTo>
                  <a:pt x="12937" y="5099"/>
                </a:lnTo>
                <a:lnTo>
                  <a:pt x="13055" y="5129"/>
                </a:lnTo>
                <a:lnTo>
                  <a:pt x="13171" y="5165"/>
                </a:lnTo>
                <a:lnTo>
                  <a:pt x="13285" y="5206"/>
                </a:lnTo>
                <a:lnTo>
                  <a:pt x="13395" y="5252"/>
                </a:lnTo>
                <a:lnTo>
                  <a:pt x="13505" y="5302"/>
                </a:lnTo>
                <a:lnTo>
                  <a:pt x="13610" y="5356"/>
                </a:lnTo>
                <a:lnTo>
                  <a:pt x="13714" y="5415"/>
                </a:lnTo>
                <a:lnTo>
                  <a:pt x="13813" y="5477"/>
                </a:lnTo>
                <a:lnTo>
                  <a:pt x="13910" y="5545"/>
                </a:lnTo>
                <a:lnTo>
                  <a:pt x="14004" y="5615"/>
                </a:lnTo>
                <a:lnTo>
                  <a:pt x="14095" y="5690"/>
                </a:lnTo>
                <a:lnTo>
                  <a:pt x="14181" y="5768"/>
                </a:lnTo>
                <a:lnTo>
                  <a:pt x="14266" y="5850"/>
                </a:lnTo>
                <a:lnTo>
                  <a:pt x="14346" y="5935"/>
                </a:lnTo>
                <a:lnTo>
                  <a:pt x="14422" y="6024"/>
                </a:lnTo>
                <a:lnTo>
                  <a:pt x="14494" y="6116"/>
                </a:lnTo>
                <a:lnTo>
                  <a:pt x="14564" y="6210"/>
                </a:lnTo>
                <a:lnTo>
                  <a:pt x="14628" y="6307"/>
                </a:lnTo>
                <a:lnTo>
                  <a:pt x="14689" y="6408"/>
                </a:lnTo>
                <a:lnTo>
                  <a:pt x="14745" y="6511"/>
                </a:lnTo>
                <a:lnTo>
                  <a:pt x="14796" y="6617"/>
                </a:lnTo>
                <a:lnTo>
                  <a:pt x="14845" y="6724"/>
                </a:lnTo>
                <a:lnTo>
                  <a:pt x="14888" y="6834"/>
                </a:lnTo>
                <a:lnTo>
                  <a:pt x="14926" y="6947"/>
                </a:lnTo>
                <a:lnTo>
                  <a:pt x="14959" y="7060"/>
                </a:lnTo>
                <a:lnTo>
                  <a:pt x="14988" y="7177"/>
                </a:lnTo>
                <a:lnTo>
                  <a:pt x="15012" y="7294"/>
                </a:lnTo>
                <a:lnTo>
                  <a:pt x="15030" y="7414"/>
                </a:lnTo>
                <a:lnTo>
                  <a:pt x="15044" y="7534"/>
                </a:lnTo>
                <a:lnTo>
                  <a:pt x="15052" y="7656"/>
                </a:lnTo>
                <a:lnTo>
                  <a:pt x="15055" y="7779"/>
                </a:lnTo>
                <a:lnTo>
                  <a:pt x="15051" y="7922"/>
                </a:lnTo>
                <a:lnTo>
                  <a:pt x="15040" y="8061"/>
                </a:lnTo>
                <a:lnTo>
                  <a:pt x="15023" y="8199"/>
                </a:lnTo>
                <a:lnTo>
                  <a:pt x="14999" y="8335"/>
                </a:lnTo>
                <a:lnTo>
                  <a:pt x="14968" y="8469"/>
                </a:lnTo>
                <a:lnTo>
                  <a:pt x="14931" y="8599"/>
                </a:lnTo>
                <a:lnTo>
                  <a:pt x="14887" y="8728"/>
                </a:lnTo>
                <a:lnTo>
                  <a:pt x="14838" y="8853"/>
                </a:lnTo>
                <a:lnTo>
                  <a:pt x="14782" y="8975"/>
                </a:lnTo>
                <a:lnTo>
                  <a:pt x="14721" y="9094"/>
                </a:lnTo>
                <a:lnTo>
                  <a:pt x="14655" y="9209"/>
                </a:lnTo>
                <a:lnTo>
                  <a:pt x="14583" y="9322"/>
                </a:lnTo>
                <a:lnTo>
                  <a:pt x="14505" y="9430"/>
                </a:lnTo>
                <a:lnTo>
                  <a:pt x="14424" y="9535"/>
                </a:lnTo>
                <a:lnTo>
                  <a:pt x="14337" y="9634"/>
                </a:lnTo>
                <a:lnTo>
                  <a:pt x="14245" y="9730"/>
                </a:lnTo>
                <a:lnTo>
                  <a:pt x="14150" y="9822"/>
                </a:lnTo>
                <a:lnTo>
                  <a:pt x="14050" y="9909"/>
                </a:lnTo>
                <a:lnTo>
                  <a:pt x="13945" y="9990"/>
                </a:lnTo>
                <a:lnTo>
                  <a:pt x="13837" y="10068"/>
                </a:lnTo>
                <a:lnTo>
                  <a:pt x="13725" y="10140"/>
                </a:lnTo>
                <a:lnTo>
                  <a:pt x="13609" y="10206"/>
                </a:lnTo>
                <a:lnTo>
                  <a:pt x="13491" y="10267"/>
                </a:lnTo>
                <a:lnTo>
                  <a:pt x="13368" y="10322"/>
                </a:lnTo>
                <a:lnTo>
                  <a:pt x="13243" y="10372"/>
                </a:lnTo>
                <a:lnTo>
                  <a:pt x="13114" y="10416"/>
                </a:lnTo>
                <a:lnTo>
                  <a:pt x="12984" y="10453"/>
                </a:lnTo>
                <a:lnTo>
                  <a:pt x="12850" y="10484"/>
                </a:lnTo>
                <a:lnTo>
                  <a:pt x="12715" y="10508"/>
                </a:lnTo>
                <a:lnTo>
                  <a:pt x="12576" y="10525"/>
                </a:lnTo>
                <a:lnTo>
                  <a:pt x="12437" y="10536"/>
                </a:lnTo>
                <a:lnTo>
                  <a:pt x="12294" y="10539"/>
                </a:lnTo>
                <a:close/>
                <a:moveTo>
                  <a:pt x="13004" y="4087"/>
                </a:moveTo>
                <a:lnTo>
                  <a:pt x="12979" y="3874"/>
                </a:lnTo>
                <a:lnTo>
                  <a:pt x="12944" y="3664"/>
                </a:lnTo>
                <a:lnTo>
                  <a:pt x="12899" y="3457"/>
                </a:lnTo>
                <a:lnTo>
                  <a:pt x="12845" y="3254"/>
                </a:lnTo>
                <a:lnTo>
                  <a:pt x="12782" y="3054"/>
                </a:lnTo>
                <a:lnTo>
                  <a:pt x="12711" y="2860"/>
                </a:lnTo>
                <a:lnTo>
                  <a:pt x="12631" y="2669"/>
                </a:lnTo>
                <a:lnTo>
                  <a:pt x="12542" y="2482"/>
                </a:lnTo>
                <a:lnTo>
                  <a:pt x="12446" y="2301"/>
                </a:lnTo>
                <a:lnTo>
                  <a:pt x="12343" y="2124"/>
                </a:lnTo>
                <a:lnTo>
                  <a:pt x="12230" y="1953"/>
                </a:lnTo>
                <a:lnTo>
                  <a:pt x="12111" y="1788"/>
                </a:lnTo>
                <a:lnTo>
                  <a:pt x="11985" y="1628"/>
                </a:lnTo>
                <a:lnTo>
                  <a:pt x="11852" y="1473"/>
                </a:lnTo>
                <a:lnTo>
                  <a:pt x="11711" y="1326"/>
                </a:lnTo>
                <a:lnTo>
                  <a:pt x="11566" y="1184"/>
                </a:lnTo>
                <a:lnTo>
                  <a:pt x="11413" y="1050"/>
                </a:lnTo>
                <a:lnTo>
                  <a:pt x="11254" y="922"/>
                </a:lnTo>
                <a:lnTo>
                  <a:pt x="11090" y="802"/>
                </a:lnTo>
                <a:lnTo>
                  <a:pt x="10919" y="690"/>
                </a:lnTo>
                <a:lnTo>
                  <a:pt x="10745" y="584"/>
                </a:lnTo>
                <a:lnTo>
                  <a:pt x="10564" y="487"/>
                </a:lnTo>
                <a:lnTo>
                  <a:pt x="10378" y="397"/>
                </a:lnTo>
                <a:lnTo>
                  <a:pt x="10189" y="316"/>
                </a:lnTo>
                <a:lnTo>
                  <a:pt x="9995" y="244"/>
                </a:lnTo>
                <a:lnTo>
                  <a:pt x="9796" y="181"/>
                </a:lnTo>
                <a:lnTo>
                  <a:pt x="9594" y="126"/>
                </a:lnTo>
                <a:lnTo>
                  <a:pt x="9388" y="81"/>
                </a:lnTo>
                <a:lnTo>
                  <a:pt x="9178" y="46"/>
                </a:lnTo>
                <a:lnTo>
                  <a:pt x="8965" y="21"/>
                </a:lnTo>
                <a:lnTo>
                  <a:pt x="8750" y="5"/>
                </a:lnTo>
                <a:lnTo>
                  <a:pt x="8531" y="0"/>
                </a:lnTo>
                <a:lnTo>
                  <a:pt x="8361" y="3"/>
                </a:lnTo>
                <a:lnTo>
                  <a:pt x="8194" y="12"/>
                </a:lnTo>
                <a:lnTo>
                  <a:pt x="8027" y="28"/>
                </a:lnTo>
                <a:lnTo>
                  <a:pt x="7863" y="49"/>
                </a:lnTo>
                <a:lnTo>
                  <a:pt x="7701" y="76"/>
                </a:lnTo>
                <a:lnTo>
                  <a:pt x="7540" y="109"/>
                </a:lnTo>
                <a:lnTo>
                  <a:pt x="7383" y="149"/>
                </a:lnTo>
                <a:lnTo>
                  <a:pt x="7227" y="193"/>
                </a:lnTo>
                <a:lnTo>
                  <a:pt x="7074" y="242"/>
                </a:lnTo>
                <a:lnTo>
                  <a:pt x="6922" y="297"/>
                </a:lnTo>
                <a:lnTo>
                  <a:pt x="6773" y="357"/>
                </a:lnTo>
                <a:lnTo>
                  <a:pt x="6628" y="423"/>
                </a:lnTo>
                <a:lnTo>
                  <a:pt x="6485" y="493"/>
                </a:lnTo>
                <a:lnTo>
                  <a:pt x="6345" y="568"/>
                </a:lnTo>
                <a:lnTo>
                  <a:pt x="6208" y="648"/>
                </a:lnTo>
                <a:lnTo>
                  <a:pt x="6075" y="733"/>
                </a:lnTo>
                <a:lnTo>
                  <a:pt x="5943" y="821"/>
                </a:lnTo>
                <a:lnTo>
                  <a:pt x="5817" y="915"/>
                </a:lnTo>
                <a:lnTo>
                  <a:pt x="5693" y="1013"/>
                </a:lnTo>
                <a:lnTo>
                  <a:pt x="5572" y="1115"/>
                </a:lnTo>
                <a:lnTo>
                  <a:pt x="5456" y="1221"/>
                </a:lnTo>
                <a:lnTo>
                  <a:pt x="5342" y="1331"/>
                </a:lnTo>
                <a:lnTo>
                  <a:pt x="5234" y="1444"/>
                </a:lnTo>
                <a:lnTo>
                  <a:pt x="5129" y="1562"/>
                </a:lnTo>
                <a:lnTo>
                  <a:pt x="5027" y="1683"/>
                </a:lnTo>
                <a:lnTo>
                  <a:pt x="4931" y="1809"/>
                </a:lnTo>
                <a:lnTo>
                  <a:pt x="4837" y="1936"/>
                </a:lnTo>
                <a:lnTo>
                  <a:pt x="4750" y="2068"/>
                </a:lnTo>
                <a:lnTo>
                  <a:pt x="4666" y="2203"/>
                </a:lnTo>
                <a:lnTo>
                  <a:pt x="4587" y="2341"/>
                </a:lnTo>
                <a:lnTo>
                  <a:pt x="4512" y="2481"/>
                </a:lnTo>
                <a:lnTo>
                  <a:pt x="4443" y="2625"/>
                </a:lnTo>
                <a:lnTo>
                  <a:pt x="4402" y="2613"/>
                </a:lnTo>
                <a:lnTo>
                  <a:pt x="4362" y="2601"/>
                </a:lnTo>
                <a:lnTo>
                  <a:pt x="4321" y="2589"/>
                </a:lnTo>
                <a:lnTo>
                  <a:pt x="4279" y="2579"/>
                </a:lnTo>
                <a:lnTo>
                  <a:pt x="4237" y="2568"/>
                </a:lnTo>
                <a:lnTo>
                  <a:pt x="4196" y="2559"/>
                </a:lnTo>
                <a:lnTo>
                  <a:pt x="4154" y="2549"/>
                </a:lnTo>
                <a:lnTo>
                  <a:pt x="4112" y="2541"/>
                </a:lnTo>
                <a:lnTo>
                  <a:pt x="4070" y="2534"/>
                </a:lnTo>
                <a:lnTo>
                  <a:pt x="4027" y="2528"/>
                </a:lnTo>
                <a:lnTo>
                  <a:pt x="3983" y="2522"/>
                </a:lnTo>
                <a:lnTo>
                  <a:pt x="3940" y="2518"/>
                </a:lnTo>
                <a:lnTo>
                  <a:pt x="3896" y="2514"/>
                </a:lnTo>
                <a:lnTo>
                  <a:pt x="3853" y="2511"/>
                </a:lnTo>
                <a:lnTo>
                  <a:pt x="3809" y="2510"/>
                </a:lnTo>
                <a:lnTo>
                  <a:pt x="3764" y="2509"/>
                </a:lnTo>
                <a:lnTo>
                  <a:pt x="3647" y="2512"/>
                </a:lnTo>
                <a:lnTo>
                  <a:pt x="3533" y="2521"/>
                </a:lnTo>
                <a:lnTo>
                  <a:pt x="3420" y="2535"/>
                </a:lnTo>
                <a:lnTo>
                  <a:pt x="3309" y="2556"/>
                </a:lnTo>
                <a:lnTo>
                  <a:pt x="3200" y="2581"/>
                </a:lnTo>
                <a:lnTo>
                  <a:pt x="3092" y="2611"/>
                </a:lnTo>
                <a:lnTo>
                  <a:pt x="2988" y="2647"/>
                </a:lnTo>
                <a:lnTo>
                  <a:pt x="2884" y="2687"/>
                </a:lnTo>
                <a:lnTo>
                  <a:pt x="2785" y="2732"/>
                </a:lnTo>
                <a:lnTo>
                  <a:pt x="2688" y="2782"/>
                </a:lnTo>
                <a:lnTo>
                  <a:pt x="2593" y="2837"/>
                </a:lnTo>
                <a:lnTo>
                  <a:pt x="2501" y="2896"/>
                </a:lnTo>
                <a:lnTo>
                  <a:pt x="2413" y="2958"/>
                </a:lnTo>
                <a:lnTo>
                  <a:pt x="2327" y="3025"/>
                </a:lnTo>
                <a:lnTo>
                  <a:pt x="2245" y="3097"/>
                </a:lnTo>
                <a:lnTo>
                  <a:pt x="2167" y="3172"/>
                </a:lnTo>
                <a:lnTo>
                  <a:pt x="2093" y="3250"/>
                </a:lnTo>
                <a:lnTo>
                  <a:pt x="2021" y="3331"/>
                </a:lnTo>
                <a:lnTo>
                  <a:pt x="1954" y="3417"/>
                </a:lnTo>
                <a:lnTo>
                  <a:pt x="1891" y="3506"/>
                </a:lnTo>
                <a:lnTo>
                  <a:pt x="1833" y="3597"/>
                </a:lnTo>
                <a:lnTo>
                  <a:pt x="1778" y="3692"/>
                </a:lnTo>
                <a:lnTo>
                  <a:pt x="1728" y="3789"/>
                </a:lnTo>
                <a:lnTo>
                  <a:pt x="1683" y="3889"/>
                </a:lnTo>
                <a:lnTo>
                  <a:pt x="1643" y="3992"/>
                </a:lnTo>
                <a:lnTo>
                  <a:pt x="1607" y="4097"/>
                </a:lnTo>
                <a:lnTo>
                  <a:pt x="1577" y="4204"/>
                </a:lnTo>
                <a:lnTo>
                  <a:pt x="1552" y="4313"/>
                </a:lnTo>
                <a:lnTo>
                  <a:pt x="1532" y="4424"/>
                </a:lnTo>
                <a:lnTo>
                  <a:pt x="1517" y="4537"/>
                </a:lnTo>
                <a:lnTo>
                  <a:pt x="1508" y="4652"/>
                </a:lnTo>
                <a:lnTo>
                  <a:pt x="1505" y="4768"/>
                </a:lnTo>
                <a:lnTo>
                  <a:pt x="1506" y="4815"/>
                </a:lnTo>
                <a:lnTo>
                  <a:pt x="1507" y="4860"/>
                </a:lnTo>
                <a:lnTo>
                  <a:pt x="1510" y="4906"/>
                </a:lnTo>
                <a:lnTo>
                  <a:pt x="1514" y="4951"/>
                </a:lnTo>
                <a:lnTo>
                  <a:pt x="1519" y="4997"/>
                </a:lnTo>
                <a:lnTo>
                  <a:pt x="1526" y="5042"/>
                </a:lnTo>
                <a:lnTo>
                  <a:pt x="1532" y="5086"/>
                </a:lnTo>
                <a:lnTo>
                  <a:pt x="1540" y="5130"/>
                </a:lnTo>
                <a:lnTo>
                  <a:pt x="1548" y="5174"/>
                </a:lnTo>
                <a:lnTo>
                  <a:pt x="1558" y="5217"/>
                </a:lnTo>
                <a:lnTo>
                  <a:pt x="1568" y="5261"/>
                </a:lnTo>
                <a:lnTo>
                  <a:pt x="1579" y="5304"/>
                </a:lnTo>
                <a:lnTo>
                  <a:pt x="1590" y="5347"/>
                </a:lnTo>
                <a:lnTo>
                  <a:pt x="1603" y="5389"/>
                </a:lnTo>
                <a:lnTo>
                  <a:pt x="1616" y="5431"/>
                </a:lnTo>
                <a:lnTo>
                  <a:pt x="1629" y="5473"/>
                </a:lnTo>
                <a:lnTo>
                  <a:pt x="1539" y="5528"/>
                </a:lnTo>
                <a:lnTo>
                  <a:pt x="1451" y="5585"/>
                </a:lnTo>
                <a:lnTo>
                  <a:pt x="1365" y="5644"/>
                </a:lnTo>
                <a:lnTo>
                  <a:pt x="1281" y="5706"/>
                </a:lnTo>
                <a:lnTo>
                  <a:pt x="1198" y="5771"/>
                </a:lnTo>
                <a:lnTo>
                  <a:pt x="1118" y="5839"/>
                </a:lnTo>
                <a:lnTo>
                  <a:pt x="1041" y="5909"/>
                </a:lnTo>
                <a:lnTo>
                  <a:pt x="965" y="5981"/>
                </a:lnTo>
                <a:lnTo>
                  <a:pt x="892" y="6056"/>
                </a:lnTo>
                <a:lnTo>
                  <a:pt x="821" y="6133"/>
                </a:lnTo>
                <a:lnTo>
                  <a:pt x="753" y="6211"/>
                </a:lnTo>
                <a:lnTo>
                  <a:pt x="687" y="6292"/>
                </a:lnTo>
                <a:lnTo>
                  <a:pt x="624" y="6376"/>
                </a:lnTo>
                <a:lnTo>
                  <a:pt x="564" y="6461"/>
                </a:lnTo>
                <a:lnTo>
                  <a:pt x="506" y="6548"/>
                </a:lnTo>
                <a:lnTo>
                  <a:pt x="451" y="6638"/>
                </a:lnTo>
                <a:lnTo>
                  <a:pt x="398" y="6729"/>
                </a:lnTo>
                <a:lnTo>
                  <a:pt x="349" y="6821"/>
                </a:lnTo>
                <a:lnTo>
                  <a:pt x="303" y="6917"/>
                </a:lnTo>
                <a:lnTo>
                  <a:pt x="260" y="7013"/>
                </a:lnTo>
                <a:lnTo>
                  <a:pt x="220" y="7110"/>
                </a:lnTo>
                <a:lnTo>
                  <a:pt x="183" y="7210"/>
                </a:lnTo>
                <a:lnTo>
                  <a:pt x="149" y="7311"/>
                </a:lnTo>
                <a:lnTo>
                  <a:pt x="118" y="7414"/>
                </a:lnTo>
                <a:lnTo>
                  <a:pt x="91" y="7518"/>
                </a:lnTo>
                <a:lnTo>
                  <a:pt x="67" y="7623"/>
                </a:lnTo>
                <a:lnTo>
                  <a:pt x="47" y="7730"/>
                </a:lnTo>
                <a:lnTo>
                  <a:pt x="30" y="7838"/>
                </a:lnTo>
                <a:lnTo>
                  <a:pt x="17" y="7948"/>
                </a:lnTo>
                <a:lnTo>
                  <a:pt x="8" y="8057"/>
                </a:lnTo>
                <a:lnTo>
                  <a:pt x="2" y="8168"/>
                </a:lnTo>
                <a:lnTo>
                  <a:pt x="0" y="8281"/>
                </a:lnTo>
                <a:lnTo>
                  <a:pt x="4" y="8449"/>
                </a:lnTo>
                <a:lnTo>
                  <a:pt x="17" y="8615"/>
                </a:lnTo>
                <a:lnTo>
                  <a:pt x="37" y="8778"/>
                </a:lnTo>
                <a:lnTo>
                  <a:pt x="66" y="8938"/>
                </a:lnTo>
                <a:lnTo>
                  <a:pt x="102" y="9097"/>
                </a:lnTo>
                <a:lnTo>
                  <a:pt x="147" y="9251"/>
                </a:lnTo>
                <a:lnTo>
                  <a:pt x="198" y="9403"/>
                </a:lnTo>
                <a:lnTo>
                  <a:pt x="256" y="9551"/>
                </a:lnTo>
                <a:lnTo>
                  <a:pt x="322" y="9695"/>
                </a:lnTo>
                <a:lnTo>
                  <a:pt x="393" y="9837"/>
                </a:lnTo>
                <a:lnTo>
                  <a:pt x="473" y="9973"/>
                </a:lnTo>
                <a:lnTo>
                  <a:pt x="557" y="10106"/>
                </a:lnTo>
                <a:lnTo>
                  <a:pt x="648" y="10233"/>
                </a:lnTo>
                <a:lnTo>
                  <a:pt x="745" y="10357"/>
                </a:lnTo>
                <a:lnTo>
                  <a:pt x="847" y="10475"/>
                </a:lnTo>
                <a:lnTo>
                  <a:pt x="955" y="10588"/>
                </a:lnTo>
                <a:lnTo>
                  <a:pt x="1069" y="10696"/>
                </a:lnTo>
                <a:lnTo>
                  <a:pt x="1187" y="10798"/>
                </a:lnTo>
                <a:lnTo>
                  <a:pt x="1310" y="10896"/>
                </a:lnTo>
                <a:lnTo>
                  <a:pt x="1438" y="10986"/>
                </a:lnTo>
                <a:lnTo>
                  <a:pt x="1571" y="11071"/>
                </a:lnTo>
                <a:lnTo>
                  <a:pt x="1707" y="11150"/>
                </a:lnTo>
                <a:lnTo>
                  <a:pt x="1848" y="11222"/>
                </a:lnTo>
                <a:lnTo>
                  <a:pt x="1992" y="11287"/>
                </a:lnTo>
                <a:lnTo>
                  <a:pt x="2141" y="11345"/>
                </a:lnTo>
                <a:lnTo>
                  <a:pt x="2292" y="11396"/>
                </a:lnTo>
                <a:lnTo>
                  <a:pt x="2447" y="11441"/>
                </a:lnTo>
                <a:lnTo>
                  <a:pt x="2604" y="11478"/>
                </a:lnTo>
                <a:lnTo>
                  <a:pt x="2765" y="11506"/>
                </a:lnTo>
                <a:lnTo>
                  <a:pt x="2929" y="11527"/>
                </a:lnTo>
                <a:lnTo>
                  <a:pt x="3094" y="11539"/>
                </a:lnTo>
                <a:lnTo>
                  <a:pt x="3262" y="11543"/>
                </a:lnTo>
                <a:lnTo>
                  <a:pt x="3262" y="11544"/>
                </a:lnTo>
                <a:lnTo>
                  <a:pt x="12294" y="11544"/>
                </a:lnTo>
                <a:lnTo>
                  <a:pt x="12294" y="11543"/>
                </a:lnTo>
                <a:lnTo>
                  <a:pt x="12488" y="11539"/>
                </a:lnTo>
                <a:lnTo>
                  <a:pt x="12680" y="11524"/>
                </a:lnTo>
                <a:lnTo>
                  <a:pt x="12867" y="11500"/>
                </a:lnTo>
                <a:lnTo>
                  <a:pt x="13053" y="11467"/>
                </a:lnTo>
                <a:lnTo>
                  <a:pt x="13236" y="11425"/>
                </a:lnTo>
                <a:lnTo>
                  <a:pt x="13414" y="11374"/>
                </a:lnTo>
                <a:lnTo>
                  <a:pt x="13589" y="11315"/>
                </a:lnTo>
                <a:lnTo>
                  <a:pt x="13760" y="11248"/>
                </a:lnTo>
                <a:lnTo>
                  <a:pt x="13926" y="11173"/>
                </a:lnTo>
                <a:lnTo>
                  <a:pt x="14089" y="11089"/>
                </a:lnTo>
                <a:lnTo>
                  <a:pt x="14246" y="10999"/>
                </a:lnTo>
                <a:lnTo>
                  <a:pt x="14399" y="10901"/>
                </a:lnTo>
                <a:lnTo>
                  <a:pt x="14547" y="10796"/>
                </a:lnTo>
                <a:lnTo>
                  <a:pt x="14689" y="10684"/>
                </a:lnTo>
                <a:lnTo>
                  <a:pt x="14826" y="10565"/>
                </a:lnTo>
                <a:lnTo>
                  <a:pt x="14956" y="10441"/>
                </a:lnTo>
                <a:lnTo>
                  <a:pt x="15080" y="10310"/>
                </a:lnTo>
                <a:lnTo>
                  <a:pt x="15199" y="10174"/>
                </a:lnTo>
                <a:lnTo>
                  <a:pt x="15310" y="10031"/>
                </a:lnTo>
                <a:lnTo>
                  <a:pt x="15416" y="9884"/>
                </a:lnTo>
                <a:lnTo>
                  <a:pt x="15513" y="9731"/>
                </a:lnTo>
                <a:lnTo>
                  <a:pt x="15604" y="9574"/>
                </a:lnTo>
                <a:lnTo>
                  <a:pt x="15687" y="9411"/>
                </a:lnTo>
                <a:lnTo>
                  <a:pt x="15762" y="9244"/>
                </a:lnTo>
                <a:lnTo>
                  <a:pt x="15830" y="9074"/>
                </a:lnTo>
                <a:lnTo>
                  <a:pt x="15888" y="8899"/>
                </a:lnTo>
                <a:lnTo>
                  <a:pt x="15940" y="8720"/>
                </a:lnTo>
                <a:lnTo>
                  <a:pt x="15982" y="8538"/>
                </a:lnTo>
                <a:lnTo>
                  <a:pt x="16015" y="8352"/>
                </a:lnTo>
                <a:lnTo>
                  <a:pt x="16039" y="8164"/>
                </a:lnTo>
                <a:lnTo>
                  <a:pt x="16053" y="7973"/>
                </a:lnTo>
                <a:lnTo>
                  <a:pt x="16058" y="7779"/>
                </a:lnTo>
                <a:lnTo>
                  <a:pt x="16054" y="7608"/>
                </a:lnTo>
                <a:lnTo>
                  <a:pt x="16043" y="7439"/>
                </a:lnTo>
                <a:lnTo>
                  <a:pt x="16024" y="7272"/>
                </a:lnTo>
                <a:lnTo>
                  <a:pt x="15998" y="7107"/>
                </a:lnTo>
                <a:lnTo>
                  <a:pt x="15965" y="6945"/>
                </a:lnTo>
                <a:lnTo>
                  <a:pt x="15926" y="6785"/>
                </a:lnTo>
                <a:lnTo>
                  <a:pt x="15878" y="6629"/>
                </a:lnTo>
                <a:lnTo>
                  <a:pt x="15825" y="6475"/>
                </a:lnTo>
                <a:lnTo>
                  <a:pt x="15766" y="6324"/>
                </a:lnTo>
                <a:lnTo>
                  <a:pt x="15700" y="6176"/>
                </a:lnTo>
                <a:lnTo>
                  <a:pt x="15628" y="6032"/>
                </a:lnTo>
                <a:lnTo>
                  <a:pt x="15550" y="5892"/>
                </a:lnTo>
                <a:lnTo>
                  <a:pt x="15467" y="5755"/>
                </a:lnTo>
                <a:lnTo>
                  <a:pt x="15378" y="5623"/>
                </a:lnTo>
                <a:lnTo>
                  <a:pt x="15283" y="5493"/>
                </a:lnTo>
                <a:lnTo>
                  <a:pt x="15183" y="5369"/>
                </a:lnTo>
                <a:lnTo>
                  <a:pt x="15078" y="5250"/>
                </a:lnTo>
                <a:lnTo>
                  <a:pt x="14968" y="5134"/>
                </a:lnTo>
                <a:lnTo>
                  <a:pt x="14854" y="5023"/>
                </a:lnTo>
                <a:lnTo>
                  <a:pt x="14734" y="4917"/>
                </a:lnTo>
                <a:lnTo>
                  <a:pt x="14611" y="4817"/>
                </a:lnTo>
                <a:lnTo>
                  <a:pt x="14483" y="4721"/>
                </a:lnTo>
                <a:lnTo>
                  <a:pt x="14351" y="4630"/>
                </a:lnTo>
                <a:lnTo>
                  <a:pt x="14215" y="4546"/>
                </a:lnTo>
                <a:lnTo>
                  <a:pt x="14075" y="4467"/>
                </a:lnTo>
                <a:lnTo>
                  <a:pt x="13931" y="4394"/>
                </a:lnTo>
                <a:lnTo>
                  <a:pt x="13785" y="4327"/>
                </a:lnTo>
                <a:lnTo>
                  <a:pt x="13634" y="4266"/>
                </a:lnTo>
                <a:lnTo>
                  <a:pt x="13482" y="4212"/>
                </a:lnTo>
                <a:lnTo>
                  <a:pt x="13325" y="4164"/>
                </a:lnTo>
                <a:lnTo>
                  <a:pt x="13166" y="4121"/>
                </a:lnTo>
                <a:lnTo>
                  <a:pt x="13004" y="4087"/>
                </a:lnTo>
                <a:close/>
              </a:path>
            </a:pathLst>
          </a:custGeom>
          <a:solidFill>
            <a:srgbClr val="9BBB59"/>
          </a:solidFill>
          <a:ln w="9525">
            <a:noFill/>
          </a:ln>
        </p:spPr>
        <p:txBody>
          <a:bodyPr/>
          <a:p>
            <a:endParaRPr lang="zh-CN" altLang="en-US"/>
          </a:p>
        </p:txBody>
      </p:sp>
      <p:grpSp>
        <p:nvGrpSpPr>
          <p:cNvPr id="56" name="Group 35"/>
          <p:cNvGrpSpPr/>
          <p:nvPr>
            <p:custDataLst>
              <p:tags r:id="rId21"/>
            </p:custDataLst>
          </p:nvPr>
        </p:nvGrpSpPr>
        <p:grpSpPr>
          <a:xfrm>
            <a:off x="3703207" y="4344014"/>
            <a:ext cx="477383" cy="476288"/>
            <a:chOff x="4594225" y="2119313"/>
            <a:chExt cx="690563" cy="688975"/>
          </a:xfrm>
          <a:solidFill>
            <a:srgbClr val="3498DB"/>
          </a:solidFill>
        </p:grpSpPr>
        <p:sp>
          <p:nvSpPr>
            <p:cNvPr id="60" name="Freeform 74"/>
            <p:cNvSpPr>
              <a:spLocks noEditPoints="1"/>
            </p:cNvSpPr>
            <p:nvPr/>
          </p:nvSpPr>
          <p:spPr bwMode="auto">
            <a:xfrm>
              <a:off x="4594225" y="2119313"/>
              <a:ext cx="690563" cy="688975"/>
            </a:xfrm>
            <a:custGeom>
              <a:avLst/>
              <a:gdLst>
                <a:gd name="T0" fmla="*/ 13014 w 16095"/>
                <a:gd name="T1" fmla="*/ 9314 h 16058"/>
                <a:gd name="T2" fmla="*/ 12601 w 16095"/>
                <a:gd name="T3" fmla="*/ 10148 h 16058"/>
                <a:gd name="T4" fmla="*/ 12483 w 16095"/>
                <a:gd name="T5" fmla="*/ 10816 h 16058"/>
                <a:gd name="T6" fmla="*/ 11103 w 16095"/>
                <a:gd name="T7" fmla="*/ 12535 h 16058"/>
                <a:gd name="T8" fmla="*/ 10453 w 16095"/>
                <a:gd name="T9" fmla="*/ 12465 h 16058"/>
                <a:gd name="T10" fmla="*/ 9575 w 16095"/>
                <a:gd name="T11" fmla="*/ 12816 h 16058"/>
                <a:gd name="T12" fmla="*/ 9126 w 16095"/>
                <a:gd name="T13" fmla="*/ 13268 h 16058"/>
                <a:gd name="T14" fmla="*/ 6955 w 16095"/>
                <a:gd name="T15" fmla="*/ 13239 h 16058"/>
                <a:gd name="T16" fmla="*/ 6491 w 16095"/>
                <a:gd name="T17" fmla="*/ 12802 h 16058"/>
                <a:gd name="T18" fmla="*/ 5615 w 16095"/>
                <a:gd name="T19" fmla="*/ 12459 h 16058"/>
                <a:gd name="T20" fmla="*/ 4959 w 16095"/>
                <a:gd name="T21" fmla="*/ 12551 h 16058"/>
                <a:gd name="T22" fmla="*/ 3617 w 16095"/>
                <a:gd name="T23" fmla="*/ 10784 h 16058"/>
                <a:gd name="T24" fmla="*/ 3464 w 16095"/>
                <a:gd name="T25" fmla="*/ 10082 h 16058"/>
                <a:gd name="T26" fmla="*/ 3059 w 16095"/>
                <a:gd name="T27" fmla="*/ 9291 h 16058"/>
                <a:gd name="T28" fmla="*/ 1006 w 16095"/>
                <a:gd name="T29" fmla="*/ 7347 h 16058"/>
                <a:gd name="T30" fmla="*/ 3081 w 16095"/>
                <a:gd name="T31" fmla="*/ 6745 h 16058"/>
                <a:gd name="T32" fmla="*/ 3495 w 16095"/>
                <a:gd name="T33" fmla="*/ 5911 h 16058"/>
                <a:gd name="T34" fmla="*/ 3613 w 16095"/>
                <a:gd name="T35" fmla="*/ 5243 h 16058"/>
                <a:gd name="T36" fmla="*/ 4992 w 16095"/>
                <a:gd name="T37" fmla="*/ 3523 h 16058"/>
                <a:gd name="T38" fmla="*/ 5643 w 16095"/>
                <a:gd name="T39" fmla="*/ 3593 h 16058"/>
                <a:gd name="T40" fmla="*/ 6520 w 16095"/>
                <a:gd name="T41" fmla="*/ 3242 h 16058"/>
                <a:gd name="T42" fmla="*/ 6970 w 16095"/>
                <a:gd name="T43" fmla="*/ 2790 h 16058"/>
                <a:gd name="T44" fmla="*/ 9140 w 16095"/>
                <a:gd name="T45" fmla="*/ 2819 h 16058"/>
                <a:gd name="T46" fmla="*/ 9604 w 16095"/>
                <a:gd name="T47" fmla="*/ 3256 h 16058"/>
                <a:gd name="T48" fmla="*/ 10480 w 16095"/>
                <a:gd name="T49" fmla="*/ 3599 h 16058"/>
                <a:gd name="T50" fmla="*/ 11137 w 16095"/>
                <a:gd name="T51" fmla="*/ 3507 h 16058"/>
                <a:gd name="T52" fmla="*/ 12478 w 16095"/>
                <a:gd name="T53" fmla="*/ 5274 h 16058"/>
                <a:gd name="T54" fmla="*/ 12631 w 16095"/>
                <a:gd name="T55" fmla="*/ 5976 h 16058"/>
                <a:gd name="T56" fmla="*/ 13036 w 16095"/>
                <a:gd name="T57" fmla="*/ 6767 h 16058"/>
                <a:gd name="T58" fmla="*/ 15089 w 16095"/>
                <a:gd name="T59" fmla="*/ 8712 h 16058"/>
                <a:gd name="T60" fmla="*/ 14489 w 16095"/>
                <a:gd name="T61" fmla="*/ 3783 h 16058"/>
                <a:gd name="T62" fmla="*/ 14336 w 16095"/>
                <a:gd name="T63" fmla="*/ 2970 h 16058"/>
                <a:gd name="T64" fmla="*/ 12945 w 16095"/>
                <a:gd name="T65" fmla="*/ 1659 h 16058"/>
                <a:gd name="T66" fmla="*/ 12433 w 16095"/>
                <a:gd name="T67" fmla="*/ 1581 h 16058"/>
                <a:gd name="T68" fmla="*/ 10192 w 16095"/>
                <a:gd name="T69" fmla="*/ 2406 h 16058"/>
                <a:gd name="T70" fmla="*/ 9336 w 16095"/>
                <a:gd name="T71" fmla="*/ 202 h 16058"/>
                <a:gd name="T72" fmla="*/ 7187 w 16095"/>
                <a:gd name="T73" fmla="*/ 15 h 16058"/>
                <a:gd name="T74" fmla="*/ 6503 w 16095"/>
                <a:gd name="T75" fmla="*/ 483 h 16058"/>
                <a:gd name="T76" fmla="*/ 4046 w 16095"/>
                <a:gd name="T77" fmla="*/ 1704 h 16058"/>
                <a:gd name="T78" fmla="*/ 3407 w 16095"/>
                <a:gd name="T79" fmla="*/ 1586 h 16058"/>
                <a:gd name="T80" fmla="*/ 2956 w 16095"/>
                <a:gd name="T81" fmla="*/ 1771 h 16058"/>
                <a:gd name="T82" fmla="*/ 1604 w 16095"/>
                <a:gd name="T83" fmla="*/ 3320 h 16058"/>
                <a:gd name="T84" fmla="*/ 2620 w 16095"/>
                <a:gd name="T85" fmla="*/ 5408 h 16058"/>
                <a:gd name="T86" fmla="*/ 379 w 16095"/>
                <a:gd name="T87" fmla="*/ 6562 h 16058"/>
                <a:gd name="T88" fmla="*/ 1 w 16095"/>
                <a:gd name="T89" fmla="*/ 7302 h 16058"/>
                <a:gd name="T90" fmla="*/ 285 w 16095"/>
                <a:gd name="T91" fmla="*/ 9412 h 16058"/>
                <a:gd name="T92" fmla="*/ 2511 w 16095"/>
                <a:gd name="T93" fmla="*/ 10413 h 16058"/>
                <a:gd name="T94" fmla="*/ 1583 w 16095"/>
                <a:gd name="T95" fmla="*/ 12613 h 16058"/>
                <a:gd name="T96" fmla="*/ 2897 w 16095"/>
                <a:gd name="T97" fmla="*/ 14241 h 16058"/>
                <a:gd name="T98" fmla="*/ 3336 w 16095"/>
                <a:gd name="T99" fmla="*/ 14459 h 16058"/>
                <a:gd name="T100" fmla="*/ 3944 w 16095"/>
                <a:gd name="T101" fmla="*/ 14404 h 16058"/>
                <a:gd name="T102" fmla="*/ 6444 w 16095"/>
                <a:gd name="T103" fmla="*/ 15461 h 16058"/>
                <a:gd name="T104" fmla="*/ 7061 w 16095"/>
                <a:gd name="T105" fmla="*/ 16012 h 16058"/>
                <a:gd name="T106" fmla="*/ 9229 w 16095"/>
                <a:gd name="T107" fmla="*/ 15927 h 16058"/>
                <a:gd name="T108" fmla="*/ 9718 w 16095"/>
                <a:gd name="T109" fmla="*/ 15251 h 16058"/>
                <a:gd name="T110" fmla="*/ 12326 w 16095"/>
                <a:gd name="T111" fmla="*/ 14460 h 16058"/>
                <a:gd name="T112" fmla="*/ 12877 w 16095"/>
                <a:gd name="T113" fmla="*/ 14426 h 16058"/>
                <a:gd name="T114" fmla="*/ 14253 w 16095"/>
                <a:gd name="T115" fmla="*/ 13191 h 16058"/>
                <a:gd name="T116" fmla="*/ 14511 w 16095"/>
                <a:gd name="T117" fmla="*/ 12402 h 16058"/>
                <a:gd name="T118" fmla="*/ 13745 w 16095"/>
                <a:gd name="T119" fmla="*/ 10004 h 16058"/>
                <a:gd name="T120" fmla="*/ 15941 w 16095"/>
                <a:gd name="T121" fmla="*/ 9245 h 16058"/>
                <a:gd name="T122" fmla="*/ 16061 w 16095"/>
                <a:gd name="T123" fmla="*/ 7086 h 16058"/>
                <a:gd name="T124" fmla="*/ 15536 w 16095"/>
                <a:gd name="T125" fmla="*/ 6448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6058">
                  <a:moveTo>
                    <a:pt x="13547" y="9020"/>
                  </a:moveTo>
                  <a:lnTo>
                    <a:pt x="13515" y="9027"/>
                  </a:lnTo>
                  <a:lnTo>
                    <a:pt x="13483" y="9035"/>
                  </a:lnTo>
                  <a:lnTo>
                    <a:pt x="13450" y="9044"/>
                  </a:lnTo>
                  <a:lnTo>
                    <a:pt x="13419" y="9054"/>
                  </a:lnTo>
                  <a:lnTo>
                    <a:pt x="13388" y="9065"/>
                  </a:lnTo>
                  <a:lnTo>
                    <a:pt x="13358" y="9077"/>
                  </a:lnTo>
                  <a:lnTo>
                    <a:pt x="13328" y="9090"/>
                  </a:lnTo>
                  <a:lnTo>
                    <a:pt x="13298" y="9104"/>
                  </a:lnTo>
                  <a:lnTo>
                    <a:pt x="13269" y="9120"/>
                  </a:lnTo>
                  <a:lnTo>
                    <a:pt x="13241" y="9135"/>
                  </a:lnTo>
                  <a:lnTo>
                    <a:pt x="13213" y="9152"/>
                  </a:lnTo>
                  <a:lnTo>
                    <a:pt x="13186" y="9169"/>
                  </a:lnTo>
                  <a:lnTo>
                    <a:pt x="13160" y="9187"/>
                  </a:lnTo>
                  <a:lnTo>
                    <a:pt x="13134" y="9207"/>
                  </a:lnTo>
                  <a:lnTo>
                    <a:pt x="13108" y="9226"/>
                  </a:lnTo>
                  <a:lnTo>
                    <a:pt x="13083" y="9247"/>
                  </a:lnTo>
                  <a:lnTo>
                    <a:pt x="13059" y="9269"/>
                  </a:lnTo>
                  <a:lnTo>
                    <a:pt x="13036" y="9291"/>
                  </a:lnTo>
                  <a:lnTo>
                    <a:pt x="13014" y="9314"/>
                  </a:lnTo>
                  <a:lnTo>
                    <a:pt x="12992" y="9338"/>
                  </a:lnTo>
                  <a:lnTo>
                    <a:pt x="12971" y="9362"/>
                  </a:lnTo>
                  <a:lnTo>
                    <a:pt x="12950" y="9387"/>
                  </a:lnTo>
                  <a:lnTo>
                    <a:pt x="12931" y="9414"/>
                  </a:lnTo>
                  <a:lnTo>
                    <a:pt x="12912" y="9440"/>
                  </a:lnTo>
                  <a:lnTo>
                    <a:pt x="12894" y="9467"/>
                  </a:lnTo>
                  <a:lnTo>
                    <a:pt x="12877" y="9495"/>
                  </a:lnTo>
                  <a:lnTo>
                    <a:pt x="12861" y="9523"/>
                  </a:lnTo>
                  <a:lnTo>
                    <a:pt x="12846" y="9552"/>
                  </a:lnTo>
                  <a:lnTo>
                    <a:pt x="12832" y="9582"/>
                  </a:lnTo>
                  <a:lnTo>
                    <a:pt x="12819" y="9612"/>
                  </a:lnTo>
                  <a:lnTo>
                    <a:pt x="12807" y="9642"/>
                  </a:lnTo>
                  <a:lnTo>
                    <a:pt x="12795" y="9674"/>
                  </a:lnTo>
                  <a:lnTo>
                    <a:pt x="12769" y="9743"/>
                  </a:lnTo>
                  <a:lnTo>
                    <a:pt x="12744" y="9812"/>
                  </a:lnTo>
                  <a:lnTo>
                    <a:pt x="12717" y="9880"/>
                  </a:lnTo>
                  <a:lnTo>
                    <a:pt x="12690" y="9948"/>
                  </a:lnTo>
                  <a:lnTo>
                    <a:pt x="12661" y="10015"/>
                  </a:lnTo>
                  <a:lnTo>
                    <a:pt x="12632" y="10082"/>
                  </a:lnTo>
                  <a:lnTo>
                    <a:pt x="12601" y="10148"/>
                  </a:lnTo>
                  <a:lnTo>
                    <a:pt x="12570" y="10214"/>
                  </a:lnTo>
                  <a:lnTo>
                    <a:pt x="12556" y="10244"/>
                  </a:lnTo>
                  <a:lnTo>
                    <a:pt x="12543" y="10274"/>
                  </a:lnTo>
                  <a:lnTo>
                    <a:pt x="12531" y="10305"/>
                  </a:lnTo>
                  <a:lnTo>
                    <a:pt x="12520" y="10336"/>
                  </a:lnTo>
                  <a:lnTo>
                    <a:pt x="12510" y="10367"/>
                  </a:lnTo>
                  <a:lnTo>
                    <a:pt x="12501" y="10399"/>
                  </a:lnTo>
                  <a:lnTo>
                    <a:pt x="12494" y="10430"/>
                  </a:lnTo>
                  <a:lnTo>
                    <a:pt x="12487" y="10462"/>
                  </a:lnTo>
                  <a:lnTo>
                    <a:pt x="12481" y="10495"/>
                  </a:lnTo>
                  <a:lnTo>
                    <a:pt x="12477" y="10527"/>
                  </a:lnTo>
                  <a:lnTo>
                    <a:pt x="12473" y="10559"/>
                  </a:lnTo>
                  <a:lnTo>
                    <a:pt x="12471" y="10591"/>
                  </a:lnTo>
                  <a:lnTo>
                    <a:pt x="12469" y="10623"/>
                  </a:lnTo>
                  <a:lnTo>
                    <a:pt x="12469" y="10655"/>
                  </a:lnTo>
                  <a:lnTo>
                    <a:pt x="12470" y="10687"/>
                  </a:lnTo>
                  <a:lnTo>
                    <a:pt x="12471" y="10719"/>
                  </a:lnTo>
                  <a:lnTo>
                    <a:pt x="12474" y="10752"/>
                  </a:lnTo>
                  <a:lnTo>
                    <a:pt x="12478" y="10784"/>
                  </a:lnTo>
                  <a:lnTo>
                    <a:pt x="12483" y="10816"/>
                  </a:lnTo>
                  <a:lnTo>
                    <a:pt x="12488" y="10848"/>
                  </a:lnTo>
                  <a:lnTo>
                    <a:pt x="12495" y="10879"/>
                  </a:lnTo>
                  <a:lnTo>
                    <a:pt x="12503" y="10911"/>
                  </a:lnTo>
                  <a:lnTo>
                    <a:pt x="12512" y="10942"/>
                  </a:lnTo>
                  <a:lnTo>
                    <a:pt x="12522" y="10972"/>
                  </a:lnTo>
                  <a:lnTo>
                    <a:pt x="12532" y="11003"/>
                  </a:lnTo>
                  <a:lnTo>
                    <a:pt x="12544" y="11034"/>
                  </a:lnTo>
                  <a:lnTo>
                    <a:pt x="12557" y="11064"/>
                  </a:lnTo>
                  <a:lnTo>
                    <a:pt x="12571" y="11093"/>
                  </a:lnTo>
                  <a:lnTo>
                    <a:pt x="12586" y="11123"/>
                  </a:lnTo>
                  <a:lnTo>
                    <a:pt x="12602" y="11151"/>
                  </a:lnTo>
                  <a:lnTo>
                    <a:pt x="12619" y="11180"/>
                  </a:lnTo>
                  <a:lnTo>
                    <a:pt x="12638" y="11207"/>
                  </a:lnTo>
                  <a:lnTo>
                    <a:pt x="13511" y="12514"/>
                  </a:lnTo>
                  <a:lnTo>
                    <a:pt x="12543" y="13480"/>
                  </a:lnTo>
                  <a:lnTo>
                    <a:pt x="11233" y="12608"/>
                  </a:lnTo>
                  <a:lnTo>
                    <a:pt x="11202" y="12588"/>
                  </a:lnTo>
                  <a:lnTo>
                    <a:pt x="11169" y="12569"/>
                  </a:lnTo>
                  <a:lnTo>
                    <a:pt x="11137" y="12551"/>
                  </a:lnTo>
                  <a:lnTo>
                    <a:pt x="11103" y="12535"/>
                  </a:lnTo>
                  <a:lnTo>
                    <a:pt x="11069" y="12520"/>
                  </a:lnTo>
                  <a:lnTo>
                    <a:pt x="11035" y="12506"/>
                  </a:lnTo>
                  <a:lnTo>
                    <a:pt x="11000" y="12494"/>
                  </a:lnTo>
                  <a:lnTo>
                    <a:pt x="10965" y="12483"/>
                  </a:lnTo>
                  <a:lnTo>
                    <a:pt x="10930" y="12473"/>
                  </a:lnTo>
                  <a:lnTo>
                    <a:pt x="10894" y="12464"/>
                  </a:lnTo>
                  <a:lnTo>
                    <a:pt x="10858" y="12457"/>
                  </a:lnTo>
                  <a:lnTo>
                    <a:pt x="10822" y="12451"/>
                  </a:lnTo>
                  <a:lnTo>
                    <a:pt x="10786" y="12446"/>
                  </a:lnTo>
                  <a:lnTo>
                    <a:pt x="10748" y="12443"/>
                  </a:lnTo>
                  <a:lnTo>
                    <a:pt x="10712" y="12441"/>
                  </a:lnTo>
                  <a:lnTo>
                    <a:pt x="10676" y="12440"/>
                  </a:lnTo>
                  <a:lnTo>
                    <a:pt x="10648" y="12441"/>
                  </a:lnTo>
                  <a:lnTo>
                    <a:pt x="10620" y="12442"/>
                  </a:lnTo>
                  <a:lnTo>
                    <a:pt x="10592" y="12444"/>
                  </a:lnTo>
                  <a:lnTo>
                    <a:pt x="10563" y="12446"/>
                  </a:lnTo>
                  <a:lnTo>
                    <a:pt x="10536" y="12450"/>
                  </a:lnTo>
                  <a:lnTo>
                    <a:pt x="10508" y="12454"/>
                  </a:lnTo>
                  <a:lnTo>
                    <a:pt x="10480" y="12459"/>
                  </a:lnTo>
                  <a:lnTo>
                    <a:pt x="10453" y="12465"/>
                  </a:lnTo>
                  <a:lnTo>
                    <a:pt x="10425" y="12472"/>
                  </a:lnTo>
                  <a:lnTo>
                    <a:pt x="10397" y="12479"/>
                  </a:lnTo>
                  <a:lnTo>
                    <a:pt x="10370" y="12488"/>
                  </a:lnTo>
                  <a:lnTo>
                    <a:pt x="10343" y="12497"/>
                  </a:lnTo>
                  <a:lnTo>
                    <a:pt x="10317" y="12506"/>
                  </a:lnTo>
                  <a:lnTo>
                    <a:pt x="10290" y="12517"/>
                  </a:lnTo>
                  <a:lnTo>
                    <a:pt x="10264" y="12528"/>
                  </a:lnTo>
                  <a:lnTo>
                    <a:pt x="10237" y="12540"/>
                  </a:lnTo>
                  <a:lnTo>
                    <a:pt x="10172" y="12571"/>
                  </a:lnTo>
                  <a:lnTo>
                    <a:pt x="10106" y="12602"/>
                  </a:lnTo>
                  <a:lnTo>
                    <a:pt x="10038" y="12631"/>
                  </a:lnTo>
                  <a:lnTo>
                    <a:pt x="9971" y="12661"/>
                  </a:lnTo>
                  <a:lnTo>
                    <a:pt x="9903" y="12688"/>
                  </a:lnTo>
                  <a:lnTo>
                    <a:pt x="9835" y="12715"/>
                  </a:lnTo>
                  <a:lnTo>
                    <a:pt x="9766" y="12740"/>
                  </a:lnTo>
                  <a:lnTo>
                    <a:pt x="9696" y="12765"/>
                  </a:lnTo>
                  <a:lnTo>
                    <a:pt x="9665" y="12777"/>
                  </a:lnTo>
                  <a:lnTo>
                    <a:pt x="9635" y="12789"/>
                  </a:lnTo>
                  <a:lnTo>
                    <a:pt x="9605" y="12802"/>
                  </a:lnTo>
                  <a:lnTo>
                    <a:pt x="9575" y="12816"/>
                  </a:lnTo>
                  <a:lnTo>
                    <a:pt x="9545" y="12832"/>
                  </a:lnTo>
                  <a:lnTo>
                    <a:pt x="9517" y="12848"/>
                  </a:lnTo>
                  <a:lnTo>
                    <a:pt x="9489" y="12864"/>
                  </a:lnTo>
                  <a:lnTo>
                    <a:pt x="9462" y="12882"/>
                  </a:lnTo>
                  <a:lnTo>
                    <a:pt x="9436" y="12901"/>
                  </a:lnTo>
                  <a:lnTo>
                    <a:pt x="9410" y="12920"/>
                  </a:lnTo>
                  <a:lnTo>
                    <a:pt x="9384" y="12941"/>
                  </a:lnTo>
                  <a:lnTo>
                    <a:pt x="9360" y="12962"/>
                  </a:lnTo>
                  <a:lnTo>
                    <a:pt x="9336" y="12984"/>
                  </a:lnTo>
                  <a:lnTo>
                    <a:pt x="9313" y="13007"/>
                  </a:lnTo>
                  <a:lnTo>
                    <a:pt x="9291" y="13030"/>
                  </a:lnTo>
                  <a:lnTo>
                    <a:pt x="9269" y="13054"/>
                  </a:lnTo>
                  <a:lnTo>
                    <a:pt x="9249" y="13078"/>
                  </a:lnTo>
                  <a:lnTo>
                    <a:pt x="9228" y="13103"/>
                  </a:lnTo>
                  <a:lnTo>
                    <a:pt x="9209" y="13129"/>
                  </a:lnTo>
                  <a:lnTo>
                    <a:pt x="9190" y="13156"/>
                  </a:lnTo>
                  <a:lnTo>
                    <a:pt x="9173" y="13183"/>
                  </a:lnTo>
                  <a:lnTo>
                    <a:pt x="9156" y="13211"/>
                  </a:lnTo>
                  <a:lnTo>
                    <a:pt x="9141" y="13239"/>
                  </a:lnTo>
                  <a:lnTo>
                    <a:pt x="9126" y="13268"/>
                  </a:lnTo>
                  <a:lnTo>
                    <a:pt x="9112" y="13297"/>
                  </a:lnTo>
                  <a:lnTo>
                    <a:pt x="9099" y="13327"/>
                  </a:lnTo>
                  <a:lnTo>
                    <a:pt x="9087" y="13357"/>
                  </a:lnTo>
                  <a:lnTo>
                    <a:pt x="9076" y="13388"/>
                  </a:lnTo>
                  <a:lnTo>
                    <a:pt x="9066" y="13419"/>
                  </a:lnTo>
                  <a:lnTo>
                    <a:pt x="9056" y="13451"/>
                  </a:lnTo>
                  <a:lnTo>
                    <a:pt x="9048" y="13484"/>
                  </a:lnTo>
                  <a:lnTo>
                    <a:pt x="9041" y="13516"/>
                  </a:lnTo>
                  <a:lnTo>
                    <a:pt x="8732" y="15054"/>
                  </a:lnTo>
                  <a:lnTo>
                    <a:pt x="7363" y="15054"/>
                  </a:lnTo>
                  <a:lnTo>
                    <a:pt x="7055" y="13516"/>
                  </a:lnTo>
                  <a:lnTo>
                    <a:pt x="7048" y="13484"/>
                  </a:lnTo>
                  <a:lnTo>
                    <a:pt x="7040" y="13451"/>
                  </a:lnTo>
                  <a:lnTo>
                    <a:pt x="7030" y="13419"/>
                  </a:lnTo>
                  <a:lnTo>
                    <a:pt x="7020" y="13388"/>
                  </a:lnTo>
                  <a:lnTo>
                    <a:pt x="7009" y="13357"/>
                  </a:lnTo>
                  <a:lnTo>
                    <a:pt x="6997" y="13327"/>
                  </a:lnTo>
                  <a:lnTo>
                    <a:pt x="6984" y="13297"/>
                  </a:lnTo>
                  <a:lnTo>
                    <a:pt x="6970" y="13268"/>
                  </a:lnTo>
                  <a:lnTo>
                    <a:pt x="6955" y="13239"/>
                  </a:lnTo>
                  <a:lnTo>
                    <a:pt x="6940" y="13211"/>
                  </a:lnTo>
                  <a:lnTo>
                    <a:pt x="6923" y="13183"/>
                  </a:lnTo>
                  <a:lnTo>
                    <a:pt x="6906" y="13156"/>
                  </a:lnTo>
                  <a:lnTo>
                    <a:pt x="6887" y="13129"/>
                  </a:lnTo>
                  <a:lnTo>
                    <a:pt x="6868" y="13103"/>
                  </a:lnTo>
                  <a:lnTo>
                    <a:pt x="6847" y="13078"/>
                  </a:lnTo>
                  <a:lnTo>
                    <a:pt x="6827" y="13054"/>
                  </a:lnTo>
                  <a:lnTo>
                    <a:pt x="6805" y="13030"/>
                  </a:lnTo>
                  <a:lnTo>
                    <a:pt x="6783" y="13007"/>
                  </a:lnTo>
                  <a:lnTo>
                    <a:pt x="6760" y="12984"/>
                  </a:lnTo>
                  <a:lnTo>
                    <a:pt x="6736" y="12962"/>
                  </a:lnTo>
                  <a:lnTo>
                    <a:pt x="6712" y="12941"/>
                  </a:lnTo>
                  <a:lnTo>
                    <a:pt x="6686" y="12920"/>
                  </a:lnTo>
                  <a:lnTo>
                    <a:pt x="6660" y="12901"/>
                  </a:lnTo>
                  <a:lnTo>
                    <a:pt x="6634" y="12882"/>
                  </a:lnTo>
                  <a:lnTo>
                    <a:pt x="6607" y="12864"/>
                  </a:lnTo>
                  <a:lnTo>
                    <a:pt x="6579" y="12848"/>
                  </a:lnTo>
                  <a:lnTo>
                    <a:pt x="6551" y="12832"/>
                  </a:lnTo>
                  <a:lnTo>
                    <a:pt x="6521" y="12816"/>
                  </a:lnTo>
                  <a:lnTo>
                    <a:pt x="6491" y="12802"/>
                  </a:lnTo>
                  <a:lnTo>
                    <a:pt x="6461" y="12789"/>
                  </a:lnTo>
                  <a:lnTo>
                    <a:pt x="6431" y="12777"/>
                  </a:lnTo>
                  <a:lnTo>
                    <a:pt x="6400" y="12765"/>
                  </a:lnTo>
                  <a:lnTo>
                    <a:pt x="6330" y="12740"/>
                  </a:lnTo>
                  <a:lnTo>
                    <a:pt x="6261" y="12715"/>
                  </a:lnTo>
                  <a:lnTo>
                    <a:pt x="6193" y="12688"/>
                  </a:lnTo>
                  <a:lnTo>
                    <a:pt x="6125" y="12661"/>
                  </a:lnTo>
                  <a:lnTo>
                    <a:pt x="6058" y="12632"/>
                  </a:lnTo>
                  <a:lnTo>
                    <a:pt x="5990" y="12602"/>
                  </a:lnTo>
                  <a:lnTo>
                    <a:pt x="5924" y="12572"/>
                  </a:lnTo>
                  <a:lnTo>
                    <a:pt x="5859" y="12541"/>
                  </a:lnTo>
                  <a:lnTo>
                    <a:pt x="5832" y="12529"/>
                  </a:lnTo>
                  <a:lnTo>
                    <a:pt x="5806" y="12517"/>
                  </a:lnTo>
                  <a:lnTo>
                    <a:pt x="5779" y="12507"/>
                  </a:lnTo>
                  <a:lnTo>
                    <a:pt x="5752" y="12497"/>
                  </a:lnTo>
                  <a:lnTo>
                    <a:pt x="5725" y="12488"/>
                  </a:lnTo>
                  <a:lnTo>
                    <a:pt x="5698" y="12479"/>
                  </a:lnTo>
                  <a:lnTo>
                    <a:pt x="5670" y="12472"/>
                  </a:lnTo>
                  <a:lnTo>
                    <a:pt x="5643" y="12465"/>
                  </a:lnTo>
                  <a:lnTo>
                    <a:pt x="5615" y="12459"/>
                  </a:lnTo>
                  <a:lnTo>
                    <a:pt x="5588" y="12454"/>
                  </a:lnTo>
                  <a:lnTo>
                    <a:pt x="5560" y="12450"/>
                  </a:lnTo>
                  <a:lnTo>
                    <a:pt x="5533" y="12446"/>
                  </a:lnTo>
                  <a:lnTo>
                    <a:pt x="5504" y="12444"/>
                  </a:lnTo>
                  <a:lnTo>
                    <a:pt x="5476" y="12442"/>
                  </a:lnTo>
                  <a:lnTo>
                    <a:pt x="5448" y="12441"/>
                  </a:lnTo>
                  <a:lnTo>
                    <a:pt x="5420" y="12440"/>
                  </a:lnTo>
                  <a:lnTo>
                    <a:pt x="5384" y="12441"/>
                  </a:lnTo>
                  <a:lnTo>
                    <a:pt x="5347" y="12443"/>
                  </a:lnTo>
                  <a:lnTo>
                    <a:pt x="5310" y="12446"/>
                  </a:lnTo>
                  <a:lnTo>
                    <a:pt x="5274" y="12451"/>
                  </a:lnTo>
                  <a:lnTo>
                    <a:pt x="5238" y="12457"/>
                  </a:lnTo>
                  <a:lnTo>
                    <a:pt x="5202" y="12464"/>
                  </a:lnTo>
                  <a:lnTo>
                    <a:pt x="5166" y="12473"/>
                  </a:lnTo>
                  <a:lnTo>
                    <a:pt x="5130" y="12483"/>
                  </a:lnTo>
                  <a:lnTo>
                    <a:pt x="5096" y="12494"/>
                  </a:lnTo>
                  <a:lnTo>
                    <a:pt x="5061" y="12506"/>
                  </a:lnTo>
                  <a:lnTo>
                    <a:pt x="5027" y="12520"/>
                  </a:lnTo>
                  <a:lnTo>
                    <a:pt x="4992" y="12535"/>
                  </a:lnTo>
                  <a:lnTo>
                    <a:pt x="4959" y="12551"/>
                  </a:lnTo>
                  <a:lnTo>
                    <a:pt x="4926" y="12569"/>
                  </a:lnTo>
                  <a:lnTo>
                    <a:pt x="4894" y="12588"/>
                  </a:lnTo>
                  <a:lnTo>
                    <a:pt x="4862" y="12608"/>
                  </a:lnTo>
                  <a:lnTo>
                    <a:pt x="3552" y="13480"/>
                  </a:lnTo>
                  <a:lnTo>
                    <a:pt x="2584" y="12514"/>
                  </a:lnTo>
                  <a:lnTo>
                    <a:pt x="3457" y="11207"/>
                  </a:lnTo>
                  <a:lnTo>
                    <a:pt x="3476" y="11180"/>
                  </a:lnTo>
                  <a:lnTo>
                    <a:pt x="3493" y="11151"/>
                  </a:lnTo>
                  <a:lnTo>
                    <a:pt x="3509" y="11123"/>
                  </a:lnTo>
                  <a:lnTo>
                    <a:pt x="3524" y="11093"/>
                  </a:lnTo>
                  <a:lnTo>
                    <a:pt x="3537" y="11064"/>
                  </a:lnTo>
                  <a:lnTo>
                    <a:pt x="3550" y="11034"/>
                  </a:lnTo>
                  <a:lnTo>
                    <a:pt x="3562" y="11003"/>
                  </a:lnTo>
                  <a:lnTo>
                    <a:pt x="3573" y="10972"/>
                  </a:lnTo>
                  <a:lnTo>
                    <a:pt x="3583" y="10942"/>
                  </a:lnTo>
                  <a:lnTo>
                    <a:pt x="3592" y="10911"/>
                  </a:lnTo>
                  <a:lnTo>
                    <a:pt x="3600" y="10879"/>
                  </a:lnTo>
                  <a:lnTo>
                    <a:pt x="3606" y="10848"/>
                  </a:lnTo>
                  <a:lnTo>
                    <a:pt x="3612" y="10816"/>
                  </a:lnTo>
                  <a:lnTo>
                    <a:pt x="3617" y="10784"/>
                  </a:lnTo>
                  <a:lnTo>
                    <a:pt x="3621" y="10753"/>
                  </a:lnTo>
                  <a:lnTo>
                    <a:pt x="3624" y="10720"/>
                  </a:lnTo>
                  <a:lnTo>
                    <a:pt x="3625" y="10688"/>
                  </a:lnTo>
                  <a:lnTo>
                    <a:pt x="3626" y="10655"/>
                  </a:lnTo>
                  <a:lnTo>
                    <a:pt x="3626" y="10623"/>
                  </a:lnTo>
                  <a:lnTo>
                    <a:pt x="3624" y="10591"/>
                  </a:lnTo>
                  <a:lnTo>
                    <a:pt x="3622" y="10559"/>
                  </a:lnTo>
                  <a:lnTo>
                    <a:pt x="3618" y="10527"/>
                  </a:lnTo>
                  <a:lnTo>
                    <a:pt x="3614" y="10495"/>
                  </a:lnTo>
                  <a:lnTo>
                    <a:pt x="3608" y="10462"/>
                  </a:lnTo>
                  <a:lnTo>
                    <a:pt x="3602" y="10431"/>
                  </a:lnTo>
                  <a:lnTo>
                    <a:pt x="3594" y="10399"/>
                  </a:lnTo>
                  <a:lnTo>
                    <a:pt x="3585" y="10368"/>
                  </a:lnTo>
                  <a:lnTo>
                    <a:pt x="3576" y="10337"/>
                  </a:lnTo>
                  <a:lnTo>
                    <a:pt x="3565" y="10306"/>
                  </a:lnTo>
                  <a:lnTo>
                    <a:pt x="3553" y="10275"/>
                  </a:lnTo>
                  <a:lnTo>
                    <a:pt x="3540" y="10245"/>
                  </a:lnTo>
                  <a:lnTo>
                    <a:pt x="3526" y="10215"/>
                  </a:lnTo>
                  <a:lnTo>
                    <a:pt x="3495" y="10148"/>
                  </a:lnTo>
                  <a:lnTo>
                    <a:pt x="3464" y="10082"/>
                  </a:lnTo>
                  <a:lnTo>
                    <a:pt x="3435" y="10016"/>
                  </a:lnTo>
                  <a:lnTo>
                    <a:pt x="3406" y="9949"/>
                  </a:lnTo>
                  <a:lnTo>
                    <a:pt x="3378" y="9881"/>
                  </a:lnTo>
                  <a:lnTo>
                    <a:pt x="3352" y="9813"/>
                  </a:lnTo>
                  <a:lnTo>
                    <a:pt x="3326" y="9744"/>
                  </a:lnTo>
                  <a:lnTo>
                    <a:pt x="3300" y="9675"/>
                  </a:lnTo>
                  <a:lnTo>
                    <a:pt x="3289" y="9643"/>
                  </a:lnTo>
                  <a:lnTo>
                    <a:pt x="3277" y="9612"/>
                  </a:lnTo>
                  <a:lnTo>
                    <a:pt x="3263" y="9582"/>
                  </a:lnTo>
                  <a:lnTo>
                    <a:pt x="3249" y="9553"/>
                  </a:lnTo>
                  <a:lnTo>
                    <a:pt x="3234" y="9524"/>
                  </a:lnTo>
                  <a:lnTo>
                    <a:pt x="3218" y="9496"/>
                  </a:lnTo>
                  <a:lnTo>
                    <a:pt x="3201" y="9468"/>
                  </a:lnTo>
                  <a:lnTo>
                    <a:pt x="3183" y="9441"/>
                  </a:lnTo>
                  <a:lnTo>
                    <a:pt x="3165" y="9414"/>
                  </a:lnTo>
                  <a:lnTo>
                    <a:pt x="3145" y="9388"/>
                  </a:lnTo>
                  <a:lnTo>
                    <a:pt x="3124" y="9362"/>
                  </a:lnTo>
                  <a:lnTo>
                    <a:pt x="3103" y="9338"/>
                  </a:lnTo>
                  <a:lnTo>
                    <a:pt x="3081" y="9314"/>
                  </a:lnTo>
                  <a:lnTo>
                    <a:pt x="3059" y="9291"/>
                  </a:lnTo>
                  <a:lnTo>
                    <a:pt x="3036" y="9269"/>
                  </a:lnTo>
                  <a:lnTo>
                    <a:pt x="3012" y="9248"/>
                  </a:lnTo>
                  <a:lnTo>
                    <a:pt x="2987" y="9227"/>
                  </a:lnTo>
                  <a:lnTo>
                    <a:pt x="2961" y="9207"/>
                  </a:lnTo>
                  <a:lnTo>
                    <a:pt x="2935" y="9188"/>
                  </a:lnTo>
                  <a:lnTo>
                    <a:pt x="2909" y="9170"/>
                  </a:lnTo>
                  <a:lnTo>
                    <a:pt x="2882" y="9152"/>
                  </a:lnTo>
                  <a:lnTo>
                    <a:pt x="2854" y="9136"/>
                  </a:lnTo>
                  <a:lnTo>
                    <a:pt x="2826" y="9120"/>
                  </a:lnTo>
                  <a:lnTo>
                    <a:pt x="2797" y="9104"/>
                  </a:lnTo>
                  <a:lnTo>
                    <a:pt x="2767" y="9090"/>
                  </a:lnTo>
                  <a:lnTo>
                    <a:pt x="2737" y="9077"/>
                  </a:lnTo>
                  <a:lnTo>
                    <a:pt x="2707" y="9065"/>
                  </a:lnTo>
                  <a:lnTo>
                    <a:pt x="2676" y="9054"/>
                  </a:lnTo>
                  <a:lnTo>
                    <a:pt x="2645" y="9044"/>
                  </a:lnTo>
                  <a:lnTo>
                    <a:pt x="2613" y="9035"/>
                  </a:lnTo>
                  <a:lnTo>
                    <a:pt x="2581" y="9027"/>
                  </a:lnTo>
                  <a:lnTo>
                    <a:pt x="2548" y="9020"/>
                  </a:lnTo>
                  <a:lnTo>
                    <a:pt x="1006" y="8712"/>
                  </a:lnTo>
                  <a:lnTo>
                    <a:pt x="1006" y="7347"/>
                  </a:lnTo>
                  <a:lnTo>
                    <a:pt x="2548" y="7039"/>
                  </a:lnTo>
                  <a:lnTo>
                    <a:pt x="2581" y="7032"/>
                  </a:lnTo>
                  <a:lnTo>
                    <a:pt x="2613" y="7024"/>
                  </a:lnTo>
                  <a:lnTo>
                    <a:pt x="2645" y="7015"/>
                  </a:lnTo>
                  <a:lnTo>
                    <a:pt x="2676" y="7005"/>
                  </a:lnTo>
                  <a:lnTo>
                    <a:pt x="2707" y="6994"/>
                  </a:lnTo>
                  <a:lnTo>
                    <a:pt x="2737" y="6982"/>
                  </a:lnTo>
                  <a:lnTo>
                    <a:pt x="2767" y="6969"/>
                  </a:lnTo>
                  <a:lnTo>
                    <a:pt x="2797" y="6955"/>
                  </a:lnTo>
                  <a:lnTo>
                    <a:pt x="2826" y="6939"/>
                  </a:lnTo>
                  <a:lnTo>
                    <a:pt x="2854" y="6923"/>
                  </a:lnTo>
                  <a:lnTo>
                    <a:pt x="2882" y="6907"/>
                  </a:lnTo>
                  <a:lnTo>
                    <a:pt x="2909" y="6889"/>
                  </a:lnTo>
                  <a:lnTo>
                    <a:pt x="2935" y="6871"/>
                  </a:lnTo>
                  <a:lnTo>
                    <a:pt x="2961" y="6852"/>
                  </a:lnTo>
                  <a:lnTo>
                    <a:pt x="2987" y="6832"/>
                  </a:lnTo>
                  <a:lnTo>
                    <a:pt x="3012" y="6812"/>
                  </a:lnTo>
                  <a:lnTo>
                    <a:pt x="3036" y="6790"/>
                  </a:lnTo>
                  <a:lnTo>
                    <a:pt x="3059" y="6768"/>
                  </a:lnTo>
                  <a:lnTo>
                    <a:pt x="3081" y="6745"/>
                  </a:lnTo>
                  <a:lnTo>
                    <a:pt x="3103" y="6721"/>
                  </a:lnTo>
                  <a:lnTo>
                    <a:pt x="3124" y="6697"/>
                  </a:lnTo>
                  <a:lnTo>
                    <a:pt x="3145" y="6672"/>
                  </a:lnTo>
                  <a:lnTo>
                    <a:pt x="3165" y="6645"/>
                  </a:lnTo>
                  <a:lnTo>
                    <a:pt x="3183" y="6618"/>
                  </a:lnTo>
                  <a:lnTo>
                    <a:pt x="3201" y="6591"/>
                  </a:lnTo>
                  <a:lnTo>
                    <a:pt x="3218" y="6564"/>
                  </a:lnTo>
                  <a:lnTo>
                    <a:pt x="3234" y="6535"/>
                  </a:lnTo>
                  <a:lnTo>
                    <a:pt x="3249" y="6506"/>
                  </a:lnTo>
                  <a:lnTo>
                    <a:pt x="3263" y="6477"/>
                  </a:lnTo>
                  <a:lnTo>
                    <a:pt x="3277" y="6447"/>
                  </a:lnTo>
                  <a:lnTo>
                    <a:pt x="3289" y="6416"/>
                  </a:lnTo>
                  <a:lnTo>
                    <a:pt x="3300" y="6384"/>
                  </a:lnTo>
                  <a:lnTo>
                    <a:pt x="3326" y="6315"/>
                  </a:lnTo>
                  <a:lnTo>
                    <a:pt x="3351" y="6247"/>
                  </a:lnTo>
                  <a:lnTo>
                    <a:pt x="3378" y="6179"/>
                  </a:lnTo>
                  <a:lnTo>
                    <a:pt x="3406" y="6110"/>
                  </a:lnTo>
                  <a:lnTo>
                    <a:pt x="3434" y="6043"/>
                  </a:lnTo>
                  <a:lnTo>
                    <a:pt x="3463" y="5977"/>
                  </a:lnTo>
                  <a:lnTo>
                    <a:pt x="3495" y="5911"/>
                  </a:lnTo>
                  <a:lnTo>
                    <a:pt x="3526" y="5845"/>
                  </a:lnTo>
                  <a:lnTo>
                    <a:pt x="3540" y="5815"/>
                  </a:lnTo>
                  <a:lnTo>
                    <a:pt x="3553" y="5784"/>
                  </a:lnTo>
                  <a:lnTo>
                    <a:pt x="3565" y="5754"/>
                  </a:lnTo>
                  <a:lnTo>
                    <a:pt x="3575" y="5723"/>
                  </a:lnTo>
                  <a:lnTo>
                    <a:pt x="3585" y="5692"/>
                  </a:lnTo>
                  <a:lnTo>
                    <a:pt x="3594" y="5660"/>
                  </a:lnTo>
                  <a:lnTo>
                    <a:pt x="3602" y="5629"/>
                  </a:lnTo>
                  <a:lnTo>
                    <a:pt x="3608" y="5597"/>
                  </a:lnTo>
                  <a:lnTo>
                    <a:pt x="3614" y="5564"/>
                  </a:lnTo>
                  <a:lnTo>
                    <a:pt x="3618" y="5532"/>
                  </a:lnTo>
                  <a:lnTo>
                    <a:pt x="3622" y="5500"/>
                  </a:lnTo>
                  <a:lnTo>
                    <a:pt x="3624" y="5468"/>
                  </a:lnTo>
                  <a:lnTo>
                    <a:pt x="3626" y="5436"/>
                  </a:lnTo>
                  <a:lnTo>
                    <a:pt x="3626" y="5403"/>
                  </a:lnTo>
                  <a:lnTo>
                    <a:pt x="3625" y="5371"/>
                  </a:lnTo>
                  <a:lnTo>
                    <a:pt x="3624" y="5339"/>
                  </a:lnTo>
                  <a:lnTo>
                    <a:pt x="3621" y="5306"/>
                  </a:lnTo>
                  <a:lnTo>
                    <a:pt x="3617" y="5274"/>
                  </a:lnTo>
                  <a:lnTo>
                    <a:pt x="3613" y="5243"/>
                  </a:lnTo>
                  <a:lnTo>
                    <a:pt x="3607" y="5211"/>
                  </a:lnTo>
                  <a:lnTo>
                    <a:pt x="3600" y="5179"/>
                  </a:lnTo>
                  <a:lnTo>
                    <a:pt x="3592" y="5148"/>
                  </a:lnTo>
                  <a:lnTo>
                    <a:pt x="3583" y="5117"/>
                  </a:lnTo>
                  <a:lnTo>
                    <a:pt x="3573" y="5086"/>
                  </a:lnTo>
                  <a:lnTo>
                    <a:pt x="3562" y="5056"/>
                  </a:lnTo>
                  <a:lnTo>
                    <a:pt x="3551" y="5024"/>
                  </a:lnTo>
                  <a:lnTo>
                    <a:pt x="3538" y="4995"/>
                  </a:lnTo>
                  <a:lnTo>
                    <a:pt x="3524" y="4965"/>
                  </a:lnTo>
                  <a:lnTo>
                    <a:pt x="3509" y="4936"/>
                  </a:lnTo>
                  <a:lnTo>
                    <a:pt x="3493" y="4907"/>
                  </a:lnTo>
                  <a:lnTo>
                    <a:pt x="3476" y="4879"/>
                  </a:lnTo>
                  <a:lnTo>
                    <a:pt x="3457" y="4851"/>
                  </a:lnTo>
                  <a:lnTo>
                    <a:pt x="2584" y="3544"/>
                  </a:lnTo>
                  <a:lnTo>
                    <a:pt x="3552" y="2578"/>
                  </a:lnTo>
                  <a:lnTo>
                    <a:pt x="4862" y="3450"/>
                  </a:lnTo>
                  <a:lnTo>
                    <a:pt x="4894" y="3470"/>
                  </a:lnTo>
                  <a:lnTo>
                    <a:pt x="4926" y="3489"/>
                  </a:lnTo>
                  <a:lnTo>
                    <a:pt x="4959" y="3507"/>
                  </a:lnTo>
                  <a:lnTo>
                    <a:pt x="4992" y="3523"/>
                  </a:lnTo>
                  <a:lnTo>
                    <a:pt x="5027" y="3538"/>
                  </a:lnTo>
                  <a:lnTo>
                    <a:pt x="5061" y="3552"/>
                  </a:lnTo>
                  <a:lnTo>
                    <a:pt x="5096" y="3564"/>
                  </a:lnTo>
                  <a:lnTo>
                    <a:pt x="5130" y="3576"/>
                  </a:lnTo>
                  <a:lnTo>
                    <a:pt x="5166" y="3586"/>
                  </a:lnTo>
                  <a:lnTo>
                    <a:pt x="5202" y="3594"/>
                  </a:lnTo>
                  <a:lnTo>
                    <a:pt x="5238" y="3601"/>
                  </a:lnTo>
                  <a:lnTo>
                    <a:pt x="5274" y="3607"/>
                  </a:lnTo>
                  <a:lnTo>
                    <a:pt x="5310" y="3612"/>
                  </a:lnTo>
                  <a:lnTo>
                    <a:pt x="5347" y="3615"/>
                  </a:lnTo>
                  <a:lnTo>
                    <a:pt x="5384" y="3617"/>
                  </a:lnTo>
                  <a:lnTo>
                    <a:pt x="5420" y="3618"/>
                  </a:lnTo>
                  <a:lnTo>
                    <a:pt x="5448" y="3617"/>
                  </a:lnTo>
                  <a:lnTo>
                    <a:pt x="5476" y="3616"/>
                  </a:lnTo>
                  <a:lnTo>
                    <a:pt x="5504" y="3614"/>
                  </a:lnTo>
                  <a:lnTo>
                    <a:pt x="5532" y="3612"/>
                  </a:lnTo>
                  <a:lnTo>
                    <a:pt x="5560" y="3608"/>
                  </a:lnTo>
                  <a:lnTo>
                    <a:pt x="5588" y="3604"/>
                  </a:lnTo>
                  <a:lnTo>
                    <a:pt x="5615" y="3599"/>
                  </a:lnTo>
                  <a:lnTo>
                    <a:pt x="5643" y="3593"/>
                  </a:lnTo>
                  <a:lnTo>
                    <a:pt x="5670" y="3586"/>
                  </a:lnTo>
                  <a:lnTo>
                    <a:pt x="5698" y="3579"/>
                  </a:lnTo>
                  <a:lnTo>
                    <a:pt x="5725" y="3571"/>
                  </a:lnTo>
                  <a:lnTo>
                    <a:pt x="5752" y="3562"/>
                  </a:lnTo>
                  <a:lnTo>
                    <a:pt x="5779" y="3552"/>
                  </a:lnTo>
                  <a:lnTo>
                    <a:pt x="5805" y="3542"/>
                  </a:lnTo>
                  <a:lnTo>
                    <a:pt x="5832" y="3531"/>
                  </a:lnTo>
                  <a:lnTo>
                    <a:pt x="5859" y="3518"/>
                  </a:lnTo>
                  <a:lnTo>
                    <a:pt x="5924" y="3487"/>
                  </a:lnTo>
                  <a:lnTo>
                    <a:pt x="5990" y="3457"/>
                  </a:lnTo>
                  <a:lnTo>
                    <a:pt x="6057" y="3428"/>
                  </a:lnTo>
                  <a:lnTo>
                    <a:pt x="6124" y="3398"/>
                  </a:lnTo>
                  <a:lnTo>
                    <a:pt x="6192" y="3370"/>
                  </a:lnTo>
                  <a:lnTo>
                    <a:pt x="6260" y="3344"/>
                  </a:lnTo>
                  <a:lnTo>
                    <a:pt x="6329" y="3318"/>
                  </a:lnTo>
                  <a:lnTo>
                    <a:pt x="6399" y="3293"/>
                  </a:lnTo>
                  <a:lnTo>
                    <a:pt x="6430" y="3282"/>
                  </a:lnTo>
                  <a:lnTo>
                    <a:pt x="6461" y="3270"/>
                  </a:lnTo>
                  <a:lnTo>
                    <a:pt x="6491" y="3256"/>
                  </a:lnTo>
                  <a:lnTo>
                    <a:pt x="6520" y="3242"/>
                  </a:lnTo>
                  <a:lnTo>
                    <a:pt x="6550" y="3227"/>
                  </a:lnTo>
                  <a:lnTo>
                    <a:pt x="6578" y="3211"/>
                  </a:lnTo>
                  <a:lnTo>
                    <a:pt x="6606" y="3194"/>
                  </a:lnTo>
                  <a:lnTo>
                    <a:pt x="6633" y="3176"/>
                  </a:lnTo>
                  <a:lnTo>
                    <a:pt x="6660" y="3158"/>
                  </a:lnTo>
                  <a:lnTo>
                    <a:pt x="6686" y="3138"/>
                  </a:lnTo>
                  <a:lnTo>
                    <a:pt x="6712" y="3117"/>
                  </a:lnTo>
                  <a:lnTo>
                    <a:pt x="6736" y="3096"/>
                  </a:lnTo>
                  <a:lnTo>
                    <a:pt x="6760" y="3074"/>
                  </a:lnTo>
                  <a:lnTo>
                    <a:pt x="6783" y="3052"/>
                  </a:lnTo>
                  <a:lnTo>
                    <a:pt x="6805" y="3029"/>
                  </a:lnTo>
                  <a:lnTo>
                    <a:pt x="6827" y="3005"/>
                  </a:lnTo>
                  <a:lnTo>
                    <a:pt x="6847" y="2980"/>
                  </a:lnTo>
                  <a:lnTo>
                    <a:pt x="6868" y="2955"/>
                  </a:lnTo>
                  <a:lnTo>
                    <a:pt x="6887" y="2929"/>
                  </a:lnTo>
                  <a:lnTo>
                    <a:pt x="6906" y="2903"/>
                  </a:lnTo>
                  <a:lnTo>
                    <a:pt x="6923" y="2876"/>
                  </a:lnTo>
                  <a:lnTo>
                    <a:pt x="6940" y="2847"/>
                  </a:lnTo>
                  <a:lnTo>
                    <a:pt x="6955" y="2819"/>
                  </a:lnTo>
                  <a:lnTo>
                    <a:pt x="6970" y="2790"/>
                  </a:lnTo>
                  <a:lnTo>
                    <a:pt x="6984" y="2761"/>
                  </a:lnTo>
                  <a:lnTo>
                    <a:pt x="6997" y="2731"/>
                  </a:lnTo>
                  <a:lnTo>
                    <a:pt x="7009" y="2701"/>
                  </a:lnTo>
                  <a:lnTo>
                    <a:pt x="7020" y="2670"/>
                  </a:lnTo>
                  <a:lnTo>
                    <a:pt x="7030" y="2639"/>
                  </a:lnTo>
                  <a:lnTo>
                    <a:pt x="7040" y="2608"/>
                  </a:lnTo>
                  <a:lnTo>
                    <a:pt x="7048" y="2575"/>
                  </a:lnTo>
                  <a:lnTo>
                    <a:pt x="7055" y="2542"/>
                  </a:lnTo>
                  <a:lnTo>
                    <a:pt x="7363" y="1004"/>
                  </a:lnTo>
                  <a:lnTo>
                    <a:pt x="8732" y="1004"/>
                  </a:lnTo>
                  <a:lnTo>
                    <a:pt x="9040" y="2542"/>
                  </a:lnTo>
                  <a:lnTo>
                    <a:pt x="9047" y="2575"/>
                  </a:lnTo>
                  <a:lnTo>
                    <a:pt x="9055" y="2608"/>
                  </a:lnTo>
                  <a:lnTo>
                    <a:pt x="9065" y="2639"/>
                  </a:lnTo>
                  <a:lnTo>
                    <a:pt x="9075" y="2670"/>
                  </a:lnTo>
                  <a:lnTo>
                    <a:pt x="9086" y="2701"/>
                  </a:lnTo>
                  <a:lnTo>
                    <a:pt x="9098" y="2731"/>
                  </a:lnTo>
                  <a:lnTo>
                    <a:pt x="9111" y="2761"/>
                  </a:lnTo>
                  <a:lnTo>
                    <a:pt x="9125" y="2790"/>
                  </a:lnTo>
                  <a:lnTo>
                    <a:pt x="9140" y="2819"/>
                  </a:lnTo>
                  <a:lnTo>
                    <a:pt x="9155" y="2847"/>
                  </a:lnTo>
                  <a:lnTo>
                    <a:pt x="9172" y="2876"/>
                  </a:lnTo>
                  <a:lnTo>
                    <a:pt x="9189" y="2903"/>
                  </a:lnTo>
                  <a:lnTo>
                    <a:pt x="9208" y="2929"/>
                  </a:lnTo>
                  <a:lnTo>
                    <a:pt x="9227" y="2955"/>
                  </a:lnTo>
                  <a:lnTo>
                    <a:pt x="9248" y="2980"/>
                  </a:lnTo>
                  <a:lnTo>
                    <a:pt x="9268" y="3005"/>
                  </a:lnTo>
                  <a:lnTo>
                    <a:pt x="9290" y="3029"/>
                  </a:lnTo>
                  <a:lnTo>
                    <a:pt x="9312" y="3052"/>
                  </a:lnTo>
                  <a:lnTo>
                    <a:pt x="9335" y="3074"/>
                  </a:lnTo>
                  <a:lnTo>
                    <a:pt x="9359" y="3096"/>
                  </a:lnTo>
                  <a:lnTo>
                    <a:pt x="9383" y="3117"/>
                  </a:lnTo>
                  <a:lnTo>
                    <a:pt x="9409" y="3138"/>
                  </a:lnTo>
                  <a:lnTo>
                    <a:pt x="9435" y="3158"/>
                  </a:lnTo>
                  <a:lnTo>
                    <a:pt x="9462" y="3176"/>
                  </a:lnTo>
                  <a:lnTo>
                    <a:pt x="9489" y="3194"/>
                  </a:lnTo>
                  <a:lnTo>
                    <a:pt x="9517" y="3211"/>
                  </a:lnTo>
                  <a:lnTo>
                    <a:pt x="9545" y="3227"/>
                  </a:lnTo>
                  <a:lnTo>
                    <a:pt x="9575" y="3242"/>
                  </a:lnTo>
                  <a:lnTo>
                    <a:pt x="9604" y="3256"/>
                  </a:lnTo>
                  <a:lnTo>
                    <a:pt x="9634" y="3270"/>
                  </a:lnTo>
                  <a:lnTo>
                    <a:pt x="9665" y="3282"/>
                  </a:lnTo>
                  <a:lnTo>
                    <a:pt x="9696" y="3293"/>
                  </a:lnTo>
                  <a:lnTo>
                    <a:pt x="9766" y="3318"/>
                  </a:lnTo>
                  <a:lnTo>
                    <a:pt x="9834" y="3344"/>
                  </a:lnTo>
                  <a:lnTo>
                    <a:pt x="9902" y="3370"/>
                  </a:lnTo>
                  <a:lnTo>
                    <a:pt x="9971" y="3398"/>
                  </a:lnTo>
                  <a:lnTo>
                    <a:pt x="10037" y="3427"/>
                  </a:lnTo>
                  <a:lnTo>
                    <a:pt x="10105" y="3456"/>
                  </a:lnTo>
                  <a:lnTo>
                    <a:pt x="10171" y="3487"/>
                  </a:lnTo>
                  <a:lnTo>
                    <a:pt x="10236" y="3518"/>
                  </a:lnTo>
                  <a:lnTo>
                    <a:pt x="10263" y="3530"/>
                  </a:lnTo>
                  <a:lnTo>
                    <a:pt x="10290" y="3541"/>
                  </a:lnTo>
                  <a:lnTo>
                    <a:pt x="10316" y="3552"/>
                  </a:lnTo>
                  <a:lnTo>
                    <a:pt x="10343" y="3562"/>
                  </a:lnTo>
                  <a:lnTo>
                    <a:pt x="10370" y="3571"/>
                  </a:lnTo>
                  <a:lnTo>
                    <a:pt x="10397" y="3579"/>
                  </a:lnTo>
                  <a:lnTo>
                    <a:pt x="10425" y="3586"/>
                  </a:lnTo>
                  <a:lnTo>
                    <a:pt x="10452" y="3593"/>
                  </a:lnTo>
                  <a:lnTo>
                    <a:pt x="10480" y="3599"/>
                  </a:lnTo>
                  <a:lnTo>
                    <a:pt x="10507" y="3604"/>
                  </a:lnTo>
                  <a:lnTo>
                    <a:pt x="10535" y="3608"/>
                  </a:lnTo>
                  <a:lnTo>
                    <a:pt x="10563" y="3612"/>
                  </a:lnTo>
                  <a:lnTo>
                    <a:pt x="10592" y="3614"/>
                  </a:lnTo>
                  <a:lnTo>
                    <a:pt x="10620" y="3616"/>
                  </a:lnTo>
                  <a:lnTo>
                    <a:pt x="10648" y="3617"/>
                  </a:lnTo>
                  <a:lnTo>
                    <a:pt x="10676" y="3618"/>
                  </a:lnTo>
                  <a:lnTo>
                    <a:pt x="10712" y="3617"/>
                  </a:lnTo>
                  <a:lnTo>
                    <a:pt x="10748" y="3615"/>
                  </a:lnTo>
                  <a:lnTo>
                    <a:pt x="10786" y="3612"/>
                  </a:lnTo>
                  <a:lnTo>
                    <a:pt x="10822" y="3607"/>
                  </a:lnTo>
                  <a:lnTo>
                    <a:pt x="10858" y="3601"/>
                  </a:lnTo>
                  <a:lnTo>
                    <a:pt x="10894" y="3594"/>
                  </a:lnTo>
                  <a:lnTo>
                    <a:pt x="10930" y="3586"/>
                  </a:lnTo>
                  <a:lnTo>
                    <a:pt x="10965" y="3576"/>
                  </a:lnTo>
                  <a:lnTo>
                    <a:pt x="11000" y="3564"/>
                  </a:lnTo>
                  <a:lnTo>
                    <a:pt x="11035" y="3552"/>
                  </a:lnTo>
                  <a:lnTo>
                    <a:pt x="11069" y="3538"/>
                  </a:lnTo>
                  <a:lnTo>
                    <a:pt x="11103" y="3523"/>
                  </a:lnTo>
                  <a:lnTo>
                    <a:pt x="11137" y="3507"/>
                  </a:lnTo>
                  <a:lnTo>
                    <a:pt x="11169" y="3489"/>
                  </a:lnTo>
                  <a:lnTo>
                    <a:pt x="11202" y="3470"/>
                  </a:lnTo>
                  <a:lnTo>
                    <a:pt x="11233" y="3450"/>
                  </a:lnTo>
                  <a:lnTo>
                    <a:pt x="12543" y="2578"/>
                  </a:lnTo>
                  <a:lnTo>
                    <a:pt x="13511" y="3544"/>
                  </a:lnTo>
                  <a:lnTo>
                    <a:pt x="12638" y="4851"/>
                  </a:lnTo>
                  <a:lnTo>
                    <a:pt x="12619" y="4879"/>
                  </a:lnTo>
                  <a:lnTo>
                    <a:pt x="12602" y="4907"/>
                  </a:lnTo>
                  <a:lnTo>
                    <a:pt x="12586" y="4936"/>
                  </a:lnTo>
                  <a:lnTo>
                    <a:pt x="12571" y="4965"/>
                  </a:lnTo>
                  <a:lnTo>
                    <a:pt x="12557" y="4995"/>
                  </a:lnTo>
                  <a:lnTo>
                    <a:pt x="12544" y="5024"/>
                  </a:lnTo>
                  <a:lnTo>
                    <a:pt x="12533" y="5056"/>
                  </a:lnTo>
                  <a:lnTo>
                    <a:pt x="12522" y="5086"/>
                  </a:lnTo>
                  <a:lnTo>
                    <a:pt x="12512" y="5117"/>
                  </a:lnTo>
                  <a:lnTo>
                    <a:pt x="12503" y="5148"/>
                  </a:lnTo>
                  <a:lnTo>
                    <a:pt x="12495" y="5179"/>
                  </a:lnTo>
                  <a:lnTo>
                    <a:pt x="12489" y="5211"/>
                  </a:lnTo>
                  <a:lnTo>
                    <a:pt x="12483" y="5242"/>
                  </a:lnTo>
                  <a:lnTo>
                    <a:pt x="12478" y="5274"/>
                  </a:lnTo>
                  <a:lnTo>
                    <a:pt x="12474" y="5306"/>
                  </a:lnTo>
                  <a:lnTo>
                    <a:pt x="12472" y="5339"/>
                  </a:lnTo>
                  <a:lnTo>
                    <a:pt x="12470" y="5371"/>
                  </a:lnTo>
                  <a:lnTo>
                    <a:pt x="12469" y="5403"/>
                  </a:lnTo>
                  <a:lnTo>
                    <a:pt x="12470" y="5435"/>
                  </a:lnTo>
                  <a:lnTo>
                    <a:pt x="12471" y="5467"/>
                  </a:lnTo>
                  <a:lnTo>
                    <a:pt x="12473" y="5500"/>
                  </a:lnTo>
                  <a:lnTo>
                    <a:pt x="12477" y="5532"/>
                  </a:lnTo>
                  <a:lnTo>
                    <a:pt x="12481" y="5563"/>
                  </a:lnTo>
                  <a:lnTo>
                    <a:pt x="12487" y="5596"/>
                  </a:lnTo>
                  <a:lnTo>
                    <a:pt x="12494" y="5628"/>
                  </a:lnTo>
                  <a:lnTo>
                    <a:pt x="12501" y="5660"/>
                  </a:lnTo>
                  <a:lnTo>
                    <a:pt x="12510" y="5691"/>
                  </a:lnTo>
                  <a:lnTo>
                    <a:pt x="12519" y="5722"/>
                  </a:lnTo>
                  <a:lnTo>
                    <a:pt x="12530" y="5753"/>
                  </a:lnTo>
                  <a:lnTo>
                    <a:pt x="12542" y="5784"/>
                  </a:lnTo>
                  <a:lnTo>
                    <a:pt x="12555" y="5814"/>
                  </a:lnTo>
                  <a:lnTo>
                    <a:pt x="12569" y="5844"/>
                  </a:lnTo>
                  <a:lnTo>
                    <a:pt x="12600" y="5910"/>
                  </a:lnTo>
                  <a:lnTo>
                    <a:pt x="12631" y="5976"/>
                  </a:lnTo>
                  <a:lnTo>
                    <a:pt x="12661" y="6043"/>
                  </a:lnTo>
                  <a:lnTo>
                    <a:pt x="12689" y="6110"/>
                  </a:lnTo>
                  <a:lnTo>
                    <a:pt x="12717" y="6178"/>
                  </a:lnTo>
                  <a:lnTo>
                    <a:pt x="12744" y="6246"/>
                  </a:lnTo>
                  <a:lnTo>
                    <a:pt x="12769" y="6315"/>
                  </a:lnTo>
                  <a:lnTo>
                    <a:pt x="12795" y="6384"/>
                  </a:lnTo>
                  <a:lnTo>
                    <a:pt x="12807" y="6416"/>
                  </a:lnTo>
                  <a:lnTo>
                    <a:pt x="12819" y="6446"/>
                  </a:lnTo>
                  <a:lnTo>
                    <a:pt x="12832" y="6476"/>
                  </a:lnTo>
                  <a:lnTo>
                    <a:pt x="12846" y="6506"/>
                  </a:lnTo>
                  <a:lnTo>
                    <a:pt x="12861" y="6535"/>
                  </a:lnTo>
                  <a:lnTo>
                    <a:pt x="12877" y="6563"/>
                  </a:lnTo>
                  <a:lnTo>
                    <a:pt x="12894" y="6591"/>
                  </a:lnTo>
                  <a:lnTo>
                    <a:pt x="12912" y="6618"/>
                  </a:lnTo>
                  <a:lnTo>
                    <a:pt x="12931" y="6644"/>
                  </a:lnTo>
                  <a:lnTo>
                    <a:pt x="12950" y="6671"/>
                  </a:lnTo>
                  <a:lnTo>
                    <a:pt x="12971" y="6696"/>
                  </a:lnTo>
                  <a:lnTo>
                    <a:pt x="12992" y="6721"/>
                  </a:lnTo>
                  <a:lnTo>
                    <a:pt x="13014" y="6744"/>
                  </a:lnTo>
                  <a:lnTo>
                    <a:pt x="13036" y="6767"/>
                  </a:lnTo>
                  <a:lnTo>
                    <a:pt x="13059" y="6790"/>
                  </a:lnTo>
                  <a:lnTo>
                    <a:pt x="13083" y="6811"/>
                  </a:lnTo>
                  <a:lnTo>
                    <a:pt x="13108" y="6832"/>
                  </a:lnTo>
                  <a:lnTo>
                    <a:pt x="13134" y="6852"/>
                  </a:lnTo>
                  <a:lnTo>
                    <a:pt x="13160" y="6871"/>
                  </a:lnTo>
                  <a:lnTo>
                    <a:pt x="13186" y="6889"/>
                  </a:lnTo>
                  <a:lnTo>
                    <a:pt x="13213" y="6907"/>
                  </a:lnTo>
                  <a:lnTo>
                    <a:pt x="13241" y="6923"/>
                  </a:lnTo>
                  <a:lnTo>
                    <a:pt x="13269" y="6939"/>
                  </a:lnTo>
                  <a:lnTo>
                    <a:pt x="13298" y="6955"/>
                  </a:lnTo>
                  <a:lnTo>
                    <a:pt x="13328" y="6968"/>
                  </a:lnTo>
                  <a:lnTo>
                    <a:pt x="13358" y="6981"/>
                  </a:lnTo>
                  <a:lnTo>
                    <a:pt x="13388" y="6993"/>
                  </a:lnTo>
                  <a:lnTo>
                    <a:pt x="13419" y="7004"/>
                  </a:lnTo>
                  <a:lnTo>
                    <a:pt x="13450" y="7014"/>
                  </a:lnTo>
                  <a:lnTo>
                    <a:pt x="13483" y="7024"/>
                  </a:lnTo>
                  <a:lnTo>
                    <a:pt x="13515" y="7032"/>
                  </a:lnTo>
                  <a:lnTo>
                    <a:pt x="13547" y="7039"/>
                  </a:lnTo>
                  <a:lnTo>
                    <a:pt x="15088" y="7347"/>
                  </a:lnTo>
                  <a:lnTo>
                    <a:pt x="15089" y="8712"/>
                  </a:lnTo>
                  <a:lnTo>
                    <a:pt x="13547" y="9020"/>
                  </a:lnTo>
                  <a:close/>
                  <a:moveTo>
                    <a:pt x="15286" y="6362"/>
                  </a:moveTo>
                  <a:lnTo>
                    <a:pt x="13745" y="6054"/>
                  </a:lnTo>
                  <a:lnTo>
                    <a:pt x="13715" y="5971"/>
                  </a:lnTo>
                  <a:lnTo>
                    <a:pt x="13684" y="5889"/>
                  </a:lnTo>
                  <a:lnTo>
                    <a:pt x="13652" y="5807"/>
                  </a:lnTo>
                  <a:lnTo>
                    <a:pt x="13618" y="5726"/>
                  </a:lnTo>
                  <a:lnTo>
                    <a:pt x="13584" y="5646"/>
                  </a:lnTo>
                  <a:lnTo>
                    <a:pt x="13548" y="5565"/>
                  </a:lnTo>
                  <a:lnTo>
                    <a:pt x="13512" y="5486"/>
                  </a:lnTo>
                  <a:lnTo>
                    <a:pt x="13475" y="5408"/>
                  </a:lnTo>
                  <a:lnTo>
                    <a:pt x="14348" y="4101"/>
                  </a:lnTo>
                  <a:lnTo>
                    <a:pt x="14372" y="4063"/>
                  </a:lnTo>
                  <a:lnTo>
                    <a:pt x="14394" y="4025"/>
                  </a:lnTo>
                  <a:lnTo>
                    <a:pt x="14414" y="3986"/>
                  </a:lnTo>
                  <a:lnTo>
                    <a:pt x="14433" y="3947"/>
                  </a:lnTo>
                  <a:lnTo>
                    <a:pt x="14449" y="3906"/>
                  </a:lnTo>
                  <a:lnTo>
                    <a:pt x="14464" y="3865"/>
                  </a:lnTo>
                  <a:lnTo>
                    <a:pt x="14476" y="3824"/>
                  </a:lnTo>
                  <a:lnTo>
                    <a:pt x="14489" y="3783"/>
                  </a:lnTo>
                  <a:lnTo>
                    <a:pt x="14498" y="3741"/>
                  </a:lnTo>
                  <a:lnTo>
                    <a:pt x="14505" y="3699"/>
                  </a:lnTo>
                  <a:lnTo>
                    <a:pt x="14511" y="3656"/>
                  </a:lnTo>
                  <a:lnTo>
                    <a:pt x="14515" y="3614"/>
                  </a:lnTo>
                  <a:lnTo>
                    <a:pt x="14517" y="3572"/>
                  </a:lnTo>
                  <a:lnTo>
                    <a:pt x="14517" y="3530"/>
                  </a:lnTo>
                  <a:lnTo>
                    <a:pt x="14515" y="3488"/>
                  </a:lnTo>
                  <a:lnTo>
                    <a:pt x="14512" y="3446"/>
                  </a:lnTo>
                  <a:lnTo>
                    <a:pt x="14507" y="3404"/>
                  </a:lnTo>
                  <a:lnTo>
                    <a:pt x="14500" y="3361"/>
                  </a:lnTo>
                  <a:lnTo>
                    <a:pt x="14492" y="3320"/>
                  </a:lnTo>
                  <a:lnTo>
                    <a:pt x="14480" y="3279"/>
                  </a:lnTo>
                  <a:lnTo>
                    <a:pt x="14468" y="3239"/>
                  </a:lnTo>
                  <a:lnTo>
                    <a:pt x="14455" y="3198"/>
                  </a:lnTo>
                  <a:lnTo>
                    <a:pt x="14439" y="3159"/>
                  </a:lnTo>
                  <a:lnTo>
                    <a:pt x="14422" y="3119"/>
                  </a:lnTo>
                  <a:lnTo>
                    <a:pt x="14403" y="3081"/>
                  </a:lnTo>
                  <a:lnTo>
                    <a:pt x="14382" y="3043"/>
                  </a:lnTo>
                  <a:lnTo>
                    <a:pt x="14360" y="3006"/>
                  </a:lnTo>
                  <a:lnTo>
                    <a:pt x="14336" y="2970"/>
                  </a:lnTo>
                  <a:lnTo>
                    <a:pt x="14309" y="2935"/>
                  </a:lnTo>
                  <a:lnTo>
                    <a:pt x="14282" y="2901"/>
                  </a:lnTo>
                  <a:lnTo>
                    <a:pt x="14253" y="2868"/>
                  </a:lnTo>
                  <a:lnTo>
                    <a:pt x="14222" y="2834"/>
                  </a:lnTo>
                  <a:lnTo>
                    <a:pt x="13254" y="1869"/>
                  </a:lnTo>
                  <a:lnTo>
                    <a:pt x="13236" y="1852"/>
                  </a:lnTo>
                  <a:lnTo>
                    <a:pt x="13217" y="1834"/>
                  </a:lnTo>
                  <a:lnTo>
                    <a:pt x="13198" y="1817"/>
                  </a:lnTo>
                  <a:lnTo>
                    <a:pt x="13179" y="1801"/>
                  </a:lnTo>
                  <a:lnTo>
                    <a:pt x="13159" y="1786"/>
                  </a:lnTo>
                  <a:lnTo>
                    <a:pt x="13139" y="1771"/>
                  </a:lnTo>
                  <a:lnTo>
                    <a:pt x="13118" y="1755"/>
                  </a:lnTo>
                  <a:lnTo>
                    <a:pt x="13097" y="1741"/>
                  </a:lnTo>
                  <a:lnTo>
                    <a:pt x="13076" y="1728"/>
                  </a:lnTo>
                  <a:lnTo>
                    <a:pt x="13055" y="1715"/>
                  </a:lnTo>
                  <a:lnTo>
                    <a:pt x="13034" y="1702"/>
                  </a:lnTo>
                  <a:lnTo>
                    <a:pt x="13012" y="1691"/>
                  </a:lnTo>
                  <a:lnTo>
                    <a:pt x="12990" y="1680"/>
                  </a:lnTo>
                  <a:lnTo>
                    <a:pt x="12968" y="1669"/>
                  </a:lnTo>
                  <a:lnTo>
                    <a:pt x="12945" y="1659"/>
                  </a:lnTo>
                  <a:lnTo>
                    <a:pt x="12923" y="1649"/>
                  </a:lnTo>
                  <a:lnTo>
                    <a:pt x="12900" y="1640"/>
                  </a:lnTo>
                  <a:lnTo>
                    <a:pt x="12877" y="1632"/>
                  </a:lnTo>
                  <a:lnTo>
                    <a:pt x="12854" y="1624"/>
                  </a:lnTo>
                  <a:lnTo>
                    <a:pt x="12831" y="1617"/>
                  </a:lnTo>
                  <a:lnTo>
                    <a:pt x="12808" y="1610"/>
                  </a:lnTo>
                  <a:lnTo>
                    <a:pt x="12783" y="1604"/>
                  </a:lnTo>
                  <a:lnTo>
                    <a:pt x="12759" y="1599"/>
                  </a:lnTo>
                  <a:lnTo>
                    <a:pt x="12736" y="1594"/>
                  </a:lnTo>
                  <a:lnTo>
                    <a:pt x="12712" y="1590"/>
                  </a:lnTo>
                  <a:lnTo>
                    <a:pt x="12688" y="1586"/>
                  </a:lnTo>
                  <a:lnTo>
                    <a:pt x="12664" y="1583"/>
                  </a:lnTo>
                  <a:lnTo>
                    <a:pt x="12640" y="1580"/>
                  </a:lnTo>
                  <a:lnTo>
                    <a:pt x="12615" y="1578"/>
                  </a:lnTo>
                  <a:lnTo>
                    <a:pt x="12591" y="1577"/>
                  </a:lnTo>
                  <a:lnTo>
                    <a:pt x="12566" y="1576"/>
                  </a:lnTo>
                  <a:lnTo>
                    <a:pt x="12542" y="1575"/>
                  </a:lnTo>
                  <a:lnTo>
                    <a:pt x="12506" y="1576"/>
                  </a:lnTo>
                  <a:lnTo>
                    <a:pt x="12470" y="1578"/>
                  </a:lnTo>
                  <a:lnTo>
                    <a:pt x="12433" y="1581"/>
                  </a:lnTo>
                  <a:lnTo>
                    <a:pt x="12398" y="1586"/>
                  </a:lnTo>
                  <a:lnTo>
                    <a:pt x="12362" y="1592"/>
                  </a:lnTo>
                  <a:lnTo>
                    <a:pt x="12326" y="1599"/>
                  </a:lnTo>
                  <a:lnTo>
                    <a:pt x="12291" y="1607"/>
                  </a:lnTo>
                  <a:lnTo>
                    <a:pt x="12255" y="1617"/>
                  </a:lnTo>
                  <a:lnTo>
                    <a:pt x="12220" y="1628"/>
                  </a:lnTo>
                  <a:lnTo>
                    <a:pt x="12185" y="1641"/>
                  </a:lnTo>
                  <a:lnTo>
                    <a:pt x="12151" y="1654"/>
                  </a:lnTo>
                  <a:lnTo>
                    <a:pt x="12117" y="1670"/>
                  </a:lnTo>
                  <a:lnTo>
                    <a:pt x="12083" y="1686"/>
                  </a:lnTo>
                  <a:lnTo>
                    <a:pt x="12050" y="1704"/>
                  </a:lnTo>
                  <a:lnTo>
                    <a:pt x="12018" y="1723"/>
                  </a:lnTo>
                  <a:lnTo>
                    <a:pt x="11986" y="1743"/>
                  </a:lnTo>
                  <a:lnTo>
                    <a:pt x="10676" y="2615"/>
                  </a:lnTo>
                  <a:lnTo>
                    <a:pt x="10597" y="2577"/>
                  </a:lnTo>
                  <a:lnTo>
                    <a:pt x="10517" y="2540"/>
                  </a:lnTo>
                  <a:lnTo>
                    <a:pt x="10437" y="2505"/>
                  </a:lnTo>
                  <a:lnTo>
                    <a:pt x="10356" y="2471"/>
                  </a:lnTo>
                  <a:lnTo>
                    <a:pt x="10275" y="2438"/>
                  </a:lnTo>
                  <a:lnTo>
                    <a:pt x="10192" y="2406"/>
                  </a:lnTo>
                  <a:lnTo>
                    <a:pt x="10110" y="2375"/>
                  </a:lnTo>
                  <a:lnTo>
                    <a:pt x="10026" y="2346"/>
                  </a:lnTo>
                  <a:lnTo>
                    <a:pt x="9718" y="808"/>
                  </a:lnTo>
                  <a:lnTo>
                    <a:pt x="9708" y="764"/>
                  </a:lnTo>
                  <a:lnTo>
                    <a:pt x="9697" y="721"/>
                  </a:lnTo>
                  <a:lnTo>
                    <a:pt x="9683" y="679"/>
                  </a:lnTo>
                  <a:lnTo>
                    <a:pt x="9668" y="638"/>
                  </a:lnTo>
                  <a:lnTo>
                    <a:pt x="9652" y="598"/>
                  </a:lnTo>
                  <a:lnTo>
                    <a:pt x="9633" y="559"/>
                  </a:lnTo>
                  <a:lnTo>
                    <a:pt x="9614" y="520"/>
                  </a:lnTo>
                  <a:lnTo>
                    <a:pt x="9592" y="483"/>
                  </a:lnTo>
                  <a:lnTo>
                    <a:pt x="9568" y="447"/>
                  </a:lnTo>
                  <a:lnTo>
                    <a:pt x="9544" y="413"/>
                  </a:lnTo>
                  <a:lnTo>
                    <a:pt x="9518" y="378"/>
                  </a:lnTo>
                  <a:lnTo>
                    <a:pt x="9491" y="345"/>
                  </a:lnTo>
                  <a:lnTo>
                    <a:pt x="9463" y="314"/>
                  </a:lnTo>
                  <a:lnTo>
                    <a:pt x="9433" y="284"/>
                  </a:lnTo>
                  <a:lnTo>
                    <a:pt x="9401" y="255"/>
                  </a:lnTo>
                  <a:lnTo>
                    <a:pt x="9369" y="228"/>
                  </a:lnTo>
                  <a:lnTo>
                    <a:pt x="9336" y="202"/>
                  </a:lnTo>
                  <a:lnTo>
                    <a:pt x="9302" y="177"/>
                  </a:lnTo>
                  <a:lnTo>
                    <a:pt x="9267" y="154"/>
                  </a:lnTo>
                  <a:lnTo>
                    <a:pt x="9229" y="131"/>
                  </a:lnTo>
                  <a:lnTo>
                    <a:pt x="9192" y="111"/>
                  </a:lnTo>
                  <a:lnTo>
                    <a:pt x="9154" y="92"/>
                  </a:lnTo>
                  <a:lnTo>
                    <a:pt x="9115" y="75"/>
                  </a:lnTo>
                  <a:lnTo>
                    <a:pt x="9075" y="60"/>
                  </a:lnTo>
                  <a:lnTo>
                    <a:pt x="9034" y="46"/>
                  </a:lnTo>
                  <a:lnTo>
                    <a:pt x="8993" y="34"/>
                  </a:lnTo>
                  <a:lnTo>
                    <a:pt x="8951" y="24"/>
                  </a:lnTo>
                  <a:lnTo>
                    <a:pt x="8908" y="15"/>
                  </a:lnTo>
                  <a:lnTo>
                    <a:pt x="8864" y="9"/>
                  </a:lnTo>
                  <a:lnTo>
                    <a:pt x="8821" y="4"/>
                  </a:lnTo>
                  <a:lnTo>
                    <a:pt x="8777" y="1"/>
                  </a:lnTo>
                  <a:lnTo>
                    <a:pt x="8732" y="0"/>
                  </a:lnTo>
                  <a:lnTo>
                    <a:pt x="7363" y="0"/>
                  </a:lnTo>
                  <a:lnTo>
                    <a:pt x="7318" y="1"/>
                  </a:lnTo>
                  <a:lnTo>
                    <a:pt x="7274" y="4"/>
                  </a:lnTo>
                  <a:lnTo>
                    <a:pt x="7231" y="9"/>
                  </a:lnTo>
                  <a:lnTo>
                    <a:pt x="7187" y="15"/>
                  </a:lnTo>
                  <a:lnTo>
                    <a:pt x="7144" y="24"/>
                  </a:lnTo>
                  <a:lnTo>
                    <a:pt x="7102" y="34"/>
                  </a:lnTo>
                  <a:lnTo>
                    <a:pt x="7061" y="46"/>
                  </a:lnTo>
                  <a:lnTo>
                    <a:pt x="7020" y="60"/>
                  </a:lnTo>
                  <a:lnTo>
                    <a:pt x="6980" y="75"/>
                  </a:lnTo>
                  <a:lnTo>
                    <a:pt x="6941" y="92"/>
                  </a:lnTo>
                  <a:lnTo>
                    <a:pt x="6903" y="111"/>
                  </a:lnTo>
                  <a:lnTo>
                    <a:pt x="6866" y="131"/>
                  </a:lnTo>
                  <a:lnTo>
                    <a:pt x="6829" y="154"/>
                  </a:lnTo>
                  <a:lnTo>
                    <a:pt x="6793" y="177"/>
                  </a:lnTo>
                  <a:lnTo>
                    <a:pt x="6759" y="202"/>
                  </a:lnTo>
                  <a:lnTo>
                    <a:pt x="6726" y="228"/>
                  </a:lnTo>
                  <a:lnTo>
                    <a:pt x="6694" y="255"/>
                  </a:lnTo>
                  <a:lnTo>
                    <a:pt x="6662" y="284"/>
                  </a:lnTo>
                  <a:lnTo>
                    <a:pt x="6633" y="314"/>
                  </a:lnTo>
                  <a:lnTo>
                    <a:pt x="6604" y="345"/>
                  </a:lnTo>
                  <a:lnTo>
                    <a:pt x="6577" y="378"/>
                  </a:lnTo>
                  <a:lnTo>
                    <a:pt x="6551" y="413"/>
                  </a:lnTo>
                  <a:lnTo>
                    <a:pt x="6527" y="447"/>
                  </a:lnTo>
                  <a:lnTo>
                    <a:pt x="6503" y="483"/>
                  </a:lnTo>
                  <a:lnTo>
                    <a:pt x="6482" y="520"/>
                  </a:lnTo>
                  <a:lnTo>
                    <a:pt x="6462" y="559"/>
                  </a:lnTo>
                  <a:lnTo>
                    <a:pt x="6444" y="598"/>
                  </a:lnTo>
                  <a:lnTo>
                    <a:pt x="6427" y="638"/>
                  </a:lnTo>
                  <a:lnTo>
                    <a:pt x="6412" y="679"/>
                  </a:lnTo>
                  <a:lnTo>
                    <a:pt x="6398" y="721"/>
                  </a:lnTo>
                  <a:lnTo>
                    <a:pt x="6387" y="764"/>
                  </a:lnTo>
                  <a:lnTo>
                    <a:pt x="6377" y="808"/>
                  </a:lnTo>
                  <a:lnTo>
                    <a:pt x="6069" y="2346"/>
                  </a:lnTo>
                  <a:lnTo>
                    <a:pt x="5985" y="2375"/>
                  </a:lnTo>
                  <a:lnTo>
                    <a:pt x="5903" y="2406"/>
                  </a:lnTo>
                  <a:lnTo>
                    <a:pt x="5820" y="2438"/>
                  </a:lnTo>
                  <a:lnTo>
                    <a:pt x="5739" y="2471"/>
                  </a:lnTo>
                  <a:lnTo>
                    <a:pt x="5658" y="2505"/>
                  </a:lnTo>
                  <a:lnTo>
                    <a:pt x="5578" y="2540"/>
                  </a:lnTo>
                  <a:lnTo>
                    <a:pt x="5499" y="2577"/>
                  </a:lnTo>
                  <a:lnTo>
                    <a:pt x="5420" y="2615"/>
                  </a:lnTo>
                  <a:lnTo>
                    <a:pt x="4110" y="1743"/>
                  </a:lnTo>
                  <a:lnTo>
                    <a:pt x="4078" y="1723"/>
                  </a:lnTo>
                  <a:lnTo>
                    <a:pt x="4046" y="1704"/>
                  </a:lnTo>
                  <a:lnTo>
                    <a:pt x="4012" y="1686"/>
                  </a:lnTo>
                  <a:lnTo>
                    <a:pt x="3978" y="1670"/>
                  </a:lnTo>
                  <a:lnTo>
                    <a:pt x="3944" y="1654"/>
                  </a:lnTo>
                  <a:lnTo>
                    <a:pt x="3910" y="1641"/>
                  </a:lnTo>
                  <a:lnTo>
                    <a:pt x="3875" y="1628"/>
                  </a:lnTo>
                  <a:lnTo>
                    <a:pt x="3840" y="1617"/>
                  </a:lnTo>
                  <a:lnTo>
                    <a:pt x="3804" y="1607"/>
                  </a:lnTo>
                  <a:lnTo>
                    <a:pt x="3769" y="1599"/>
                  </a:lnTo>
                  <a:lnTo>
                    <a:pt x="3733" y="1592"/>
                  </a:lnTo>
                  <a:lnTo>
                    <a:pt x="3698" y="1586"/>
                  </a:lnTo>
                  <a:lnTo>
                    <a:pt x="3662" y="1581"/>
                  </a:lnTo>
                  <a:lnTo>
                    <a:pt x="3625" y="1578"/>
                  </a:lnTo>
                  <a:lnTo>
                    <a:pt x="3589" y="1576"/>
                  </a:lnTo>
                  <a:lnTo>
                    <a:pt x="3553" y="1575"/>
                  </a:lnTo>
                  <a:lnTo>
                    <a:pt x="3529" y="1576"/>
                  </a:lnTo>
                  <a:lnTo>
                    <a:pt x="3504" y="1577"/>
                  </a:lnTo>
                  <a:lnTo>
                    <a:pt x="3480" y="1578"/>
                  </a:lnTo>
                  <a:lnTo>
                    <a:pt x="3455" y="1580"/>
                  </a:lnTo>
                  <a:lnTo>
                    <a:pt x="3431" y="1583"/>
                  </a:lnTo>
                  <a:lnTo>
                    <a:pt x="3407" y="1586"/>
                  </a:lnTo>
                  <a:lnTo>
                    <a:pt x="3383" y="1590"/>
                  </a:lnTo>
                  <a:lnTo>
                    <a:pt x="3359" y="1594"/>
                  </a:lnTo>
                  <a:lnTo>
                    <a:pt x="3336" y="1599"/>
                  </a:lnTo>
                  <a:lnTo>
                    <a:pt x="3312" y="1604"/>
                  </a:lnTo>
                  <a:lnTo>
                    <a:pt x="3288" y="1610"/>
                  </a:lnTo>
                  <a:lnTo>
                    <a:pt x="3264" y="1617"/>
                  </a:lnTo>
                  <a:lnTo>
                    <a:pt x="3241" y="1624"/>
                  </a:lnTo>
                  <a:lnTo>
                    <a:pt x="3218" y="1632"/>
                  </a:lnTo>
                  <a:lnTo>
                    <a:pt x="3195" y="1640"/>
                  </a:lnTo>
                  <a:lnTo>
                    <a:pt x="3173" y="1649"/>
                  </a:lnTo>
                  <a:lnTo>
                    <a:pt x="3150" y="1659"/>
                  </a:lnTo>
                  <a:lnTo>
                    <a:pt x="3127" y="1669"/>
                  </a:lnTo>
                  <a:lnTo>
                    <a:pt x="3105" y="1680"/>
                  </a:lnTo>
                  <a:lnTo>
                    <a:pt x="3083" y="1691"/>
                  </a:lnTo>
                  <a:lnTo>
                    <a:pt x="3061" y="1702"/>
                  </a:lnTo>
                  <a:lnTo>
                    <a:pt x="3040" y="1715"/>
                  </a:lnTo>
                  <a:lnTo>
                    <a:pt x="3019" y="1728"/>
                  </a:lnTo>
                  <a:lnTo>
                    <a:pt x="2998" y="1741"/>
                  </a:lnTo>
                  <a:lnTo>
                    <a:pt x="2978" y="1755"/>
                  </a:lnTo>
                  <a:lnTo>
                    <a:pt x="2956" y="1771"/>
                  </a:lnTo>
                  <a:lnTo>
                    <a:pt x="2936" y="1786"/>
                  </a:lnTo>
                  <a:lnTo>
                    <a:pt x="2917" y="1801"/>
                  </a:lnTo>
                  <a:lnTo>
                    <a:pt x="2897" y="1817"/>
                  </a:lnTo>
                  <a:lnTo>
                    <a:pt x="2878" y="1834"/>
                  </a:lnTo>
                  <a:lnTo>
                    <a:pt x="2860" y="1852"/>
                  </a:lnTo>
                  <a:lnTo>
                    <a:pt x="2841" y="1869"/>
                  </a:lnTo>
                  <a:lnTo>
                    <a:pt x="1873" y="2834"/>
                  </a:lnTo>
                  <a:lnTo>
                    <a:pt x="1843" y="2868"/>
                  </a:lnTo>
                  <a:lnTo>
                    <a:pt x="1814" y="2901"/>
                  </a:lnTo>
                  <a:lnTo>
                    <a:pt x="1786" y="2935"/>
                  </a:lnTo>
                  <a:lnTo>
                    <a:pt x="1759" y="2970"/>
                  </a:lnTo>
                  <a:lnTo>
                    <a:pt x="1735" y="3006"/>
                  </a:lnTo>
                  <a:lnTo>
                    <a:pt x="1713" y="3043"/>
                  </a:lnTo>
                  <a:lnTo>
                    <a:pt x="1692" y="3081"/>
                  </a:lnTo>
                  <a:lnTo>
                    <a:pt x="1673" y="3119"/>
                  </a:lnTo>
                  <a:lnTo>
                    <a:pt x="1656" y="3159"/>
                  </a:lnTo>
                  <a:lnTo>
                    <a:pt x="1641" y="3198"/>
                  </a:lnTo>
                  <a:lnTo>
                    <a:pt x="1627" y="3239"/>
                  </a:lnTo>
                  <a:lnTo>
                    <a:pt x="1615" y="3279"/>
                  </a:lnTo>
                  <a:lnTo>
                    <a:pt x="1604" y="3320"/>
                  </a:lnTo>
                  <a:lnTo>
                    <a:pt x="1595" y="3361"/>
                  </a:lnTo>
                  <a:lnTo>
                    <a:pt x="1588" y="3404"/>
                  </a:lnTo>
                  <a:lnTo>
                    <a:pt x="1583" y="3446"/>
                  </a:lnTo>
                  <a:lnTo>
                    <a:pt x="1580" y="3488"/>
                  </a:lnTo>
                  <a:lnTo>
                    <a:pt x="1579" y="3530"/>
                  </a:lnTo>
                  <a:lnTo>
                    <a:pt x="1579" y="3572"/>
                  </a:lnTo>
                  <a:lnTo>
                    <a:pt x="1581" y="3614"/>
                  </a:lnTo>
                  <a:lnTo>
                    <a:pt x="1585" y="3656"/>
                  </a:lnTo>
                  <a:lnTo>
                    <a:pt x="1590" y="3699"/>
                  </a:lnTo>
                  <a:lnTo>
                    <a:pt x="1598" y="3741"/>
                  </a:lnTo>
                  <a:lnTo>
                    <a:pt x="1607" y="3783"/>
                  </a:lnTo>
                  <a:lnTo>
                    <a:pt x="1619" y="3824"/>
                  </a:lnTo>
                  <a:lnTo>
                    <a:pt x="1632" y="3865"/>
                  </a:lnTo>
                  <a:lnTo>
                    <a:pt x="1646" y="3906"/>
                  </a:lnTo>
                  <a:lnTo>
                    <a:pt x="1663" y="3947"/>
                  </a:lnTo>
                  <a:lnTo>
                    <a:pt x="1681" y="3986"/>
                  </a:lnTo>
                  <a:lnTo>
                    <a:pt x="1702" y="4025"/>
                  </a:lnTo>
                  <a:lnTo>
                    <a:pt x="1724" y="4063"/>
                  </a:lnTo>
                  <a:lnTo>
                    <a:pt x="1747" y="4101"/>
                  </a:lnTo>
                  <a:lnTo>
                    <a:pt x="2620" y="5408"/>
                  </a:lnTo>
                  <a:lnTo>
                    <a:pt x="2583" y="5486"/>
                  </a:lnTo>
                  <a:lnTo>
                    <a:pt x="2546" y="5565"/>
                  </a:lnTo>
                  <a:lnTo>
                    <a:pt x="2511" y="5646"/>
                  </a:lnTo>
                  <a:lnTo>
                    <a:pt x="2477" y="5726"/>
                  </a:lnTo>
                  <a:lnTo>
                    <a:pt x="2443" y="5807"/>
                  </a:lnTo>
                  <a:lnTo>
                    <a:pt x="2411" y="5890"/>
                  </a:lnTo>
                  <a:lnTo>
                    <a:pt x="2380" y="5972"/>
                  </a:lnTo>
                  <a:lnTo>
                    <a:pt x="2351" y="6055"/>
                  </a:lnTo>
                  <a:lnTo>
                    <a:pt x="809" y="6362"/>
                  </a:lnTo>
                  <a:lnTo>
                    <a:pt x="766" y="6372"/>
                  </a:lnTo>
                  <a:lnTo>
                    <a:pt x="722" y="6383"/>
                  </a:lnTo>
                  <a:lnTo>
                    <a:pt x="681" y="6398"/>
                  </a:lnTo>
                  <a:lnTo>
                    <a:pt x="640" y="6413"/>
                  </a:lnTo>
                  <a:lnTo>
                    <a:pt x="600" y="6429"/>
                  </a:lnTo>
                  <a:lnTo>
                    <a:pt x="559" y="6448"/>
                  </a:lnTo>
                  <a:lnTo>
                    <a:pt x="521" y="6467"/>
                  </a:lnTo>
                  <a:lnTo>
                    <a:pt x="484" y="6489"/>
                  </a:lnTo>
                  <a:lnTo>
                    <a:pt x="448" y="6512"/>
                  </a:lnTo>
                  <a:lnTo>
                    <a:pt x="412" y="6536"/>
                  </a:lnTo>
                  <a:lnTo>
                    <a:pt x="379" y="6562"/>
                  </a:lnTo>
                  <a:lnTo>
                    <a:pt x="346" y="6589"/>
                  </a:lnTo>
                  <a:lnTo>
                    <a:pt x="315" y="6617"/>
                  </a:lnTo>
                  <a:lnTo>
                    <a:pt x="285" y="6647"/>
                  </a:lnTo>
                  <a:lnTo>
                    <a:pt x="256" y="6679"/>
                  </a:lnTo>
                  <a:lnTo>
                    <a:pt x="228" y="6711"/>
                  </a:lnTo>
                  <a:lnTo>
                    <a:pt x="202" y="6744"/>
                  </a:lnTo>
                  <a:lnTo>
                    <a:pt x="177" y="6778"/>
                  </a:lnTo>
                  <a:lnTo>
                    <a:pt x="154" y="6813"/>
                  </a:lnTo>
                  <a:lnTo>
                    <a:pt x="132" y="6850"/>
                  </a:lnTo>
                  <a:lnTo>
                    <a:pt x="112" y="6887"/>
                  </a:lnTo>
                  <a:lnTo>
                    <a:pt x="93" y="6925"/>
                  </a:lnTo>
                  <a:lnTo>
                    <a:pt x="75" y="6965"/>
                  </a:lnTo>
                  <a:lnTo>
                    <a:pt x="60" y="7005"/>
                  </a:lnTo>
                  <a:lnTo>
                    <a:pt x="46" y="7045"/>
                  </a:lnTo>
                  <a:lnTo>
                    <a:pt x="34" y="7086"/>
                  </a:lnTo>
                  <a:lnTo>
                    <a:pt x="24" y="7128"/>
                  </a:lnTo>
                  <a:lnTo>
                    <a:pt x="15" y="7171"/>
                  </a:lnTo>
                  <a:lnTo>
                    <a:pt x="9" y="7215"/>
                  </a:lnTo>
                  <a:lnTo>
                    <a:pt x="4" y="7258"/>
                  </a:lnTo>
                  <a:lnTo>
                    <a:pt x="1" y="7302"/>
                  </a:lnTo>
                  <a:lnTo>
                    <a:pt x="0" y="7347"/>
                  </a:lnTo>
                  <a:lnTo>
                    <a:pt x="0" y="8712"/>
                  </a:lnTo>
                  <a:lnTo>
                    <a:pt x="1" y="8757"/>
                  </a:lnTo>
                  <a:lnTo>
                    <a:pt x="4" y="8801"/>
                  </a:lnTo>
                  <a:lnTo>
                    <a:pt x="9" y="8844"/>
                  </a:lnTo>
                  <a:lnTo>
                    <a:pt x="15" y="8888"/>
                  </a:lnTo>
                  <a:lnTo>
                    <a:pt x="24" y="8931"/>
                  </a:lnTo>
                  <a:lnTo>
                    <a:pt x="34" y="8972"/>
                  </a:lnTo>
                  <a:lnTo>
                    <a:pt x="46" y="9014"/>
                  </a:lnTo>
                  <a:lnTo>
                    <a:pt x="60" y="9054"/>
                  </a:lnTo>
                  <a:lnTo>
                    <a:pt x="75" y="9094"/>
                  </a:lnTo>
                  <a:lnTo>
                    <a:pt x="93" y="9134"/>
                  </a:lnTo>
                  <a:lnTo>
                    <a:pt x="112" y="9172"/>
                  </a:lnTo>
                  <a:lnTo>
                    <a:pt x="132" y="9209"/>
                  </a:lnTo>
                  <a:lnTo>
                    <a:pt x="154" y="9245"/>
                  </a:lnTo>
                  <a:lnTo>
                    <a:pt x="177" y="9280"/>
                  </a:lnTo>
                  <a:lnTo>
                    <a:pt x="202" y="9315"/>
                  </a:lnTo>
                  <a:lnTo>
                    <a:pt x="228" y="9348"/>
                  </a:lnTo>
                  <a:lnTo>
                    <a:pt x="256" y="9380"/>
                  </a:lnTo>
                  <a:lnTo>
                    <a:pt x="285" y="9412"/>
                  </a:lnTo>
                  <a:lnTo>
                    <a:pt x="315" y="9441"/>
                  </a:lnTo>
                  <a:lnTo>
                    <a:pt x="346" y="9470"/>
                  </a:lnTo>
                  <a:lnTo>
                    <a:pt x="379" y="9497"/>
                  </a:lnTo>
                  <a:lnTo>
                    <a:pt x="412" y="9523"/>
                  </a:lnTo>
                  <a:lnTo>
                    <a:pt x="448" y="9547"/>
                  </a:lnTo>
                  <a:lnTo>
                    <a:pt x="484" y="9570"/>
                  </a:lnTo>
                  <a:lnTo>
                    <a:pt x="521" y="9591"/>
                  </a:lnTo>
                  <a:lnTo>
                    <a:pt x="559" y="9611"/>
                  </a:lnTo>
                  <a:lnTo>
                    <a:pt x="600" y="9629"/>
                  </a:lnTo>
                  <a:lnTo>
                    <a:pt x="640" y="9646"/>
                  </a:lnTo>
                  <a:lnTo>
                    <a:pt x="681" y="9661"/>
                  </a:lnTo>
                  <a:lnTo>
                    <a:pt x="722" y="9675"/>
                  </a:lnTo>
                  <a:lnTo>
                    <a:pt x="766" y="9687"/>
                  </a:lnTo>
                  <a:lnTo>
                    <a:pt x="809" y="9697"/>
                  </a:lnTo>
                  <a:lnTo>
                    <a:pt x="2351" y="10004"/>
                  </a:lnTo>
                  <a:lnTo>
                    <a:pt x="2380" y="10087"/>
                  </a:lnTo>
                  <a:lnTo>
                    <a:pt x="2411" y="10169"/>
                  </a:lnTo>
                  <a:lnTo>
                    <a:pt x="2443" y="10252"/>
                  </a:lnTo>
                  <a:lnTo>
                    <a:pt x="2477" y="10333"/>
                  </a:lnTo>
                  <a:lnTo>
                    <a:pt x="2511" y="10413"/>
                  </a:lnTo>
                  <a:lnTo>
                    <a:pt x="2546" y="10494"/>
                  </a:lnTo>
                  <a:lnTo>
                    <a:pt x="2583" y="10573"/>
                  </a:lnTo>
                  <a:lnTo>
                    <a:pt x="2620" y="10651"/>
                  </a:lnTo>
                  <a:lnTo>
                    <a:pt x="1747" y="11957"/>
                  </a:lnTo>
                  <a:lnTo>
                    <a:pt x="1724" y="11995"/>
                  </a:lnTo>
                  <a:lnTo>
                    <a:pt x="1702" y="12033"/>
                  </a:lnTo>
                  <a:lnTo>
                    <a:pt x="1681" y="12072"/>
                  </a:lnTo>
                  <a:lnTo>
                    <a:pt x="1663" y="12111"/>
                  </a:lnTo>
                  <a:lnTo>
                    <a:pt x="1646" y="12153"/>
                  </a:lnTo>
                  <a:lnTo>
                    <a:pt x="1632" y="12193"/>
                  </a:lnTo>
                  <a:lnTo>
                    <a:pt x="1619" y="12234"/>
                  </a:lnTo>
                  <a:lnTo>
                    <a:pt x="1607" y="12275"/>
                  </a:lnTo>
                  <a:lnTo>
                    <a:pt x="1598" y="12317"/>
                  </a:lnTo>
                  <a:lnTo>
                    <a:pt x="1590" y="12359"/>
                  </a:lnTo>
                  <a:lnTo>
                    <a:pt x="1585" y="12402"/>
                  </a:lnTo>
                  <a:lnTo>
                    <a:pt x="1581" y="12444"/>
                  </a:lnTo>
                  <a:lnTo>
                    <a:pt x="1579" y="12486"/>
                  </a:lnTo>
                  <a:lnTo>
                    <a:pt x="1579" y="12528"/>
                  </a:lnTo>
                  <a:lnTo>
                    <a:pt x="1580" y="12571"/>
                  </a:lnTo>
                  <a:lnTo>
                    <a:pt x="1583" y="12613"/>
                  </a:lnTo>
                  <a:lnTo>
                    <a:pt x="1588" y="12654"/>
                  </a:lnTo>
                  <a:lnTo>
                    <a:pt x="1595" y="12697"/>
                  </a:lnTo>
                  <a:lnTo>
                    <a:pt x="1604" y="12738"/>
                  </a:lnTo>
                  <a:lnTo>
                    <a:pt x="1615" y="12779"/>
                  </a:lnTo>
                  <a:lnTo>
                    <a:pt x="1627" y="12820"/>
                  </a:lnTo>
                  <a:lnTo>
                    <a:pt x="1641" y="12860"/>
                  </a:lnTo>
                  <a:lnTo>
                    <a:pt x="1656" y="12900"/>
                  </a:lnTo>
                  <a:lnTo>
                    <a:pt x="1673" y="12940"/>
                  </a:lnTo>
                  <a:lnTo>
                    <a:pt x="1692" y="12978"/>
                  </a:lnTo>
                  <a:lnTo>
                    <a:pt x="1713" y="13016"/>
                  </a:lnTo>
                  <a:lnTo>
                    <a:pt x="1735" y="13052"/>
                  </a:lnTo>
                  <a:lnTo>
                    <a:pt x="1759" y="13088"/>
                  </a:lnTo>
                  <a:lnTo>
                    <a:pt x="1786" y="13124"/>
                  </a:lnTo>
                  <a:lnTo>
                    <a:pt x="1814" y="13158"/>
                  </a:lnTo>
                  <a:lnTo>
                    <a:pt x="1843" y="13191"/>
                  </a:lnTo>
                  <a:lnTo>
                    <a:pt x="1873" y="13224"/>
                  </a:lnTo>
                  <a:lnTo>
                    <a:pt x="2841" y="14189"/>
                  </a:lnTo>
                  <a:lnTo>
                    <a:pt x="2860" y="14207"/>
                  </a:lnTo>
                  <a:lnTo>
                    <a:pt x="2878" y="14224"/>
                  </a:lnTo>
                  <a:lnTo>
                    <a:pt x="2897" y="14241"/>
                  </a:lnTo>
                  <a:lnTo>
                    <a:pt x="2917" y="14257"/>
                  </a:lnTo>
                  <a:lnTo>
                    <a:pt x="2936" y="14273"/>
                  </a:lnTo>
                  <a:lnTo>
                    <a:pt x="2956" y="14288"/>
                  </a:lnTo>
                  <a:lnTo>
                    <a:pt x="2978" y="14303"/>
                  </a:lnTo>
                  <a:lnTo>
                    <a:pt x="2998" y="14317"/>
                  </a:lnTo>
                  <a:lnTo>
                    <a:pt x="3019" y="14331"/>
                  </a:lnTo>
                  <a:lnTo>
                    <a:pt x="3040" y="14344"/>
                  </a:lnTo>
                  <a:lnTo>
                    <a:pt x="3061" y="14356"/>
                  </a:lnTo>
                  <a:lnTo>
                    <a:pt x="3083" y="14368"/>
                  </a:lnTo>
                  <a:lnTo>
                    <a:pt x="3105" y="14379"/>
                  </a:lnTo>
                  <a:lnTo>
                    <a:pt x="3127" y="14389"/>
                  </a:lnTo>
                  <a:lnTo>
                    <a:pt x="3150" y="14399"/>
                  </a:lnTo>
                  <a:lnTo>
                    <a:pt x="3173" y="14409"/>
                  </a:lnTo>
                  <a:lnTo>
                    <a:pt x="3195" y="14418"/>
                  </a:lnTo>
                  <a:lnTo>
                    <a:pt x="3218" y="14426"/>
                  </a:lnTo>
                  <a:lnTo>
                    <a:pt x="3241" y="14434"/>
                  </a:lnTo>
                  <a:lnTo>
                    <a:pt x="3264" y="14441"/>
                  </a:lnTo>
                  <a:lnTo>
                    <a:pt x="3288" y="14448"/>
                  </a:lnTo>
                  <a:lnTo>
                    <a:pt x="3312" y="14454"/>
                  </a:lnTo>
                  <a:lnTo>
                    <a:pt x="3336" y="14459"/>
                  </a:lnTo>
                  <a:lnTo>
                    <a:pt x="3359" y="14464"/>
                  </a:lnTo>
                  <a:lnTo>
                    <a:pt x="3383" y="14469"/>
                  </a:lnTo>
                  <a:lnTo>
                    <a:pt x="3407" y="14473"/>
                  </a:lnTo>
                  <a:lnTo>
                    <a:pt x="3431" y="14476"/>
                  </a:lnTo>
                  <a:lnTo>
                    <a:pt x="3455" y="14478"/>
                  </a:lnTo>
                  <a:lnTo>
                    <a:pt x="3480" y="14480"/>
                  </a:lnTo>
                  <a:lnTo>
                    <a:pt x="3504" y="14482"/>
                  </a:lnTo>
                  <a:lnTo>
                    <a:pt x="3529" y="14483"/>
                  </a:lnTo>
                  <a:lnTo>
                    <a:pt x="3553" y="14483"/>
                  </a:lnTo>
                  <a:lnTo>
                    <a:pt x="3589" y="14482"/>
                  </a:lnTo>
                  <a:lnTo>
                    <a:pt x="3625" y="14480"/>
                  </a:lnTo>
                  <a:lnTo>
                    <a:pt x="3662" y="14477"/>
                  </a:lnTo>
                  <a:lnTo>
                    <a:pt x="3698" y="14473"/>
                  </a:lnTo>
                  <a:lnTo>
                    <a:pt x="3733" y="14467"/>
                  </a:lnTo>
                  <a:lnTo>
                    <a:pt x="3769" y="14460"/>
                  </a:lnTo>
                  <a:lnTo>
                    <a:pt x="3804" y="14451"/>
                  </a:lnTo>
                  <a:lnTo>
                    <a:pt x="3840" y="14441"/>
                  </a:lnTo>
                  <a:lnTo>
                    <a:pt x="3875" y="14430"/>
                  </a:lnTo>
                  <a:lnTo>
                    <a:pt x="3910" y="14418"/>
                  </a:lnTo>
                  <a:lnTo>
                    <a:pt x="3944" y="14404"/>
                  </a:lnTo>
                  <a:lnTo>
                    <a:pt x="3978" y="14389"/>
                  </a:lnTo>
                  <a:lnTo>
                    <a:pt x="4013" y="14372"/>
                  </a:lnTo>
                  <a:lnTo>
                    <a:pt x="4046" y="14355"/>
                  </a:lnTo>
                  <a:lnTo>
                    <a:pt x="4078" y="14336"/>
                  </a:lnTo>
                  <a:lnTo>
                    <a:pt x="4110" y="14315"/>
                  </a:lnTo>
                  <a:lnTo>
                    <a:pt x="5420" y="13443"/>
                  </a:lnTo>
                  <a:lnTo>
                    <a:pt x="5499" y="13482"/>
                  </a:lnTo>
                  <a:lnTo>
                    <a:pt x="5578" y="13518"/>
                  </a:lnTo>
                  <a:lnTo>
                    <a:pt x="5658" y="13553"/>
                  </a:lnTo>
                  <a:lnTo>
                    <a:pt x="5739" y="13587"/>
                  </a:lnTo>
                  <a:lnTo>
                    <a:pt x="5820" y="13620"/>
                  </a:lnTo>
                  <a:lnTo>
                    <a:pt x="5903" y="13652"/>
                  </a:lnTo>
                  <a:lnTo>
                    <a:pt x="5985" y="13683"/>
                  </a:lnTo>
                  <a:lnTo>
                    <a:pt x="6069" y="13713"/>
                  </a:lnTo>
                  <a:lnTo>
                    <a:pt x="6377" y="15251"/>
                  </a:lnTo>
                  <a:lnTo>
                    <a:pt x="6387" y="15295"/>
                  </a:lnTo>
                  <a:lnTo>
                    <a:pt x="6398" y="15337"/>
                  </a:lnTo>
                  <a:lnTo>
                    <a:pt x="6412" y="15380"/>
                  </a:lnTo>
                  <a:lnTo>
                    <a:pt x="6427" y="15421"/>
                  </a:lnTo>
                  <a:lnTo>
                    <a:pt x="6444" y="15461"/>
                  </a:lnTo>
                  <a:lnTo>
                    <a:pt x="6462" y="15500"/>
                  </a:lnTo>
                  <a:lnTo>
                    <a:pt x="6482" y="15538"/>
                  </a:lnTo>
                  <a:lnTo>
                    <a:pt x="6503" y="15575"/>
                  </a:lnTo>
                  <a:lnTo>
                    <a:pt x="6527" y="15611"/>
                  </a:lnTo>
                  <a:lnTo>
                    <a:pt x="6551" y="15646"/>
                  </a:lnTo>
                  <a:lnTo>
                    <a:pt x="6577" y="15681"/>
                  </a:lnTo>
                  <a:lnTo>
                    <a:pt x="6604" y="15713"/>
                  </a:lnTo>
                  <a:lnTo>
                    <a:pt x="6633" y="15744"/>
                  </a:lnTo>
                  <a:lnTo>
                    <a:pt x="6662" y="15774"/>
                  </a:lnTo>
                  <a:lnTo>
                    <a:pt x="6694" y="15803"/>
                  </a:lnTo>
                  <a:lnTo>
                    <a:pt x="6726" y="15831"/>
                  </a:lnTo>
                  <a:lnTo>
                    <a:pt x="6759" y="15857"/>
                  </a:lnTo>
                  <a:lnTo>
                    <a:pt x="6793" y="15881"/>
                  </a:lnTo>
                  <a:lnTo>
                    <a:pt x="6829" y="15904"/>
                  </a:lnTo>
                  <a:lnTo>
                    <a:pt x="6866" y="15927"/>
                  </a:lnTo>
                  <a:lnTo>
                    <a:pt x="6903" y="15947"/>
                  </a:lnTo>
                  <a:lnTo>
                    <a:pt x="6941" y="15966"/>
                  </a:lnTo>
                  <a:lnTo>
                    <a:pt x="6980" y="15983"/>
                  </a:lnTo>
                  <a:lnTo>
                    <a:pt x="7020" y="15998"/>
                  </a:lnTo>
                  <a:lnTo>
                    <a:pt x="7061" y="16012"/>
                  </a:lnTo>
                  <a:lnTo>
                    <a:pt x="7102" y="16024"/>
                  </a:lnTo>
                  <a:lnTo>
                    <a:pt x="7144" y="16034"/>
                  </a:lnTo>
                  <a:lnTo>
                    <a:pt x="7187" y="16043"/>
                  </a:lnTo>
                  <a:lnTo>
                    <a:pt x="7231" y="16049"/>
                  </a:lnTo>
                  <a:lnTo>
                    <a:pt x="7274" y="16054"/>
                  </a:lnTo>
                  <a:lnTo>
                    <a:pt x="7318" y="16057"/>
                  </a:lnTo>
                  <a:lnTo>
                    <a:pt x="7363" y="16058"/>
                  </a:lnTo>
                  <a:lnTo>
                    <a:pt x="8732" y="16058"/>
                  </a:lnTo>
                  <a:lnTo>
                    <a:pt x="8777" y="16057"/>
                  </a:lnTo>
                  <a:lnTo>
                    <a:pt x="8821" y="16054"/>
                  </a:lnTo>
                  <a:lnTo>
                    <a:pt x="8864" y="16049"/>
                  </a:lnTo>
                  <a:lnTo>
                    <a:pt x="8908" y="16043"/>
                  </a:lnTo>
                  <a:lnTo>
                    <a:pt x="8951" y="16034"/>
                  </a:lnTo>
                  <a:lnTo>
                    <a:pt x="8993" y="16024"/>
                  </a:lnTo>
                  <a:lnTo>
                    <a:pt x="9034" y="16012"/>
                  </a:lnTo>
                  <a:lnTo>
                    <a:pt x="9075" y="15998"/>
                  </a:lnTo>
                  <a:lnTo>
                    <a:pt x="9115" y="15983"/>
                  </a:lnTo>
                  <a:lnTo>
                    <a:pt x="9154" y="15966"/>
                  </a:lnTo>
                  <a:lnTo>
                    <a:pt x="9192" y="15947"/>
                  </a:lnTo>
                  <a:lnTo>
                    <a:pt x="9229" y="15927"/>
                  </a:lnTo>
                  <a:lnTo>
                    <a:pt x="9267" y="15904"/>
                  </a:lnTo>
                  <a:lnTo>
                    <a:pt x="9302" y="15881"/>
                  </a:lnTo>
                  <a:lnTo>
                    <a:pt x="9336" y="15857"/>
                  </a:lnTo>
                  <a:lnTo>
                    <a:pt x="9369" y="15831"/>
                  </a:lnTo>
                  <a:lnTo>
                    <a:pt x="9401" y="15803"/>
                  </a:lnTo>
                  <a:lnTo>
                    <a:pt x="9433" y="15774"/>
                  </a:lnTo>
                  <a:lnTo>
                    <a:pt x="9463" y="15744"/>
                  </a:lnTo>
                  <a:lnTo>
                    <a:pt x="9491" y="15713"/>
                  </a:lnTo>
                  <a:lnTo>
                    <a:pt x="9518" y="15681"/>
                  </a:lnTo>
                  <a:lnTo>
                    <a:pt x="9544" y="15646"/>
                  </a:lnTo>
                  <a:lnTo>
                    <a:pt x="9568" y="15611"/>
                  </a:lnTo>
                  <a:lnTo>
                    <a:pt x="9592" y="15575"/>
                  </a:lnTo>
                  <a:lnTo>
                    <a:pt x="9614" y="15538"/>
                  </a:lnTo>
                  <a:lnTo>
                    <a:pt x="9633" y="15500"/>
                  </a:lnTo>
                  <a:lnTo>
                    <a:pt x="9652" y="15461"/>
                  </a:lnTo>
                  <a:lnTo>
                    <a:pt x="9668" y="15421"/>
                  </a:lnTo>
                  <a:lnTo>
                    <a:pt x="9683" y="15380"/>
                  </a:lnTo>
                  <a:lnTo>
                    <a:pt x="9697" y="15337"/>
                  </a:lnTo>
                  <a:lnTo>
                    <a:pt x="9708" y="15295"/>
                  </a:lnTo>
                  <a:lnTo>
                    <a:pt x="9718" y="15251"/>
                  </a:lnTo>
                  <a:lnTo>
                    <a:pt x="10027" y="13713"/>
                  </a:lnTo>
                  <a:lnTo>
                    <a:pt x="10111" y="13683"/>
                  </a:lnTo>
                  <a:lnTo>
                    <a:pt x="10193" y="13652"/>
                  </a:lnTo>
                  <a:lnTo>
                    <a:pt x="10276" y="13620"/>
                  </a:lnTo>
                  <a:lnTo>
                    <a:pt x="10357" y="13587"/>
                  </a:lnTo>
                  <a:lnTo>
                    <a:pt x="10438" y="13553"/>
                  </a:lnTo>
                  <a:lnTo>
                    <a:pt x="10517" y="13518"/>
                  </a:lnTo>
                  <a:lnTo>
                    <a:pt x="10597" y="13481"/>
                  </a:lnTo>
                  <a:lnTo>
                    <a:pt x="10676" y="13443"/>
                  </a:lnTo>
                  <a:lnTo>
                    <a:pt x="11986" y="14315"/>
                  </a:lnTo>
                  <a:lnTo>
                    <a:pt x="12018" y="14336"/>
                  </a:lnTo>
                  <a:lnTo>
                    <a:pt x="12050" y="14355"/>
                  </a:lnTo>
                  <a:lnTo>
                    <a:pt x="12083" y="14372"/>
                  </a:lnTo>
                  <a:lnTo>
                    <a:pt x="12117" y="14389"/>
                  </a:lnTo>
                  <a:lnTo>
                    <a:pt x="12151" y="14404"/>
                  </a:lnTo>
                  <a:lnTo>
                    <a:pt x="12185" y="14418"/>
                  </a:lnTo>
                  <a:lnTo>
                    <a:pt x="12220" y="14430"/>
                  </a:lnTo>
                  <a:lnTo>
                    <a:pt x="12255" y="14441"/>
                  </a:lnTo>
                  <a:lnTo>
                    <a:pt x="12291" y="14451"/>
                  </a:lnTo>
                  <a:lnTo>
                    <a:pt x="12326" y="14460"/>
                  </a:lnTo>
                  <a:lnTo>
                    <a:pt x="12362" y="14467"/>
                  </a:lnTo>
                  <a:lnTo>
                    <a:pt x="12398" y="14473"/>
                  </a:lnTo>
                  <a:lnTo>
                    <a:pt x="12433" y="14477"/>
                  </a:lnTo>
                  <a:lnTo>
                    <a:pt x="12470" y="14480"/>
                  </a:lnTo>
                  <a:lnTo>
                    <a:pt x="12506" y="14482"/>
                  </a:lnTo>
                  <a:lnTo>
                    <a:pt x="12542" y="14483"/>
                  </a:lnTo>
                  <a:lnTo>
                    <a:pt x="12566" y="14483"/>
                  </a:lnTo>
                  <a:lnTo>
                    <a:pt x="12591" y="14482"/>
                  </a:lnTo>
                  <a:lnTo>
                    <a:pt x="12615" y="14480"/>
                  </a:lnTo>
                  <a:lnTo>
                    <a:pt x="12640" y="14478"/>
                  </a:lnTo>
                  <a:lnTo>
                    <a:pt x="12664" y="14476"/>
                  </a:lnTo>
                  <a:lnTo>
                    <a:pt x="12688" y="14473"/>
                  </a:lnTo>
                  <a:lnTo>
                    <a:pt x="12712" y="14469"/>
                  </a:lnTo>
                  <a:lnTo>
                    <a:pt x="12736" y="14464"/>
                  </a:lnTo>
                  <a:lnTo>
                    <a:pt x="12759" y="14459"/>
                  </a:lnTo>
                  <a:lnTo>
                    <a:pt x="12783" y="14454"/>
                  </a:lnTo>
                  <a:lnTo>
                    <a:pt x="12808" y="14448"/>
                  </a:lnTo>
                  <a:lnTo>
                    <a:pt x="12831" y="14441"/>
                  </a:lnTo>
                  <a:lnTo>
                    <a:pt x="12854" y="14434"/>
                  </a:lnTo>
                  <a:lnTo>
                    <a:pt x="12877" y="14426"/>
                  </a:lnTo>
                  <a:lnTo>
                    <a:pt x="12900" y="14418"/>
                  </a:lnTo>
                  <a:lnTo>
                    <a:pt x="12923" y="14409"/>
                  </a:lnTo>
                  <a:lnTo>
                    <a:pt x="12945" y="14399"/>
                  </a:lnTo>
                  <a:lnTo>
                    <a:pt x="12968" y="14389"/>
                  </a:lnTo>
                  <a:lnTo>
                    <a:pt x="12990" y="14379"/>
                  </a:lnTo>
                  <a:lnTo>
                    <a:pt x="13012" y="14368"/>
                  </a:lnTo>
                  <a:lnTo>
                    <a:pt x="13034" y="14356"/>
                  </a:lnTo>
                  <a:lnTo>
                    <a:pt x="13055" y="14344"/>
                  </a:lnTo>
                  <a:lnTo>
                    <a:pt x="13076" y="14331"/>
                  </a:lnTo>
                  <a:lnTo>
                    <a:pt x="13097" y="14317"/>
                  </a:lnTo>
                  <a:lnTo>
                    <a:pt x="13118" y="14303"/>
                  </a:lnTo>
                  <a:lnTo>
                    <a:pt x="13139" y="14288"/>
                  </a:lnTo>
                  <a:lnTo>
                    <a:pt x="13159" y="14273"/>
                  </a:lnTo>
                  <a:lnTo>
                    <a:pt x="13179" y="14257"/>
                  </a:lnTo>
                  <a:lnTo>
                    <a:pt x="13198" y="14241"/>
                  </a:lnTo>
                  <a:lnTo>
                    <a:pt x="13217" y="14224"/>
                  </a:lnTo>
                  <a:lnTo>
                    <a:pt x="13236" y="14207"/>
                  </a:lnTo>
                  <a:lnTo>
                    <a:pt x="13254" y="14189"/>
                  </a:lnTo>
                  <a:lnTo>
                    <a:pt x="14222" y="13224"/>
                  </a:lnTo>
                  <a:lnTo>
                    <a:pt x="14253" y="13191"/>
                  </a:lnTo>
                  <a:lnTo>
                    <a:pt x="14282" y="13158"/>
                  </a:lnTo>
                  <a:lnTo>
                    <a:pt x="14309" y="13124"/>
                  </a:lnTo>
                  <a:lnTo>
                    <a:pt x="14336" y="13088"/>
                  </a:lnTo>
                  <a:lnTo>
                    <a:pt x="14360" y="13052"/>
                  </a:lnTo>
                  <a:lnTo>
                    <a:pt x="14382" y="13016"/>
                  </a:lnTo>
                  <a:lnTo>
                    <a:pt x="14403" y="12978"/>
                  </a:lnTo>
                  <a:lnTo>
                    <a:pt x="14422" y="12940"/>
                  </a:lnTo>
                  <a:lnTo>
                    <a:pt x="14439" y="12900"/>
                  </a:lnTo>
                  <a:lnTo>
                    <a:pt x="14455" y="12860"/>
                  </a:lnTo>
                  <a:lnTo>
                    <a:pt x="14468" y="12820"/>
                  </a:lnTo>
                  <a:lnTo>
                    <a:pt x="14480" y="12779"/>
                  </a:lnTo>
                  <a:lnTo>
                    <a:pt x="14492" y="12738"/>
                  </a:lnTo>
                  <a:lnTo>
                    <a:pt x="14500" y="12697"/>
                  </a:lnTo>
                  <a:lnTo>
                    <a:pt x="14507" y="12654"/>
                  </a:lnTo>
                  <a:lnTo>
                    <a:pt x="14512" y="12613"/>
                  </a:lnTo>
                  <a:lnTo>
                    <a:pt x="14515" y="12571"/>
                  </a:lnTo>
                  <a:lnTo>
                    <a:pt x="14517" y="12528"/>
                  </a:lnTo>
                  <a:lnTo>
                    <a:pt x="14517" y="12486"/>
                  </a:lnTo>
                  <a:lnTo>
                    <a:pt x="14515" y="12444"/>
                  </a:lnTo>
                  <a:lnTo>
                    <a:pt x="14511" y="12402"/>
                  </a:lnTo>
                  <a:lnTo>
                    <a:pt x="14505" y="12359"/>
                  </a:lnTo>
                  <a:lnTo>
                    <a:pt x="14498" y="12317"/>
                  </a:lnTo>
                  <a:lnTo>
                    <a:pt x="14489" y="12275"/>
                  </a:lnTo>
                  <a:lnTo>
                    <a:pt x="14476" y="12234"/>
                  </a:lnTo>
                  <a:lnTo>
                    <a:pt x="14464" y="12193"/>
                  </a:lnTo>
                  <a:lnTo>
                    <a:pt x="14449" y="12153"/>
                  </a:lnTo>
                  <a:lnTo>
                    <a:pt x="14433" y="12111"/>
                  </a:lnTo>
                  <a:lnTo>
                    <a:pt x="14414" y="12072"/>
                  </a:lnTo>
                  <a:lnTo>
                    <a:pt x="14394" y="12033"/>
                  </a:lnTo>
                  <a:lnTo>
                    <a:pt x="14372" y="11995"/>
                  </a:lnTo>
                  <a:lnTo>
                    <a:pt x="14348" y="11957"/>
                  </a:lnTo>
                  <a:lnTo>
                    <a:pt x="13475" y="10651"/>
                  </a:lnTo>
                  <a:lnTo>
                    <a:pt x="13512" y="10572"/>
                  </a:lnTo>
                  <a:lnTo>
                    <a:pt x="13549" y="10493"/>
                  </a:lnTo>
                  <a:lnTo>
                    <a:pt x="13584" y="10413"/>
                  </a:lnTo>
                  <a:lnTo>
                    <a:pt x="13618" y="10332"/>
                  </a:lnTo>
                  <a:lnTo>
                    <a:pt x="13652" y="10251"/>
                  </a:lnTo>
                  <a:lnTo>
                    <a:pt x="13684" y="10169"/>
                  </a:lnTo>
                  <a:lnTo>
                    <a:pt x="13715" y="10087"/>
                  </a:lnTo>
                  <a:lnTo>
                    <a:pt x="13745" y="10004"/>
                  </a:lnTo>
                  <a:lnTo>
                    <a:pt x="15286" y="9697"/>
                  </a:lnTo>
                  <a:lnTo>
                    <a:pt x="15329" y="9687"/>
                  </a:lnTo>
                  <a:lnTo>
                    <a:pt x="15373" y="9675"/>
                  </a:lnTo>
                  <a:lnTo>
                    <a:pt x="15414" y="9661"/>
                  </a:lnTo>
                  <a:lnTo>
                    <a:pt x="15455" y="9646"/>
                  </a:lnTo>
                  <a:lnTo>
                    <a:pt x="15495" y="9629"/>
                  </a:lnTo>
                  <a:lnTo>
                    <a:pt x="15536" y="9611"/>
                  </a:lnTo>
                  <a:lnTo>
                    <a:pt x="15574" y="9591"/>
                  </a:lnTo>
                  <a:lnTo>
                    <a:pt x="15611" y="9570"/>
                  </a:lnTo>
                  <a:lnTo>
                    <a:pt x="15647" y="9547"/>
                  </a:lnTo>
                  <a:lnTo>
                    <a:pt x="15683" y="9523"/>
                  </a:lnTo>
                  <a:lnTo>
                    <a:pt x="15716" y="9497"/>
                  </a:lnTo>
                  <a:lnTo>
                    <a:pt x="15749" y="9470"/>
                  </a:lnTo>
                  <a:lnTo>
                    <a:pt x="15780" y="9441"/>
                  </a:lnTo>
                  <a:lnTo>
                    <a:pt x="15810" y="9412"/>
                  </a:lnTo>
                  <a:lnTo>
                    <a:pt x="15839" y="9380"/>
                  </a:lnTo>
                  <a:lnTo>
                    <a:pt x="15867" y="9348"/>
                  </a:lnTo>
                  <a:lnTo>
                    <a:pt x="15893" y="9315"/>
                  </a:lnTo>
                  <a:lnTo>
                    <a:pt x="15918" y="9280"/>
                  </a:lnTo>
                  <a:lnTo>
                    <a:pt x="15941" y="9245"/>
                  </a:lnTo>
                  <a:lnTo>
                    <a:pt x="15963" y="9209"/>
                  </a:lnTo>
                  <a:lnTo>
                    <a:pt x="15983" y="9172"/>
                  </a:lnTo>
                  <a:lnTo>
                    <a:pt x="16002" y="9134"/>
                  </a:lnTo>
                  <a:lnTo>
                    <a:pt x="16020" y="9094"/>
                  </a:lnTo>
                  <a:lnTo>
                    <a:pt x="16035" y="9054"/>
                  </a:lnTo>
                  <a:lnTo>
                    <a:pt x="16049" y="9014"/>
                  </a:lnTo>
                  <a:lnTo>
                    <a:pt x="16061" y="8972"/>
                  </a:lnTo>
                  <a:lnTo>
                    <a:pt x="16071" y="8931"/>
                  </a:lnTo>
                  <a:lnTo>
                    <a:pt x="16080" y="8888"/>
                  </a:lnTo>
                  <a:lnTo>
                    <a:pt x="16086" y="8844"/>
                  </a:lnTo>
                  <a:lnTo>
                    <a:pt x="16091" y="8801"/>
                  </a:lnTo>
                  <a:lnTo>
                    <a:pt x="16094" y="8757"/>
                  </a:lnTo>
                  <a:lnTo>
                    <a:pt x="16095" y="8712"/>
                  </a:lnTo>
                  <a:lnTo>
                    <a:pt x="16095" y="7347"/>
                  </a:lnTo>
                  <a:lnTo>
                    <a:pt x="16094" y="7302"/>
                  </a:lnTo>
                  <a:lnTo>
                    <a:pt x="16091" y="7258"/>
                  </a:lnTo>
                  <a:lnTo>
                    <a:pt x="16086" y="7215"/>
                  </a:lnTo>
                  <a:lnTo>
                    <a:pt x="16080" y="7171"/>
                  </a:lnTo>
                  <a:lnTo>
                    <a:pt x="16071" y="7128"/>
                  </a:lnTo>
                  <a:lnTo>
                    <a:pt x="16061" y="7086"/>
                  </a:lnTo>
                  <a:lnTo>
                    <a:pt x="16049" y="7045"/>
                  </a:lnTo>
                  <a:lnTo>
                    <a:pt x="16035" y="7005"/>
                  </a:lnTo>
                  <a:lnTo>
                    <a:pt x="16020" y="6965"/>
                  </a:lnTo>
                  <a:lnTo>
                    <a:pt x="16002" y="6925"/>
                  </a:lnTo>
                  <a:lnTo>
                    <a:pt x="15983" y="6887"/>
                  </a:lnTo>
                  <a:lnTo>
                    <a:pt x="15963" y="6850"/>
                  </a:lnTo>
                  <a:lnTo>
                    <a:pt x="15941" y="6813"/>
                  </a:lnTo>
                  <a:lnTo>
                    <a:pt x="15918" y="6778"/>
                  </a:lnTo>
                  <a:lnTo>
                    <a:pt x="15893" y="6744"/>
                  </a:lnTo>
                  <a:lnTo>
                    <a:pt x="15867" y="6711"/>
                  </a:lnTo>
                  <a:lnTo>
                    <a:pt x="15839" y="6679"/>
                  </a:lnTo>
                  <a:lnTo>
                    <a:pt x="15810" y="6647"/>
                  </a:lnTo>
                  <a:lnTo>
                    <a:pt x="15780" y="6617"/>
                  </a:lnTo>
                  <a:lnTo>
                    <a:pt x="15749" y="6589"/>
                  </a:lnTo>
                  <a:lnTo>
                    <a:pt x="15716" y="6562"/>
                  </a:lnTo>
                  <a:lnTo>
                    <a:pt x="15683" y="6536"/>
                  </a:lnTo>
                  <a:lnTo>
                    <a:pt x="15647" y="6512"/>
                  </a:lnTo>
                  <a:lnTo>
                    <a:pt x="15611" y="6489"/>
                  </a:lnTo>
                  <a:lnTo>
                    <a:pt x="15574" y="6467"/>
                  </a:lnTo>
                  <a:lnTo>
                    <a:pt x="15536" y="6448"/>
                  </a:lnTo>
                  <a:lnTo>
                    <a:pt x="15495" y="6429"/>
                  </a:lnTo>
                  <a:lnTo>
                    <a:pt x="15455" y="6413"/>
                  </a:lnTo>
                  <a:lnTo>
                    <a:pt x="15414" y="6398"/>
                  </a:lnTo>
                  <a:lnTo>
                    <a:pt x="15373" y="6383"/>
                  </a:lnTo>
                  <a:lnTo>
                    <a:pt x="15329" y="6372"/>
                  </a:lnTo>
                  <a:lnTo>
                    <a:pt x="15286" y="63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fontAlgn="base"/>
              <a:endParaRPr lang="id-ID" strike="noStrike" noProof="1">
                <a:latin typeface="微软雅黑" panose="020B0503020204020204" pitchFamily="34" charset="-122"/>
                <a:ea typeface="微软雅黑" panose="020B0503020204020204" pitchFamily="34" charset="-122"/>
              </a:endParaRPr>
            </a:p>
          </p:txBody>
        </p:sp>
        <p:sp>
          <p:nvSpPr>
            <p:cNvPr id="61" name="Freeform 75"/>
            <p:cNvSpPr>
              <a:spLocks noEditPoints="1"/>
            </p:cNvSpPr>
            <p:nvPr/>
          </p:nvSpPr>
          <p:spPr bwMode="auto">
            <a:xfrm>
              <a:off x="4787900" y="2312988"/>
              <a:ext cx="303213" cy="301625"/>
            </a:xfrm>
            <a:custGeom>
              <a:avLst/>
              <a:gdLst>
                <a:gd name="T0" fmla="*/ 2899 w 7040"/>
                <a:gd name="T1" fmla="*/ 6524 h 7025"/>
                <a:gd name="T2" fmla="*/ 2185 w 7040"/>
                <a:gd name="T3" fmla="*/ 6283 h 7025"/>
                <a:gd name="T4" fmla="*/ 1560 w 7040"/>
                <a:gd name="T5" fmla="*/ 5884 h 7025"/>
                <a:gd name="T6" fmla="*/ 1051 w 7040"/>
                <a:gd name="T7" fmla="*/ 5351 h 7025"/>
                <a:gd name="T8" fmla="*/ 682 w 7040"/>
                <a:gd name="T9" fmla="*/ 4709 h 7025"/>
                <a:gd name="T10" fmla="*/ 475 w 7040"/>
                <a:gd name="T11" fmla="*/ 3980 h 7025"/>
                <a:gd name="T12" fmla="*/ 455 w 7040"/>
                <a:gd name="T13" fmla="*/ 3198 h 7025"/>
                <a:gd name="T14" fmla="*/ 626 w 7040"/>
                <a:gd name="T15" fmla="*/ 2456 h 7025"/>
                <a:gd name="T16" fmla="*/ 965 w 7040"/>
                <a:gd name="T17" fmla="*/ 1794 h 7025"/>
                <a:gd name="T18" fmla="*/ 1448 w 7040"/>
                <a:gd name="T19" fmla="*/ 1237 h 7025"/>
                <a:gd name="T20" fmla="*/ 2052 w 7040"/>
                <a:gd name="T21" fmla="*/ 810 h 7025"/>
                <a:gd name="T22" fmla="*/ 2750 w 7040"/>
                <a:gd name="T23" fmla="*/ 536 h 7025"/>
                <a:gd name="T24" fmla="*/ 3520 w 7040"/>
                <a:gd name="T25" fmla="*/ 439 h 7025"/>
                <a:gd name="T26" fmla="*/ 4289 w 7040"/>
                <a:gd name="T27" fmla="*/ 536 h 7025"/>
                <a:gd name="T28" fmla="*/ 4988 w 7040"/>
                <a:gd name="T29" fmla="*/ 810 h 7025"/>
                <a:gd name="T30" fmla="*/ 5591 w 7040"/>
                <a:gd name="T31" fmla="*/ 1237 h 7025"/>
                <a:gd name="T32" fmla="*/ 6075 w 7040"/>
                <a:gd name="T33" fmla="*/ 1794 h 7025"/>
                <a:gd name="T34" fmla="*/ 6414 w 7040"/>
                <a:gd name="T35" fmla="*/ 2456 h 7025"/>
                <a:gd name="T36" fmla="*/ 6585 w 7040"/>
                <a:gd name="T37" fmla="*/ 3198 h 7025"/>
                <a:gd name="T38" fmla="*/ 6565 w 7040"/>
                <a:gd name="T39" fmla="*/ 3980 h 7025"/>
                <a:gd name="T40" fmla="*/ 6358 w 7040"/>
                <a:gd name="T41" fmla="*/ 4709 h 7025"/>
                <a:gd name="T42" fmla="*/ 5988 w 7040"/>
                <a:gd name="T43" fmla="*/ 5351 h 7025"/>
                <a:gd name="T44" fmla="*/ 5479 w 7040"/>
                <a:gd name="T45" fmla="*/ 5884 h 7025"/>
                <a:gd name="T46" fmla="*/ 4855 w 7040"/>
                <a:gd name="T47" fmla="*/ 6283 h 7025"/>
                <a:gd name="T48" fmla="*/ 4140 w 7040"/>
                <a:gd name="T49" fmla="*/ 6524 h 7025"/>
                <a:gd name="T50" fmla="*/ 3520 w 7040"/>
                <a:gd name="T51" fmla="*/ 0 h 7025"/>
                <a:gd name="T52" fmla="*/ 2640 w 7040"/>
                <a:gd name="T53" fmla="*/ 110 h 7025"/>
                <a:gd name="T54" fmla="*/ 1842 w 7040"/>
                <a:gd name="T55" fmla="*/ 424 h 7025"/>
                <a:gd name="T56" fmla="*/ 1153 w 7040"/>
                <a:gd name="T57" fmla="*/ 912 h 7025"/>
                <a:gd name="T58" fmla="*/ 600 w 7040"/>
                <a:gd name="T59" fmla="*/ 1548 h 7025"/>
                <a:gd name="T60" fmla="*/ 213 w 7040"/>
                <a:gd name="T61" fmla="*/ 2305 h 7025"/>
                <a:gd name="T62" fmla="*/ 18 w 7040"/>
                <a:gd name="T63" fmla="*/ 3153 h 7025"/>
                <a:gd name="T64" fmla="*/ 40 w 7040"/>
                <a:gd name="T65" fmla="*/ 4047 h 7025"/>
                <a:gd name="T66" fmla="*/ 276 w 7040"/>
                <a:gd name="T67" fmla="*/ 4880 h 7025"/>
                <a:gd name="T68" fmla="*/ 699 w 7040"/>
                <a:gd name="T69" fmla="*/ 5614 h 7025"/>
                <a:gd name="T70" fmla="*/ 1280 w 7040"/>
                <a:gd name="T71" fmla="*/ 6222 h 7025"/>
                <a:gd name="T72" fmla="*/ 1993 w 7040"/>
                <a:gd name="T73" fmla="*/ 6678 h 7025"/>
                <a:gd name="T74" fmla="*/ 2810 w 7040"/>
                <a:gd name="T75" fmla="*/ 6953 h 7025"/>
                <a:gd name="T76" fmla="*/ 3702 w 7040"/>
                <a:gd name="T77" fmla="*/ 7020 h 7025"/>
                <a:gd name="T78" fmla="*/ 4567 w 7040"/>
                <a:gd name="T79" fmla="*/ 6867 h 7025"/>
                <a:gd name="T80" fmla="*/ 5345 w 7040"/>
                <a:gd name="T81" fmla="*/ 6517 h 7025"/>
                <a:gd name="T82" fmla="*/ 6009 w 7040"/>
                <a:gd name="T83" fmla="*/ 5996 h 7025"/>
                <a:gd name="T84" fmla="*/ 6531 w 7040"/>
                <a:gd name="T85" fmla="*/ 5333 h 7025"/>
                <a:gd name="T86" fmla="*/ 6882 w 7040"/>
                <a:gd name="T87" fmla="*/ 4556 h 7025"/>
                <a:gd name="T88" fmla="*/ 7036 w 7040"/>
                <a:gd name="T89" fmla="*/ 3693 h 7025"/>
                <a:gd name="T90" fmla="*/ 6969 w 7040"/>
                <a:gd name="T91" fmla="*/ 2805 h 7025"/>
                <a:gd name="T92" fmla="*/ 6693 w 7040"/>
                <a:gd name="T93" fmla="*/ 1990 h 7025"/>
                <a:gd name="T94" fmla="*/ 6237 w 7040"/>
                <a:gd name="T95" fmla="*/ 1278 h 7025"/>
                <a:gd name="T96" fmla="*/ 5626 w 7040"/>
                <a:gd name="T97" fmla="*/ 697 h 7025"/>
                <a:gd name="T98" fmla="*/ 4891 w 7040"/>
                <a:gd name="T99" fmla="*/ 276 h 7025"/>
                <a:gd name="T100" fmla="*/ 4056 w 7040"/>
                <a:gd name="T101" fmla="*/ 40 h 7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040" h="7025">
                  <a:moveTo>
                    <a:pt x="3520" y="6586"/>
                  </a:moveTo>
                  <a:lnTo>
                    <a:pt x="3362" y="6582"/>
                  </a:lnTo>
                  <a:lnTo>
                    <a:pt x="3205" y="6570"/>
                  </a:lnTo>
                  <a:lnTo>
                    <a:pt x="3051" y="6551"/>
                  </a:lnTo>
                  <a:lnTo>
                    <a:pt x="2899" y="6524"/>
                  </a:lnTo>
                  <a:lnTo>
                    <a:pt x="2750" y="6489"/>
                  </a:lnTo>
                  <a:lnTo>
                    <a:pt x="2604" y="6447"/>
                  </a:lnTo>
                  <a:lnTo>
                    <a:pt x="2460" y="6399"/>
                  </a:lnTo>
                  <a:lnTo>
                    <a:pt x="2320" y="6344"/>
                  </a:lnTo>
                  <a:lnTo>
                    <a:pt x="2185" y="6283"/>
                  </a:lnTo>
                  <a:lnTo>
                    <a:pt x="2052" y="6214"/>
                  </a:lnTo>
                  <a:lnTo>
                    <a:pt x="1922" y="6141"/>
                  </a:lnTo>
                  <a:lnTo>
                    <a:pt x="1797" y="6061"/>
                  </a:lnTo>
                  <a:lnTo>
                    <a:pt x="1677" y="5976"/>
                  </a:lnTo>
                  <a:lnTo>
                    <a:pt x="1560" y="5884"/>
                  </a:lnTo>
                  <a:lnTo>
                    <a:pt x="1448" y="5788"/>
                  </a:lnTo>
                  <a:lnTo>
                    <a:pt x="1342" y="5685"/>
                  </a:lnTo>
                  <a:lnTo>
                    <a:pt x="1240" y="5579"/>
                  </a:lnTo>
                  <a:lnTo>
                    <a:pt x="1142" y="5468"/>
                  </a:lnTo>
                  <a:lnTo>
                    <a:pt x="1051" y="5351"/>
                  </a:lnTo>
                  <a:lnTo>
                    <a:pt x="965" y="5231"/>
                  </a:lnTo>
                  <a:lnTo>
                    <a:pt x="885" y="5106"/>
                  </a:lnTo>
                  <a:lnTo>
                    <a:pt x="812" y="4977"/>
                  </a:lnTo>
                  <a:lnTo>
                    <a:pt x="743" y="4844"/>
                  </a:lnTo>
                  <a:lnTo>
                    <a:pt x="682" y="4709"/>
                  </a:lnTo>
                  <a:lnTo>
                    <a:pt x="626" y="4569"/>
                  </a:lnTo>
                  <a:lnTo>
                    <a:pt x="578" y="4426"/>
                  </a:lnTo>
                  <a:lnTo>
                    <a:pt x="536" y="4280"/>
                  </a:lnTo>
                  <a:lnTo>
                    <a:pt x="502" y="4132"/>
                  </a:lnTo>
                  <a:lnTo>
                    <a:pt x="475" y="3980"/>
                  </a:lnTo>
                  <a:lnTo>
                    <a:pt x="455" y="3827"/>
                  </a:lnTo>
                  <a:lnTo>
                    <a:pt x="443" y="3670"/>
                  </a:lnTo>
                  <a:lnTo>
                    <a:pt x="439" y="3513"/>
                  </a:lnTo>
                  <a:lnTo>
                    <a:pt x="443" y="3354"/>
                  </a:lnTo>
                  <a:lnTo>
                    <a:pt x="455" y="3198"/>
                  </a:lnTo>
                  <a:lnTo>
                    <a:pt x="475" y="3044"/>
                  </a:lnTo>
                  <a:lnTo>
                    <a:pt x="502" y="2893"/>
                  </a:lnTo>
                  <a:lnTo>
                    <a:pt x="536" y="2745"/>
                  </a:lnTo>
                  <a:lnTo>
                    <a:pt x="578" y="2598"/>
                  </a:lnTo>
                  <a:lnTo>
                    <a:pt x="626" y="2456"/>
                  </a:lnTo>
                  <a:lnTo>
                    <a:pt x="682" y="2316"/>
                  </a:lnTo>
                  <a:lnTo>
                    <a:pt x="743" y="2180"/>
                  </a:lnTo>
                  <a:lnTo>
                    <a:pt x="812" y="2047"/>
                  </a:lnTo>
                  <a:lnTo>
                    <a:pt x="885" y="1919"/>
                  </a:lnTo>
                  <a:lnTo>
                    <a:pt x="965" y="1794"/>
                  </a:lnTo>
                  <a:lnTo>
                    <a:pt x="1051" y="1674"/>
                  </a:lnTo>
                  <a:lnTo>
                    <a:pt x="1142" y="1557"/>
                  </a:lnTo>
                  <a:lnTo>
                    <a:pt x="1240" y="1446"/>
                  </a:lnTo>
                  <a:lnTo>
                    <a:pt x="1342" y="1340"/>
                  </a:lnTo>
                  <a:lnTo>
                    <a:pt x="1448" y="1237"/>
                  </a:lnTo>
                  <a:lnTo>
                    <a:pt x="1560" y="1141"/>
                  </a:lnTo>
                  <a:lnTo>
                    <a:pt x="1677" y="1049"/>
                  </a:lnTo>
                  <a:lnTo>
                    <a:pt x="1797" y="964"/>
                  </a:lnTo>
                  <a:lnTo>
                    <a:pt x="1922" y="884"/>
                  </a:lnTo>
                  <a:lnTo>
                    <a:pt x="2052" y="810"/>
                  </a:lnTo>
                  <a:lnTo>
                    <a:pt x="2185" y="742"/>
                  </a:lnTo>
                  <a:lnTo>
                    <a:pt x="2320" y="680"/>
                  </a:lnTo>
                  <a:lnTo>
                    <a:pt x="2460" y="625"/>
                  </a:lnTo>
                  <a:lnTo>
                    <a:pt x="2604" y="577"/>
                  </a:lnTo>
                  <a:lnTo>
                    <a:pt x="2750" y="536"/>
                  </a:lnTo>
                  <a:lnTo>
                    <a:pt x="2899" y="501"/>
                  </a:lnTo>
                  <a:lnTo>
                    <a:pt x="3051" y="474"/>
                  </a:lnTo>
                  <a:lnTo>
                    <a:pt x="3205" y="454"/>
                  </a:lnTo>
                  <a:lnTo>
                    <a:pt x="3362" y="443"/>
                  </a:lnTo>
                  <a:lnTo>
                    <a:pt x="3520" y="439"/>
                  </a:lnTo>
                  <a:lnTo>
                    <a:pt x="3678" y="443"/>
                  </a:lnTo>
                  <a:lnTo>
                    <a:pt x="3834" y="454"/>
                  </a:lnTo>
                  <a:lnTo>
                    <a:pt x="3989" y="474"/>
                  </a:lnTo>
                  <a:lnTo>
                    <a:pt x="4140" y="501"/>
                  </a:lnTo>
                  <a:lnTo>
                    <a:pt x="4289" y="536"/>
                  </a:lnTo>
                  <a:lnTo>
                    <a:pt x="4436" y="577"/>
                  </a:lnTo>
                  <a:lnTo>
                    <a:pt x="4579" y="625"/>
                  </a:lnTo>
                  <a:lnTo>
                    <a:pt x="4719" y="680"/>
                  </a:lnTo>
                  <a:lnTo>
                    <a:pt x="4855" y="742"/>
                  </a:lnTo>
                  <a:lnTo>
                    <a:pt x="4988" y="810"/>
                  </a:lnTo>
                  <a:lnTo>
                    <a:pt x="5117" y="884"/>
                  </a:lnTo>
                  <a:lnTo>
                    <a:pt x="5242" y="964"/>
                  </a:lnTo>
                  <a:lnTo>
                    <a:pt x="5362" y="1049"/>
                  </a:lnTo>
                  <a:lnTo>
                    <a:pt x="5479" y="1141"/>
                  </a:lnTo>
                  <a:lnTo>
                    <a:pt x="5591" y="1237"/>
                  </a:lnTo>
                  <a:lnTo>
                    <a:pt x="5698" y="1340"/>
                  </a:lnTo>
                  <a:lnTo>
                    <a:pt x="5800" y="1446"/>
                  </a:lnTo>
                  <a:lnTo>
                    <a:pt x="5897" y="1557"/>
                  </a:lnTo>
                  <a:lnTo>
                    <a:pt x="5988" y="1674"/>
                  </a:lnTo>
                  <a:lnTo>
                    <a:pt x="6075" y="1794"/>
                  </a:lnTo>
                  <a:lnTo>
                    <a:pt x="6154" y="1919"/>
                  </a:lnTo>
                  <a:lnTo>
                    <a:pt x="6228" y="2047"/>
                  </a:lnTo>
                  <a:lnTo>
                    <a:pt x="6297" y="2180"/>
                  </a:lnTo>
                  <a:lnTo>
                    <a:pt x="6358" y="2316"/>
                  </a:lnTo>
                  <a:lnTo>
                    <a:pt x="6414" y="2456"/>
                  </a:lnTo>
                  <a:lnTo>
                    <a:pt x="6462" y="2598"/>
                  </a:lnTo>
                  <a:lnTo>
                    <a:pt x="6503" y="2745"/>
                  </a:lnTo>
                  <a:lnTo>
                    <a:pt x="6538" y="2893"/>
                  </a:lnTo>
                  <a:lnTo>
                    <a:pt x="6565" y="3044"/>
                  </a:lnTo>
                  <a:lnTo>
                    <a:pt x="6585" y="3198"/>
                  </a:lnTo>
                  <a:lnTo>
                    <a:pt x="6597" y="3354"/>
                  </a:lnTo>
                  <a:lnTo>
                    <a:pt x="6601" y="3513"/>
                  </a:lnTo>
                  <a:lnTo>
                    <a:pt x="6597" y="3670"/>
                  </a:lnTo>
                  <a:lnTo>
                    <a:pt x="6585" y="3827"/>
                  </a:lnTo>
                  <a:lnTo>
                    <a:pt x="6565" y="3980"/>
                  </a:lnTo>
                  <a:lnTo>
                    <a:pt x="6538" y="4132"/>
                  </a:lnTo>
                  <a:lnTo>
                    <a:pt x="6503" y="4280"/>
                  </a:lnTo>
                  <a:lnTo>
                    <a:pt x="6462" y="4426"/>
                  </a:lnTo>
                  <a:lnTo>
                    <a:pt x="6414" y="4569"/>
                  </a:lnTo>
                  <a:lnTo>
                    <a:pt x="6358" y="4709"/>
                  </a:lnTo>
                  <a:lnTo>
                    <a:pt x="6297" y="4844"/>
                  </a:lnTo>
                  <a:lnTo>
                    <a:pt x="6228" y="4977"/>
                  </a:lnTo>
                  <a:lnTo>
                    <a:pt x="6154" y="5106"/>
                  </a:lnTo>
                  <a:lnTo>
                    <a:pt x="6075" y="5231"/>
                  </a:lnTo>
                  <a:lnTo>
                    <a:pt x="5988" y="5351"/>
                  </a:lnTo>
                  <a:lnTo>
                    <a:pt x="5897" y="5468"/>
                  </a:lnTo>
                  <a:lnTo>
                    <a:pt x="5800" y="5579"/>
                  </a:lnTo>
                  <a:lnTo>
                    <a:pt x="5698" y="5685"/>
                  </a:lnTo>
                  <a:lnTo>
                    <a:pt x="5591" y="5788"/>
                  </a:lnTo>
                  <a:lnTo>
                    <a:pt x="5479" y="5884"/>
                  </a:lnTo>
                  <a:lnTo>
                    <a:pt x="5362" y="5976"/>
                  </a:lnTo>
                  <a:lnTo>
                    <a:pt x="5242" y="6061"/>
                  </a:lnTo>
                  <a:lnTo>
                    <a:pt x="5117" y="6141"/>
                  </a:lnTo>
                  <a:lnTo>
                    <a:pt x="4988" y="6214"/>
                  </a:lnTo>
                  <a:lnTo>
                    <a:pt x="4855" y="6283"/>
                  </a:lnTo>
                  <a:lnTo>
                    <a:pt x="4719" y="6344"/>
                  </a:lnTo>
                  <a:lnTo>
                    <a:pt x="4579" y="6399"/>
                  </a:lnTo>
                  <a:lnTo>
                    <a:pt x="4436" y="6447"/>
                  </a:lnTo>
                  <a:lnTo>
                    <a:pt x="4289" y="6489"/>
                  </a:lnTo>
                  <a:lnTo>
                    <a:pt x="4140" y="6524"/>
                  </a:lnTo>
                  <a:lnTo>
                    <a:pt x="3989" y="6551"/>
                  </a:lnTo>
                  <a:lnTo>
                    <a:pt x="3834" y="6570"/>
                  </a:lnTo>
                  <a:lnTo>
                    <a:pt x="3678" y="6582"/>
                  </a:lnTo>
                  <a:lnTo>
                    <a:pt x="3520" y="6586"/>
                  </a:lnTo>
                  <a:close/>
                  <a:moveTo>
                    <a:pt x="3520" y="0"/>
                  </a:moveTo>
                  <a:lnTo>
                    <a:pt x="3338" y="5"/>
                  </a:lnTo>
                  <a:lnTo>
                    <a:pt x="3160" y="18"/>
                  </a:lnTo>
                  <a:lnTo>
                    <a:pt x="2984" y="40"/>
                  </a:lnTo>
                  <a:lnTo>
                    <a:pt x="2810" y="71"/>
                  </a:lnTo>
                  <a:lnTo>
                    <a:pt x="2640" y="110"/>
                  </a:lnTo>
                  <a:lnTo>
                    <a:pt x="2473" y="157"/>
                  </a:lnTo>
                  <a:lnTo>
                    <a:pt x="2309" y="213"/>
                  </a:lnTo>
                  <a:lnTo>
                    <a:pt x="2149" y="276"/>
                  </a:lnTo>
                  <a:lnTo>
                    <a:pt x="1993" y="346"/>
                  </a:lnTo>
                  <a:lnTo>
                    <a:pt x="1842" y="424"/>
                  </a:lnTo>
                  <a:lnTo>
                    <a:pt x="1695" y="508"/>
                  </a:lnTo>
                  <a:lnTo>
                    <a:pt x="1552" y="600"/>
                  </a:lnTo>
                  <a:lnTo>
                    <a:pt x="1414" y="697"/>
                  </a:lnTo>
                  <a:lnTo>
                    <a:pt x="1280" y="802"/>
                  </a:lnTo>
                  <a:lnTo>
                    <a:pt x="1153" y="912"/>
                  </a:lnTo>
                  <a:lnTo>
                    <a:pt x="1031" y="1028"/>
                  </a:lnTo>
                  <a:lnTo>
                    <a:pt x="914" y="1151"/>
                  </a:lnTo>
                  <a:lnTo>
                    <a:pt x="803" y="1278"/>
                  </a:lnTo>
                  <a:lnTo>
                    <a:pt x="699" y="1411"/>
                  </a:lnTo>
                  <a:lnTo>
                    <a:pt x="600" y="1548"/>
                  </a:lnTo>
                  <a:lnTo>
                    <a:pt x="509" y="1691"/>
                  </a:lnTo>
                  <a:lnTo>
                    <a:pt x="424" y="1838"/>
                  </a:lnTo>
                  <a:lnTo>
                    <a:pt x="347" y="1990"/>
                  </a:lnTo>
                  <a:lnTo>
                    <a:pt x="276" y="2145"/>
                  </a:lnTo>
                  <a:lnTo>
                    <a:pt x="213" y="2305"/>
                  </a:lnTo>
                  <a:lnTo>
                    <a:pt x="158" y="2468"/>
                  </a:lnTo>
                  <a:lnTo>
                    <a:pt x="110" y="2634"/>
                  </a:lnTo>
                  <a:lnTo>
                    <a:pt x="71" y="2805"/>
                  </a:lnTo>
                  <a:lnTo>
                    <a:pt x="40" y="2978"/>
                  </a:lnTo>
                  <a:lnTo>
                    <a:pt x="18" y="3153"/>
                  </a:lnTo>
                  <a:lnTo>
                    <a:pt x="4" y="3332"/>
                  </a:lnTo>
                  <a:lnTo>
                    <a:pt x="0" y="3513"/>
                  </a:lnTo>
                  <a:lnTo>
                    <a:pt x="4" y="3693"/>
                  </a:lnTo>
                  <a:lnTo>
                    <a:pt x="18" y="3872"/>
                  </a:lnTo>
                  <a:lnTo>
                    <a:pt x="40" y="4047"/>
                  </a:lnTo>
                  <a:lnTo>
                    <a:pt x="71" y="4220"/>
                  </a:lnTo>
                  <a:lnTo>
                    <a:pt x="110" y="4390"/>
                  </a:lnTo>
                  <a:lnTo>
                    <a:pt x="158" y="4556"/>
                  </a:lnTo>
                  <a:lnTo>
                    <a:pt x="213" y="4720"/>
                  </a:lnTo>
                  <a:lnTo>
                    <a:pt x="276" y="4880"/>
                  </a:lnTo>
                  <a:lnTo>
                    <a:pt x="347" y="5035"/>
                  </a:lnTo>
                  <a:lnTo>
                    <a:pt x="424" y="5187"/>
                  </a:lnTo>
                  <a:lnTo>
                    <a:pt x="509" y="5333"/>
                  </a:lnTo>
                  <a:lnTo>
                    <a:pt x="600" y="5476"/>
                  </a:lnTo>
                  <a:lnTo>
                    <a:pt x="699" y="5614"/>
                  </a:lnTo>
                  <a:lnTo>
                    <a:pt x="803" y="5747"/>
                  </a:lnTo>
                  <a:lnTo>
                    <a:pt x="914" y="5874"/>
                  </a:lnTo>
                  <a:lnTo>
                    <a:pt x="1031" y="5996"/>
                  </a:lnTo>
                  <a:lnTo>
                    <a:pt x="1153" y="6112"/>
                  </a:lnTo>
                  <a:lnTo>
                    <a:pt x="1280" y="6222"/>
                  </a:lnTo>
                  <a:lnTo>
                    <a:pt x="1414" y="6327"/>
                  </a:lnTo>
                  <a:lnTo>
                    <a:pt x="1552" y="6425"/>
                  </a:lnTo>
                  <a:lnTo>
                    <a:pt x="1695" y="6517"/>
                  </a:lnTo>
                  <a:lnTo>
                    <a:pt x="1842" y="6601"/>
                  </a:lnTo>
                  <a:lnTo>
                    <a:pt x="1993" y="6678"/>
                  </a:lnTo>
                  <a:lnTo>
                    <a:pt x="2149" y="6748"/>
                  </a:lnTo>
                  <a:lnTo>
                    <a:pt x="2309" y="6812"/>
                  </a:lnTo>
                  <a:lnTo>
                    <a:pt x="2473" y="6867"/>
                  </a:lnTo>
                  <a:lnTo>
                    <a:pt x="2640" y="6914"/>
                  </a:lnTo>
                  <a:lnTo>
                    <a:pt x="2810" y="6953"/>
                  </a:lnTo>
                  <a:lnTo>
                    <a:pt x="2984" y="6984"/>
                  </a:lnTo>
                  <a:lnTo>
                    <a:pt x="3160" y="7006"/>
                  </a:lnTo>
                  <a:lnTo>
                    <a:pt x="3338" y="7020"/>
                  </a:lnTo>
                  <a:lnTo>
                    <a:pt x="3520" y="7025"/>
                  </a:lnTo>
                  <a:lnTo>
                    <a:pt x="3702" y="7020"/>
                  </a:lnTo>
                  <a:lnTo>
                    <a:pt x="3880" y="7006"/>
                  </a:lnTo>
                  <a:lnTo>
                    <a:pt x="4056" y="6984"/>
                  </a:lnTo>
                  <a:lnTo>
                    <a:pt x="4230" y="6953"/>
                  </a:lnTo>
                  <a:lnTo>
                    <a:pt x="4400" y="6914"/>
                  </a:lnTo>
                  <a:lnTo>
                    <a:pt x="4567" y="6867"/>
                  </a:lnTo>
                  <a:lnTo>
                    <a:pt x="4731" y="6812"/>
                  </a:lnTo>
                  <a:lnTo>
                    <a:pt x="4891" y="6748"/>
                  </a:lnTo>
                  <a:lnTo>
                    <a:pt x="5047" y="6678"/>
                  </a:lnTo>
                  <a:lnTo>
                    <a:pt x="5197" y="6601"/>
                  </a:lnTo>
                  <a:lnTo>
                    <a:pt x="5345" y="6517"/>
                  </a:lnTo>
                  <a:lnTo>
                    <a:pt x="5488" y="6425"/>
                  </a:lnTo>
                  <a:lnTo>
                    <a:pt x="5626" y="6327"/>
                  </a:lnTo>
                  <a:lnTo>
                    <a:pt x="5759" y="6222"/>
                  </a:lnTo>
                  <a:lnTo>
                    <a:pt x="5886" y="6112"/>
                  </a:lnTo>
                  <a:lnTo>
                    <a:pt x="6009" y="5996"/>
                  </a:lnTo>
                  <a:lnTo>
                    <a:pt x="6126" y="5874"/>
                  </a:lnTo>
                  <a:lnTo>
                    <a:pt x="6237" y="5747"/>
                  </a:lnTo>
                  <a:lnTo>
                    <a:pt x="6341" y="5614"/>
                  </a:lnTo>
                  <a:lnTo>
                    <a:pt x="6439" y="5476"/>
                  </a:lnTo>
                  <a:lnTo>
                    <a:pt x="6531" y="5333"/>
                  </a:lnTo>
                  <a:lnTo>
                    <a:pt x="6616" y="5187"/>
                  </a:lnTo>
                  <a:lnTo>
                    <a:pt x="6693" y="5035"/>
                  </a:lnTo>
                  <a:lnTo>
                    <a:pt x="6764" y="4880"/>
                  </a:lnTo>
                  <a:lnTo>
                    <a:pt x="6827" y="4720"/>
                  </a:lnTo>
                  <a:lnTo>
                    <a:pt x="6882" y="4556"/>
                  </a:lnTo>
                  <a:lnTo>
                    <a:pt x="6930" y="4390"/>
                  </a:lnTo>
                  <a:lnTo>
                    <a:pt x="6969" y="4220"/>
                  </a:lnTo>
                  <a:lnTo>
                    <a:pt x="7000" y="4047"/>
                  </a:lnTo>
                  <a:lnTo>
                    <a:pt x="7022" y="3872"/>
                  </a:lnTo>
                  <a:lnTo>
                    <a:pt x="7036" y="3693"/>
                  </a:lnTo>
                  <a:lnTo>
                    <a:pt x="7040" y="3513"/>
                  </a:lnTo>
                  <a:lnTo>
                    <a:pt x="7036" y="3332"/>
                  </a:lnTo>
                  <a:lnTo>
                    <a:pt x="7022" y="3153"/>
                  </a:lnTo>
                  <a:lnTo>
                    <a:pt x="7000" y="2978"/>
                  </a:lnTo>
                  <a:lnTo>
                    <a:pt x="6969" y="2805"/>
                  </a:lnTo>
                  <a:lnTo>
                    <a:pt x="6930" y="2634"/>
                  </a:lnTo>
                  <a:lnTo>
                    <a:pt x="6882" y="2468"/>
                  </a:lnTo>
                  <a:lnTo>
                    <a:pt x="6827" y="2305"/>
                  </a:lnTo>
                  <a:lnTo>
                    <a:pt x="6764" y="2145"/>
                  </a:lnTo>
                  <a:lnTo>
                    <a:pt x="6693" y="1990"/>
                  </a:lnTo>
                  <a:lnTo>
                    <a:pt x="6616" y="1838"/>
                  </a:lnTo>
                  <a:lnTo>
                    <a:pt x="6531" y="1691"/>
                  </a:lnTo>
                  <a:lnTo>
                    <a:pt x="6439" y="1548"/>
                  </a:lnTo>
                  <a:lnTo>
                    <a:pt x="6341" y="1411"/>
                  </a:lnTo>
                  <a:lnTo>
                    <a:pt x="6237" y="1278"/>
                  </a:lnTo>
                  <a:lnTo>
                    <a:pt x="6126" y="1151"/>
                  </a:lnTo>
                  <a:lnTo>
                    <a:pt x="6009" y="1028"/>
                  </a:lnTo>
                  <a:lnTo>
                    <a:pt x="5886" y="912"/>
                  </a:lnTo>
                  <a:lnTo>
                    <a:pt x="5759" y="802"/>
                  </a:lnTo>
                  <a:lnTo>
                    <a:pt x="5626" y="697"/>
                  </a:lnTo>
                  <a:lnTo>
                    <a:pt x="5488" y="600"/>
                  </a:lnTo>
                  <a:lnTo>
                    <a:pt x="5345" y="508"/>
                  </a:lnTo>
                  <a:lnTo>
                    <a:pt x="5197" y="424"/>
                  </a:lnTo>
                  <a:lnTo>
                    <a:pt x="5047" y="346"/>
                  </a:lnTo>
                  <a:lnTo>
                    <a:pt x="4891" y="276"/>
                  </a:lnTo>
                  <a:lnTo>
                    <a:pt x="4731" y="213"/>
                  </a:lnTo>
                  <a:lnTo>
                    <a:pt x="4567" y="157"/>
                  </a:lnTo>
                  <a:lnTo>
                    <a:pt x="4400" y="110"/>
                  </a:lnTo>
                  <a:lnTo>
                    <a:pt x="4230" y="71"/>
                  </a:lnTo>
                  <a:lnTo>
                    <a:pt x="4056" y="40"/>
                  </a:lnTo>
                  <a:lnTo>
                    <a:pt x="3880" y="18"/>
                  </a:lnTo>
                  <a:lnTo>
                    <a:pt x="3702" y="5"/>
                  </a:lnTo>
                  <a:lnTo>
                    <a:pt x="352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fontAlgn="base"/>
              <a:endParaRPr lang="id-ID" strike="noStrike" noProof="1">
                <a:latin typeface="微软雅黑" panose="020B0503020204020204" pitchFamily="34" charset="-122"/>
                <a:ea typeface="微软雅黑" panose="020B0503020204020204" pitchFamily="34" charset="-122"/>
              </a:endParaRPr>
            </a:p>
          </p:txBody>
        </p:sp>
        <p:sp>
          <p:nvSpPr>
            <p:cNvPr id="62" name="Freeform 76"/>
            <p:cNvSpPr>
              <a:spLocks noEditPoints="1"/>
            </p:cNvSpPr>
            <p:nvPr/>
          </p:nvSpPr>
          <p:spPr bwMode="auto">
            <a:xfrm>
              <a:off x="4852988" y="2378076"/>
              <a:ext cx="173038" cy="171450"/>
            </a:xfrm>
            <a:custGeom>
              <a:avLst/>
              <a:gdLst>
                <a:gd name="T0" fmla="*/ 1708 w 4023"/>
                <a:gd name="T1" fmla="*/ 3482 h 4015"/>
                <a:gd name="T2" fmla="*/ 1358 w 4023"/>
                <a:gd name="T3" fmla="*/ 3364 h 4015"/>
                <a:gd name="T4" fmla="*/ 1052 w 4023"/>
                <a:gd name="T5" fmla="*/ 3169 h 4015"/>
                <a:gd name="T6" fmla="*/ 803 w 4023"/>
                <a:gd name="T7" fmla="*/ 2908 h 4015"/>
                <a:gd name="T8" fmla="*/ 621 w 4023"/>
                <a:gd name="T9" fmla="*/ 2593 h 4015"/>
                <a:gd name="T10" fmla="*/ 521 w 4023"/>
                <a:gd name="T11" fmla="*/ 2236 h 4015"/>
                <a:gd name="T12" fmla="*/ 511 w 4023"/>
                <a:gd name="T13" fmla="*/ 1853 h 4015"/>
                <a:gd name="T14" fmla="*/ 595 w 4023"/>
                <a:gd name="T15" fmla="*/ 1490 h 4015"/>
                <a:gd name="T16" fmla="*/ 761 w 4023"/>
                <a:gd name="T17" fmla="*/ 1165 h 4015"/>
                <a:gd name="T18" fmla="*/ 998 w 4023"/>
                <a:gd name="T19" fmla="*/ 893 h 4015"/>
                <a:gd name="T20" fmla="*/ 1293 w 4023"/>
                <a:gd name="T21" fmla="*/ 684 h 4015"/>
                <a:gd name="T22" fmla="*/ 1635 w 4023"/>
                <a:gd name="T23" fmla="*/ 549 h 4015"/>
                <a:gd name="T24" fmla="*/ 2012 w 4023"/>
                <a:gd name="T25" fmla="*/ 502 h 4015"/>
                <a:gd name="T26" fmla="*/ 2389 w 4023"/>
                <a:gd name="T27" fmla="*/ 549 h 4015"/>
                <a:gd name="T28" fmla="*/ 2731 w 4023"/>
                <a:gd name="T29" fmla="*/ 684 h 4015"/>
                <a:gd name="T30" fmla="*/ 3026 w 4023"/>
                <a:gd name="T31" fmla="*/ 893 h 4015"/>
                <a:gd name="T32" fmla="*/ 3263 w 4023"/>
                <a:gd name="T33" fmla="*/ 1165 h 4015"/>
                <a:gd name="T34" fmla="*/ 3429 w 4023"/>
                <a:gd name="T35" fmla="*/ 1490 h 4015"/>
                <a:gd name="T36" fmla="*/ 3513 w 4023"/>
                <a:gd name="T37" fmla="*/ 1853 h 4015"/>
                <a:gd name="T38" fmla="*/ 3503 w 4023"/>
                <a:gd name="T39" fmla="*/ 2236 h 4015"/>
                <a:gd name="T40" fmla="*/ 3402 w 4023"/>
                <a:gd name="T41" fmla="*/ 2593 h 4015"/>
                <a:gd name="T42" fmla="*/ 3221 w 4023"/>
                <a:gd name="T43" fmla="*/ 2908 h 4015"/>
                <a:gd name="T44" fmla="*/ 2971 w 4023"/>
                <a:gd name="T45" fmla="*/ 3169 h 4015"/>
                <a:gd name="T46" fmla="*/ 2665 w 4023"/>
                <a:gd name="T47" fmla="*/ 3364 h 4015"/>
                <a:gd name="T48" fmla="*/ 2316 w 4023"/>
                <a:gd name="T49" fmla="*/ 3482 h 4015"/>
                <a:gd name="T50" fmla="*/ 2012 w 4023"/>
                <a:gd name="T51" fmla="*/ 0 h 4015"/>
                <a:gd name="T52" fmla="*/ 1509 w 4023"/>
                <a:gd name="T53" fmla="*/ 63 h 4015"/>
                <a:gd name="T54" fmla="*/ 1053 w 4023"/>
                <a:gd name="T55" fmla="*/ 242 h 4015"/>
                <a:gd name="T56" fmla="*/ 659 w 4023"/>
                <a:gd name="T57" fmla="*/ 521 h 4015"/>
                <a:gd name="T58" fmla="*/ 344 w 4023"/>
                <a:gd name="T59" fmla="*/ 884 h 4015"/>
                <a:gd name="T60" fmla="*/ 122 w 4023"/>
                <a:gd name="T61" fmla="*/ 1317 h 4015"/>
                <a:gd name="T62" fmla="*/ 11 w 4023"/>
                <a:gd name="T63" fmla="*/ 1802 h 4015"/>
                <a:gd name="T64" fmla="*/ 23 w 4023"/>
                <a:gd name="T65" fmla="*/ 2313 h 4015"/>
                <a:gd name="T66" fmla="*/ 159 w 4023"/>
                <a:gd name="T67" fmla="*/ 2788 h 4015"/>
                <a:gd name="T68" fmla="*/ 399 w 4023"/>
                <a:gd name="T69" fmla="*/ 3209 h 4015"/>
                <a:gd name="T70" fmla="*/ 732 w 4023"/>
                <a:gd name="T71" fmla="*/ 3556 h 4015"/>
                <a:gd name="T72" fmla="*/ 1139 w 4023"/>
                <a:gd name="T73" fmla="*/ 3817 h 4015"/>
                <a:gd name="T74" fmla="*/ 1606 w 4023"/>
                <a:gd name="T75" fmla="*/ 3974 h 4015"/>
                <a:gd name="T76" fmla="*/ 2115 w 4023"/>
                <a:gd name="T77" fmla="*/ 4012 h 4015"/>
                <a:gd name="T78" fmla="*/ 2610 w 4023"/>
                <a:gd name="T79" fmla="*/ 3925 h 4015"/>
                <a:gd name="T80" fmla="*/ 3055 w 4023"/>
                <a:gd name="T81" fmla="*/ 3724 h 4015"/>
                <a:gd name="T82" fmla="*/ 3435 w 4023"/>
                <a:gd name="T83" fmla="*/ 3427 h 4015"/>
                <a:gd name="T84" fmla="*/ 3733 w 4023"/>
                <a:gd name="T85" fmla="*/ 3048 h 4015"/>
                <a:gd name="T86" fmla="*/ 3933 w 4023"/>
                <a:gd name="T87" fmla="*/ 2605 h 4015"/>
                <a:gd name="T88" fmla="*/ 4021 w 4023"/>
                <a:gd name="T89" fmla="*/ 2111 h 4015"/>
                <a:gd name="T90" fmla="*/ 3983 w 4023"/>
                <a:gd name="T91" fmla="*/ 1603 h 4015"/>
                <a:gd name="T92" fmla="*/ 3825 w 4023"/>
                <a:gd name="T93" fmla="*/ 1137 h 4015"/>
                <a:gd name="T94" fmla="*/ 3565 w 4023"/>
                <a:gd name="T95" fmla="*/ 731 h 4015"/>
                <a:gd name="T96" fmla="*/ 3216 w 4023"/>
                <a:gd name="T97" fmla="*/ 399 h 4015"/>
                <a:gd name="T98" fmla="*/ 2795 w 4023"/>
                <a:gd name="T99" fmla="*/ 158 h 4015"/>
                <a:gd name="T100" fmla="*/ 2318 w 4023"/>
                <a:gd name="T101" fmla="*/ 23 h 4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023" h="4015">
                  <a:moveTo>
                    <a:pt x="2012" y="3513"/>
                  </a:moveTo>
                  <a:lnTo>
                    <a:pt x="1934" y="3511"/>
                  </a:lnTo>
                  <a:lnTo>
                    <a:pt x="1858" y="3505"/>
                  </a:lnTo>
                  <a:lnTo>
                    <a:pt x="1782" y="3495"/>
                  </a:lnTo>
                  <a:lnTo>
                    <a:pt x="1708" y="3482"/>
                  </a:lnTo>
                  <a:lnTo>
                    <a:pt x="1635" y="3465"/>
                  </a:lnTo>
                  <a:lnTo>
                    <a:pt x="1564" y="3445"/>
                  </a:lnTo>
                  <a:lnTo>
                    <a:pt x="1493" y="3422"/>
                  </a:lnTo>
                  <a:lnTo>
                    <a:pt x="1425" y="3395"/>
                  </a:lnTo>
                  <a:lnTo>
                    <a:pt x="1358" y="3364"/>
                  </a:lnTo>
                  <a:lnTo>
                    <a:pt x="1293" y="3331"/>
                  </a:lnTo>
                  <a:lnTo>
                    <a:pt x="1230" y="3294"/>
                  </a:lnTo>
                  <a:lnTo>
                    <a:pt x="1169" y="3255"/>
                  </a:lnTo>
                  <a:lnTo>
                    <a:pt x="1109" y="3213"/>
                  </a:lnTo>
                  <a:lnTo>
                    <a:pt x="1052" y="3169"/>
                  </a:lnTo>
                  <a:lnTo>
                    <a:pt x="998" y="3122"/>
                  </a:lnTo>
                  <a:lnTo>
                    <a:pt x="945" y="3071"/>
                  </a:lnTo>
                  <a:lnTo>
                    <a:pt x="895" y="3019"/>
                  </a:lnTo>
                  <a:lnTo>
                    <a:pt x="848" y="2965"/>
                  </a:lnTo>
                  <a:lnTo>
                    <a:pt x="803" y="2908"/>
                  </a:lnTo>
                  <a:lnTo>
                    <a:pt x="761" y="2849"/>
                  </a:lnTo>
                  <a:lnTo>
                    <a:pt x="722" y="2787"/>
                  </a:lnTo>
                  <a:lnTo>
                    <a:pt x="686" y="2725"/>
                  </a:lnTo>
                  <a:lnTo>
                    <a:pt x="651" y="2660"/>
                  </a:lnTo>
                  <a:lnTo>
                    <a:pt x="621" y="2593"/>
                  </a:lnTo>
                  <a:lnTo>
                    <a:pt x="595" y="2524"/>
                  </a:lnTo>
                  <a:lnTo>
                    <a:pt x="571" y="2455"/>
                  </a:lnTo>
                  <a:lnTo>
                    <a:pt x="551" y="2383"/>
                  </a:lnTo>
                  <a:lnTo>
                    <a:pt x="534" y="2311"/>
                  </a:lnTo>
                  <a:lnTo>
                    <a:pt x="521" y="2236"/>
                  </a:lnTo>
                  <a:lnTo>
                    <a:pt x="511" y="2161"/>
                  </a:lnTo>
                  <a:lnTo>
                    <a:pt x="505" y="2085"/>
                  </a:lnTo>
                  <a:lnTo>
                    <a:pt x="504" y="2008"/>
                  </a:lnTo>
                  <a:lnTo>
                    <a:pt x="505" y="1930"/>
                  </a:lnTo>
                  <a:lnTo>
                    <a:pt x="511" y="1853"/>
                  </a:lnTo>
                  <a:lnTo>
                    <a:pt x="521" y="1778"/>
                  </a:lnTo>
                  <a:lnTo>
                    <a:pt x="534" y="1704"/>
                  </a:lnTo>
                  <a:lnTo>
                    <a:pt x="551" y="1631"/>
                  </a:lnTo>
                  <a:lnTo>
                    <a:pt x="571" y="1560"/>
                  </a:lnTo>
                  <a:lnTo>
                    <a:pt x="595" y="1490"/>
                  </a:lnTo>
                  <a:lnTo>
                    <a:pt x="621" y="1421"/>
                  </a:lnTo>
                  <a:lnTo>
                    <a:pt x="651" y="1355"/>
                  </a:lnTo>
                  <a:lnTo>
                    <a:pt x="686" y="1290"/>
                  </a:lnTo>
                  <a:lnTo>
                    <a:pt x="722" y="1227"/>
                  </a:lnTo>
                  <a:lnTo>
                    <a:pt x="761" y="1165"/>
                  </a:lnTo>
                  <a:lnTo>
                    <a:pt x="803" y="1107"/>
                  </a:lnTo>
                  <a:lnTo>
                    <a:pt x="848" y="1050"/>
                  </a:lnTo>
                  <a:lnTo>
                    <a:pt x="895" y="995"/>
                  </a:lnTo>
                  <a:lnTo>
                    <a:pt x="945" y="943"/>
                  </a:lnTo>
                  <a:lnTo>
                    <a:pt x="998" y="893"/>
                  </a:lnTo>
                  <a:lnTo>
                    <a:pt x="1052" y="845"/>
                  </a:lnTo>
                  <a:lnTo>
                    <a:pt x="1109" y="801"/>
                  </a:lnTo>
                  <a:lnTo>
                    <a:pt x="1169" y="759"/>
                  </a:lnTo>
                  <a:lnTo>
                    <a:pt x="1230" y="720"/>
                  </a:lnTo>
                  <a:lnTo>
                    <a:pt x="1293" y="684"/>
                  </a:lnTo>
                  <a:lnTo>
                    <a:pt x="1358" y="651"/>
                  </a:lnTo>
                  <a:lnTo>
                    <a:pt x="1425" y="620"/>
                  </a:lnTo>
                  <a:lnTo>
                    <a:pt x="1493" y="593"/>
                  </a:lnTo>
                  <a:lnTo>
                    <a:pt x="1564" y="569"/>
                  </a:lnTo>
                  <a:lnTo>
                    <a:pt x="1635" y="549"/>
                  </a:lnTo>
                  <a:lnTo>
                    <a:pt x="1708" y="532"/>
                  </a:lnTo>
                  <a:lnTo>
                    <a:pt x="1782" y="519"/>
                  </a:lnTo>
                  <a:lnTo>
                    <a:pt x="1858" y="510"/>
                  </a:lnTo>
                  <a:lnTo>
                    <a:pt x="1934" y="504"/>
                  </a:lnTo>
                  <a:lnTo>
                    <a:pt x="2012" y="502"/>
                  </a:lnTo>
                  <a:lnTo>
                    <a:pt x="2090" y="504"/>
                  </a:lnTo>
                  <a:lnTo>
                    <a:pt x="2166" y="510"/>
                  </a:lnTo>
                  <a:lnTo>
                    <a:pt x="2242" y="519"/>
                  </a:lnTo>
                  <a:lnTo>
                    <a:pt x="2316" y="532"/>
                  </a:lnTo>
                  <a:lnTo>
                    <a:pt x="2389" y="549"/>
                  </a:lnTo>
                  <a:lnTo>
                    <a:pt x="2460" y="569"/>
                  </a:lnTo>
                  <a:lnTo>
                    <a:pt x="2531" y="593"/>
                  </a:lnTo>
                  <a:lnTo>
                    <a:pt x="2599" y="620"/>
                  </a:lnTo>
                  <a:lnTo>
                    <a:pt x="2665" y="651"/>
                  </a:lnTo>
                  <a:lnTo>
                    <a:pt x="2731" y="684"/>
                  </a:lnTo>
                  <a:lnTo>
                    <a:pt x="2794" y="720"/>
                  </a:lnTo>
                  <a:lnTo>
                    <a:pt x="2855" y="759"/>
                  </a:lnTo>
                  <a:lnTo>
                    <a:pt x="2915" y="801"/>
                  </a:lnTo>
                  <a:lnTo>
                    <a:pt x="2971" y="845"/>
                  </a:lnTo>
                  <a:lnTo>
                    <a:pt x="3026" y="893"/>
                  </a:lnTo>
                  <a:lnTo>
                    <a:pt x="3079" y="943"/>
                  </a:lnTo>
                  <a:lnTo>
                    <a:pt x="3129" y="995"/>
                  </a:lnTo>
                  <a:lnTo>
                    <a:pt x="3176" y="1050"/>
                  </a:lnTo>
                  <a:lnTo>
                    <a:pt x="3221" y="1107"/>
                  </a:lnTo>
                  <a:lnTo>
                    <a:pt x="3263" y="1165"/>
                  </a:lnTo>
                  <a:lnTo>
                    <a:pt x="3302" y="1227"/>
                  </a:lnTo>
                  <a:lnTo>
                    <a:pt x="3338" y="1290"/>
                  </a:lnTo>
                  <a:lnTo>
                    <a:pt x="3372" y="1355"/>
                  </a:lnTo>
                  <a:lnTo>
                    <a:pt x="3402" y="1421"/>
                  </a:lnTo>
                  <a:lnTo>
                    <a:pt x="3429" y="1490"/>
                  </a:lnTo>
                  <a:lnTo>
                    <a:pt x="3453" y="1560"/>
                  </a:lnTo>
                  <a:lnTo>
                    <a:pt x="3473" y="1631"/>
                  </a:lnTo>
                  <a:lnTo>
                    <a:pt x="3490" y="1704"/>
                  </a:lnTo>
                  <a:lnTo>
                    <a:pt x="3503" y="1778"/>
                  </a:lnTo>
                  <a:lnTo>
                    <a:pt x="3513" y="1853"/>
                  </a:lnTo>
                  <a:lnTo>
                    <a:pt x="3518" y="1930"/>
                  </a:lnTo>
                  <a:lnTo>
                    <a:pt x="3520" y="2008"/>
                  </a:lnTo>
                  <a:lnTo>
                    <a:pt x="3518" y="2085"/>
                  </a:lnTo>
                  <a:lnTo>
                    <a:pt x="3513" y="2161"/>
                  </a:lnTo>
                  <a:lnTo>
                    <a:pt x="3503" y="2236"/>
                  </a:lnTo>
                  <a:lnTo>
                    <a:pt x="3490" y="2311"/>
                  </a:lnTo>
                  <a:lnTo>
                    <a:pt x="3473" y="2383"/>
                  </a:lnTo>
                  <a:lnTo>
                    <a:pt x="3453" y="2455"/>
                  </a:lnTo>
                  <a:lnTo>
                    <a:pt x="3429" y="2524"/>
                  </a:lnTo>
                  <a:lnTo>
                    <a:pt x="3402" y="2593"/>
                  </a:lnTo>
                  <a:lnTo>
                    <a:pt x="3372" y="2660"/>
                  </a:lnTo>
                  <a:lnTo>
                    <a:pt x="3338" y="2725"/>
                  </a:lnTo>
                  <a:lnTo>
                    <a:pt x="3302" y="2787"/>
                  </a:lnTo>
                  <a:lnTo>
                    <a:pt x="3263" y="2849"/>
                  </a:lnTo>
                  <a:lnTo>
                    <a:pt x="3221" y="2908"/>
                  </a:lnTo>
                  <a:lnTo>
                    <a:pt x="3176" y="2965"/>
                  </a:lnTo>
                  <a:lnTo>
                    <a:pt x="3129" y="3019"/>
                  </a:lnTo>
                  <a:lnTo>
                    <a:pt x="3079" y="3071"/>
                  </a:lnTo>
                  <a:lnTo>
                    <a:pt x="3026" y="3122"/>
                  </a:lnTo>
                  <a:lnTo>
                    <a:pt x="2971" y="3169"/>
                  </a:lnTo>
                  <a:lnTo>
                    <a:pt x="2915" y="3213"/>
                  </a:lnTo>
                  <a:lnTo>
                    <a:pt x="2855" y="3255"/>
                  </a:lnTo>
                  <a:lnTo>
                    <a:pt x="2794" y="3294"/>
                  </a:lnTo>
                  <a:lnTo>
                    <a:pt x="2731" y="3331"/>
                  </a:lnTo>
                  <a:lnTo>
                    <a:pt x="2665" y="3364"/>
                  </a:lnTo>
                  <a:lnTo>
                    <a:pt x="2599" y="3395"/>
                  </a:lnTo>
                  <a:lnTo>
                    <a:pt x="2531" y="3422"/>
                  </a:lnTo>
                  <a:lnTo>
                    <a:pt x="2460" y="3445"/>
                  </a:lnTo>
                  <a:lnTo>
                    <a:pt x="2389" y="3465"/>
                  </a:lnTo>
                  <a:lnTo>
                    <a:pt x="2316" y="3482"/>
                  </a:lnTo>
                  <a:lnTo>
                    <a:pt x="2242" y="3495"/>
                  </a:lnTo>
                  <a:lnTo>
                    <a:pt x="2166" y="3505"/>
                  </a:lnTo>
                  <a:lnTo>
                    <a:pt x="2090" y="3511"/>
                  </a:lnTo>
                  <a:lnTo>
                    <a:pt x="2012" y="3513"/>
                  </a:lnTo>
                  <a:close/>
                  <a:moveTo>
                    <a:pt x="2012" y="0"/>
                  </a:moveTo>
                  <a:lnTo>
                    <a:pt x="1908" y="3"/>
                  </a:lnTo>
                  <a:lnTo>
                    <a:pt x="1806" y="10"/>
                  </a:lnTo>
                  <a:lnTo>
                    <a:pt x="1706" y="23"/>
                  </a:lnTo>
                  <a:lnTo>
                    <a:pt x="1606" y="41"/>
                  </a:lnTo>
                  <a:lnTo>
                    <a:pt x="1509" y="63"/>
                  </a:lnTo>
                  <a:lnTo>
                    <a:pt x="1413" y="90"/>
                  </a:lnTo>
                  <a:lnTo>
                    <a:pt x="1319" y="122"/>
                  </a:lnTo>
                  <a:lnTo>
                    <a:pt x="1229" y="158"/>
                  </a:lnTo>
                  <a:lnTo>
                    <a:pt x="1139" y="198"/>
                  </a:lnTo>
                  <a:lnTo>
                    <a:pt x="1053" y="242"/>
                  </a:lnTo>
                  <a:lnTo>
                    <a:pt x="968" y="290"/>
                  </a:lnTo>
                  <a:lnTo>
                    <a:pt x="887" y="342"/>
                  </a:lnTo>
                  <a:lnTo>
                    <a:pt x="807" y="399"/>
                  </a:lnTo>
                  <a:lnTo>
                    <a:pt x="732" y="458"/>
                  </a:lnTo>
                  <a:lnTo>
                    <a:pt x="659" y="521"/>
                  </a:lnTo>
                  <a:lnTo>
                    <a:pt x="589" y="587"/>
                  </a:lnTo>
                  <a:lnTo>
                    <a:pt x="523" y="658"/>
                  </a:lnTo>
                  <a:lnTo>
                    <a:pt x="459" y="731"/>
                  </a:lnTo>
                  <a:lnTo>
                    <a:pt x="399" y="806"/>
                  </a:lnTo>
                  <a:lnTo>
                    <a:pt x="344" y="884"/>
                  </a:lnTo>
                  <a:lnTo>
                    <a:pt x="291" y="967"/>
                  </a:lnTo>
                  <a:lnTo>
                    <a:pt x="243" y="1050"/>
                  </a:lnTo>
                  <a:lnTo>
                    <a:pt x="198" y="1137"/>
                  </a:lnTo>
                  <a:lnTo>
                    <a:pt x="159" y="1226"/>
                  </a:lnTo>
                  <a:lnTo>
                    <a:pt x="122" y="1317"/>
                  </a:lnTo>
                  <a:lnTo>
                    <a:pt x="90" y="1410"/>
                  </a:lnTo>
                  <a:lnTo>
                    <a:pt x="63" y="1506"/>
                  </a:lnTo>
                  <a:lnTo>
                    <a:pt x="41" y="1603"/>
                  </a:lnTo>
                  <a:lnTo>
                    <a:pt x="23" y="1701"/>
                  </a:lnTo>
                  <a:lnTo>
                    <a:pt x="11" y="1802"/>
                  </a:lnTo>
                  <a:lnTo>
                    <a:pt x="3" y="1904"/>
                  </a:lnTo>
                  <a:lnTo>
                    <a:pt x="0" y="2008"/>
                  </a:lnTo>
                  <a:lnTo>
                    <a:pt x="3" y="2111"/>
                  </a:lnTo>
                  <a:lnTo>
                    <a:pt x="11" y="2212"/>
                  </a:lnTo>
                  <a:lnTo>
                    <a:pt x="23" y="2313"/>
                  </a:lnTo>
                  <a:lnTo>
                    <a:pt x="41" y="2412"/>
                  </a:lnTo>
                  <a:lnTo>
                    <a:pt x="63" y="2509"/>
                  </a:lnTo>
                  <a:lnTo>
                    <a:pt x="90" y="2605"/>
                  </a:lnTo>
                  <a:lnTo>
                    <a:pt x="122" y="2698"/>
                  </a:lnTo>
                  <a:lnTo>
                    <a:pt x="159" y="2788"/>
                  </a:lnTo>
                  <a:lnTo>
                    <a:pt x="198" y="2878"/>
                  </a:lnTo>
                  <a:lnTo>
                    <a:pt x="243" y="2964"/>
                  </a:lnTo>
                  <a:lnTo>
                    <a:pt x="291" y="3048"/>
                  </a:lnTo>
                  <a:lnTo>
                    <a:pt x="344" y="3130"/>
                  </a:lnTo>
                  <a:lnTo>
                    <a:pt x="399" y="3209"/>
                  </a:lnTo>
                  <a:lnTo>
                    <a:pt x="459" y="3284"/>
                  </a:lnTo>
                  <a:lnTo>
                    <a:pt x="523" y="3357"/>
                  </a:lnTo>
                  <a:lnTo>
                    <a:pt x="589" y="3427"/>
                  </a:lnTo>
                  <a:lnTo>
                    <a:pt x="659" y="3493"/>
                  </a:lnTo>
                  <a:lnTo>
                    <a:pt x="732" y="3556"/>
                  </a:lnTo>
                  <a:lnTo>
                    <a:pt x="807" y="3616"/>
                  </a:lnTo>
                  <a:lnTo>
                    <a:pt x="887" y="3672"/>
                  </a:lnTo>
                  <a:lnTo>
                    <a:pt x="968" y="3724"/>
                  </a:lnTo>
                  <a:lnTo>
                    <a:pt x="1053" y="3772"/>
                  </a:lnTo>
                  <a:lnTo>
                    <a:pt x="1139" y="3817"/>
                  </a:lnTo>
                  <a:lnTo>
                    <a:pt x="1229" y="3857"/>
                  </a:lnTo>
                  <a:lnTo>
                    <a:pt x="1319" y="3892"/>
                  </a:lnTo>
                  <a:lnTo>
                    <a:pt x="1413" y="3925"/>
                  </a:lnTo>
                  <a:lnTo>
                    <a:pt x="1509" y="3952"/>
                  </a:lnTo>
                  <a:lnTo>
                    <a:pt x="1606" y="3974"/>
                  </a:lnTo>
                  <a:lnTo>
                    <a:pt x="1706" y="3992"/>
                  </a:lnTo>
                  <a:lnTo>
                    <a:pt x="1806" y="4004"/>
                  </a:lnTo>
                  <a:lnTo>
                    <a:pt x="1908" y="4012"/>
                  </a:lnTo>
                  <a:lnTo>
                    <a:pt x="2012" y="4015"/>
                  </a:lnTo>
                  <a:lnTo>
                    <a:pt x="2115" y="4012"/>
                  </a:lnTo>
                  <a:lnTo>
                    <a:pt x="2218" y="4004"/>
                  </a:lnTo>
                  <a:lnTo>
                    <a:pt x="2318" y="3992"/>
                  </a:lnTo>
                  <a:lnTo>
                    <a:pt x="2417" y="3974"/>
                  </a:lnTo>
                  <a:lnTo>
                    <a:pt x="2514" y="3952"/>
                  </a:lnTo>
                  <a:lnTo>
                    <a:pt x="2610" y="3925"/>
                  </a:lnTo>
                  <a:lnTo>
                    <a:pt x="2704" y="3892"/>
                  </a:lnTo>
                  <a:lnTo>
                    <a:pt x="2795" y="3857"/>
                  </a:lnTo>
                  <a:lnTo>
                    <a:pt x="2884" y="3817"/>
                  </a:lnTo>
                  <a:lnTo>
                    <a:pt x="2971" y="3772"/>
                  </a:lnTo>
                  <a:lnTo>
                    <a:pt x="3055" y="3724"/>
                  </a:lnTo>
                  <a:lnTo>
                    <a:pt x="3137" y="3672"/>
                  </a:lnTo>
                  <a:lnTo>
                    <a:pt x="3216" y="3616"/>
                  </a:lnTo>
                  <a:lnTo>
                    <a:pt x="3292" y="3556"/>
                  </a:lnTo>
                  <a:lnTo>
                    <a:pt x="3364" y="3493"/>
                  </a:lnTo>
                  <a:lnTo>
                    <a:pt x="3435" y="3427"/>
                  </a:lnTo>
                  <a:lnTo>
                    <a:pt x="3501" y="3357"/>
                  </a:lnTo>
                  <a:lnTo>
                    <a:pt x="3565" y="3284"/>
                  </a:lnTo>
                  <a:lnTo>
                    <a:pt x="3624" y="3209"/>
                  </a:lnTo>
                  <a:lnTo>
                    <a:pt x="3680" y="3130"/>
                  </a:lnTo>
                  <a:lnTo>
                    <a:pt x="3733" y="3048"/>
                  </a:lnTo>
                  <a:lnTo>
                    <a:pt x="3781" y="2964"/>
                  </a:lnTo>
                  <a:lnTo>
                    <a:pt x="3825" y="2878"/>
                  </a:lnTo>
                  <a:lnTo>
                    <a:pt x="3865" y="2788"/>
                  </a:lnTo>
                  <a:lnTo>
                    <a:pt x="3902" y="2698"/>
                  </a:lnTo>
                  <a:lnTo>
                    <a:pt x="3933" y="2605"/>
                  </a:lnTo>
                  <a:lnTo>
                    <a:pt x="3960" y="2509"/>
                  </a:lnTo>
                  <a:lnTo>
                    <a:pt x="3983" y="2412"/>
                  </a:lnTo>
                  <a:lnTo>
                    <a:pt x="4000" y="2313"/>
                  </a:lnTo>
                  <a:lnTo>
                    <a:pt x="4013" y="2212"/>
                  </a:lnTo>
                  <a:lnTo>
                    <a:pt x="4021" y="2111"/>
                  </a:lnTo>
                  <a:lnTo>
                    <a:pt x="4023" y="2008"/>
                  </a:lnTo>
                  <a:lnTo>
                    <a:pt x="4021" y="1904"/>
                  </a:lnTo>
                  <a:lnTo>
                    <a:pt x="4013" y="1802"/>
                  </a:lnTo>
                  <a:lnTo>
                    <a:pt x="4000" y="1701"/>
                  </a:lnTo>
                  <a:lnTo>
                    <a:pt x="3983" y="1603"/>
                  </a:lnTo>
                  <a:lnTo>
                    <a:pt x="3960" y="1506"/>
                  </a:lnTo>
                  <a:lnTo>
                    <a:pt x="3933" y="1410"/>
                  </a:lnTo>
                  <a:lnTo>
                    <a:pt x="3902" y="1317"/>
                  </a:lnTo>
                  <a:lnTo>
                    <a:pt x="3865" y="1226"/>
                  </a:lnTo>
                  <a:lnTo>
                    <a:pt x="3825" y="1137"/>
                  </a:lnTo>
                  <a:lnTo>
                    <a:pt x="3781" y="1050"/>
                  </a:lnTo>
                  <a:lnTo>
                    <a:pt x="3733" y="967"/>
                  </a:lnTo>
                  <a:lnTo>
                    <a:pt x="3680" y="884"/>
                  </a:lnTo>
                  <a:lnTo>
                    <a:pt x="3624" y="806"/>
                  </a:lnTo>
                  <a:lnTo>
                    <a:pt x="3565" y="731"/>
                  </a:lnTo>
                  <a:lnTo>
                    <a:pt x="3501" y="658"/>
                  </a:lnTo>
                  <a:lnTo>
                    <a:pt x="3435" y="587"/>
                  </a:lnTo>
                  <a:lnTo>
                    <a:pt x="3364" y="521"/>
                  </a:lnTo>
                  <a:lnTo>
                    <a:pt x="3292" y="458"/>
                  </a:lnTo>
                  <a:lnTo>
                    <a:pt x="3216" y="399"/>
                  </a:lnTo>
                  <a:lnTo>
                    <a:pt x="3137" y="342"/>
                  </a:lnTo>
                  <a:lnTo>
                    <a:pt x="3055" y="290"/>
                  </a:lnTo>
                  <a:lnTo>
                    <a:pt x="2971" y="242"/>
                  </a:lnTo>
                  <a:lnTo>
                    <a:pt x="2884" y="198"/>
                  </a:lnTo>
                  <a:lnTo>
                    <a:pt x="2795" y="158"/>
                  </a:lnTo>
                  <a:lnTo>
                    <a:pt x="2704" y="122"/>
                  </a:lnTo>
                  <a:lnTo>
                    <a:pt x="2610" y="90"/>
                  </a:lnTo>
                  <a:lnTo>
                    <a:pt x="2514" y="63"/>
                  </a:lnTo>
                  <a:lnTo>
                    <a:pt x="2417" y="41"/>
                  </a:lnTo>
                  <a:lnTo>
                    <a:pt x="2318" y="23"/>
                  </a:lnTo>
                  <a:lnTo>
                    <a:pt x="2218" y="10"/>
                  </a:lnTo>
                  <a:lnTo>
                    <a:pt x="2115" y="3"/>
                  </a:lnTo>
                  <a:lnTo>
                    <a:pt x="20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fontAlgn="base"/>
              <a:endParaRPr lang="id-ID" strike="noStrike" noProof="1">
                <a:latin typeface="微软雅黑" panose="020B0503020204020204" pitchFamily="34" charset="-122"/>
                <a:ea typeface="微软雅黑" panose="020B0503020204020204" pitchFamily="34" charset="-122"/>
              </a:endParaRPr>
            </a:p>
          </p:txBody>
        </p:sp>
      </p:grpSp>
      <p:grpSp>
        <p:nvGrpSpPr>
          <p:cNvPr id="63" name="Group 39"/>
          <p:cNvGrpSpPr/>
          <p:nvPr>
            <p:custDataLst>
              <p:tags r:id="rId22"/>
            </p:custDataLst>
          </p:nvPr>
        </p:nvGrpSpPr>
        <p:grpSpPr>
          <a:xfrm>
            <a:off x="5480912" y="3406554"/>
            <a:ext cx="416833" cy="390002"/>
            <a:chOff x="6964363" y="2108200"/>
            <a:chExt cx="690562" cy="646113"/>
          </a:xfrm>
          <a:solidFill>
            <a:srgbClr val="1AA3AA"/>
          </a:solidFill>
        </p:grpSpPr>
        <p:sp>
          <p:nvSpPr>
            <p:cNvPr id="64" name="Freeform 91"/>
            <p:cNvSpPr>
              <a:spLocks noEditPoints="1"/>
            </p:cNvSpPr>
            <p:nvPr/>
          </p:nvSpPr>
          <p:spPr bwMode="auto">
            <a:xfrm>
              <a:off x="7050088" y="2193925"/>
              <a:ext cx="519112" cy="344488"/>
            </a:xfrm>
            <a:custGeom>
              <a:avLst/>
              <a:gdLst>
                <a:gd name="T0" fmla="*/ 503 w 12071"/>
                <a:gd name="T1" fmla="*/ 502 h 8033"/>
                <a:gd name="T2" fmla="*/ 11568 w 12071"/>
                <a:gd name="T3" fmla="*/ 0 h 8033"/>
                <a:gd name="T4" fmla="*/ 452 w 12071"/>
                <a:gd name="T5" fmla="*/ 5 h 8033"/>
                <a:gd name="T6" fmla="*/ 377 w 12071"/>
                <a:gd name="T7" fmla="*/ 18 h 8033"/>
                <a:gd name="T8" fmla="*/ 307 w 12071"/>
                <a:gd name="T9" fmla="*/ 41 h 8033"/>
                <a:gd name="T10" fmla="*/ 242 w 12071"/>
                <a:gd name="T11" fmla="*/ 74 h 8033"/>
                <a:gd name="T12" fmla="*/ 183 w 12071"/>
                <a:gd name="T13" fmla="*/ 116 h 8033"/>
                <a:gd name="T14" fmla="*/ 131 w 12071"/>
                <a:gd name="T15" fmla="*/ 166 h 8033"/>
                <a:gd name="T16" fmla="*/ 85 w 12071"/>
                <a:gd name="T17" fmla="*/ 222 h 8033"/>
                <a:gd name="T18" fmla="*/ 49 w 12071"/>
                <a:gd name="T19" fmla="*/ 284 h 8033"/>
                <a:gd name="T20" fmla="*/ 22 w 12071"/>
                <a:gd name="T21" fmla="*/ 353 h 8033"/>
                <a:gd name="T22" fmla="*/ 6 w 12071"/>
                <a:gd name="T23" fmla="*/ 426 h 8033"/>
                <a:gd name="T24" fmla="*/ 0 w 12071"/>
                <a:gd name="T25" fmla="*/ 502 h 8033"/>
                <a:gd name="T26" fmla="*/ 3 w 12071"/>
                <a:gd name="T27" fmla="*/ 7582 h 8033"/>
                <a:gd name="T28" fmla="*/ 16 w 12071"/>
                <a:gd name="T29" fmla="*/ 7656 h 8033"/>
                <a:gd name="T30" fmla="*/ 39 w 12071"/>
                <a:gd name="T31" fmla="*/ 7726 h 8033"/>
                <a:gd name="T32" fmla="*/ 72 w 12071"/>
                <a:gd name="T33" fmla="*/ 7792 h 8033"/>
                <a:gd name="T34" fmla="*/ 115 w 12071"/>
                <a:gd name="T35" fmla="*/ 7850 h 8033"/>
                <a:gd name="T36" fmla="*/ 165 w 12071"/>
                <a:gd name="T37" fmla="*/ 7902 h 8033"/>
                <a:gd name="T38" fmla="*/ 221 w 12071"/>
                <a:gd name="T39" fmla="*/ 7947 h 8033"/>
                <a:gd name="T40" fmla="*/ 285 w 12071"/>
                <a:gd name="T41" fmla="*/ 7983 h 8033"/>
                <a:gd name="T42" fmla="*/ 353 w 12071"/>
                <a:gd name="T43" fmla="*/ 8011 h 8033"/>
                <a:gd name="T44" fmla="*/ 426 w 12071"/>
                <a:gd name="T45" fmla="*/ 8027 h 8033"/>
                <a:gd name="T46" fmla="*/ 503 w 12071"/>
                <a:gd name="T47" fmla="*/ 8033 h 8033"/>
                <a:gd name="T48" fmla="*/ 11619 w 12071"/>
                <a:gd name="T49" fmla="*/ 8030 h 8033"/>
                <a:gd name="T50" fmla="*/ 11694 w 12071"/>
                <a:gd name="T51" fmla="*/ 8017 h 8033"/>
                <a:gd name="T52" fmla="*/ 11764 w 12071"/>
                <a:gd name="T53" fmla="*/ 7994 h 8033"/>
                <a:gd name="T54" fmla="*/ 11829 w 12071"/>
                <a:gd name="T55" fmla="*/ 7960 h 8033"/>
                <a:gd name="T56" fmla="*/ 11888 w 12071"/>
                <a:gd name="T57" fmla="*/ 7918 h 8033"/>
                <a:gd name="T58" fmla="*/ 11940 w 12071"/>
                <a:gd name="T59" fmla="*/ 7868 h 8033"/>
                <a:gd name="T60" fmla="*/ 11986 w 12071"/>
                <a:gd name="T61" fmla="*/ 7812 h 8033"/>
                <a:gd name="T62" fmla="*/ 12022 w 12071"/>
                <a:gd name="T63" fmla="*/ 7749 h 8033"/>
                <a:gd name="T64" fmla="*/ 12049 w 12071"/>
                <a:gd name="T65" fmla="*/ 7680 h 8033"/>
                <a:gd name="T66" fmla="*/ 12065 w 12071"/>
                <a:gd name="T67" fmla="*/ 7607 h 8033"/>
                <a:gd name="T68" fmla="*/ 12071 w 12071"/>
                <a:gd name="T69" fmla="*/ 7531 h 8033"/>
                <a:gd name="T70" fmla="*/ 12068 w 12071"/>
                <a:gd name="T71" fmla="*/ 451 h 8033"/>
                <a:gd name="T72" fmla="*/ 12055 w 12071"/>
                <a:gd name="T73" fmla="*/ 377 h 8033"/>
                <a:gd name="T74" fmla="*/ 12032 w 12071"/>
                <a:gd name="T75" fmla="*/ 306 h 8033"/>
                <a:gd name="T76" fmla="*/ 11999 w 12071"/>
                <a:gd name="T77" fmla="*/ 242 h 8033"/>
                <a:gd name="T78" fmla="*/ 11956 w 12071"/>
                <a:gd name="T79" fmla="*/ 183 h 8033"/>
                <a:gd name="T80" fmla="*/ 11906 w 12071"/>
                <a:gd name="T81" fmla="*/ 131 h 8033"/>
                <a:gd name="T82" fmla="*/ 11850 w 12071"/>
                <a:gd name="T83" fmla="*/ 85 h 8033"/>
                <a:gd name="T84" fmla="*/ 11786 w 12071"/>
                <a:gd name="T85" fmla="*/ 49 h 8033"/>
                <a:gd name="T86" fmla="*/ 11718 w 12071"/>
                <a:gd name="T87" fmla="*/ 22 h 8033"/>
                <a:gd name="T88" fmla="*/ 11645 w 12071"/>
                <a:gd name="T89" fmla="*/ 6 h 8033"/>
                <a:gd name="T90" fmla="*/ 11568 w 12071"/>
                <a:gd name="T91" fmla="*/ 0 h 8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71" h="8033">
                  <a:moveTo>
                    <a:pt x="11568" y="7533"/>
                  </a:moveTo>
                  <a:lnTo>
                    <a:pt x="503" y="7533"/>
                  </a:lnTo>
                  <a:lnTo>
                    <a:pt x="503" y="502"/>
                  </a:lnTo>
                  <a:lnTo>
                    <a:pt x="11568" y="502"/>
                  </a:lnTo>
                  <a:lnTo>
                    <a:pt x="11568" y="7533"/>
                  </a:lnTo>
                  <a:close/>
                  <a:moveTo>
                    <a:pt x="11568" y="0"/>
                  </a:moveTo>
                  <a:lnTo>
                    <a:pt x="503" y="2"/>
                  </a:lnTo>
                  <a:lnTo>
                    <a:pt x="477" y="3"/>
                  </a:lnTo>
                  <a:lnTo>
                    <a:pt x="452" y="5"/>
                  </a:lnTo>
                  <a:lnTo>
                    <a:pt x="426" y="8"/>
                  </a:lnTo>
                  <a:lnTo>
                    <a:pt x="401" y="12"/>
                  </a:lnTo>
                  <a:lnTo>
                    <a:pt x="377" y="18"/>
                  </a:lnTo>
                  <a:lnTo>
                    <a:pt x="353" y="24"/>
                  </a:lnTo>
                  <a:lnTo>
                    <a:pt x="330" y="32"/>
                  </a:lnTo>
                  <a:lnTo>
                    <a:pt x="307" y="41"/>
                  </a:lnTo>
                  <a:lnTo>
                    <a:pt x="285" y="51"/>
                  </a:lnTo>
                  <a:lnTo>
                    <a:pt x="263" y="62"/>
                  </a:lnTo>
                  <a:lnTo>
                    <a:pt x="242" y="74"/>
                  </a:lnTo>
                  <a:lnTo>
                    <a:pt x="221" y="87"/>
                  </a:lnTo>
                  <a:lnTo>
                    <a:pt x="202" y="102"/>
                  </a:lnTo>
                  <a:lnTo>
                    <a:pt x="183" y="116"/>
                  </a:lnTo>
                  <a:lnTo>
                    <a:pt x="165" y="132"/>
                  </a:lnTo>
                  <a:lnTo>
                    <a:pt x="147" y="148"/>
                  </a:lnTo>
                  <a:lnTo>
                    <a:pt x="131" y="166"/>
                  </a:lnTo>
                  <a:lnTo>
                    <a:pt x="115" y="184"/>
                  </a:lnTo>
                  <a:lnTo>
                    <a:pt x="99" y="202"/>
                  </a:lnTo>
                  <a:lnTo>
                    <a:pt x="85" y="222"/>
                  </a:lnTo>
                  <a:lnTo>
                    <a:pt x="72" y="242"/>
                  </a:lnTo>
                  <a:lnTo>
                    <a:pt x="60" y="263"/>
                  </a:lnTo>
                  <a:lnTo>
                    <a:pt x="49" y="284"/>
                  </a:lnTo>
                  <a:lnTo>
                    <a:pt x="39" y="307"/>
                  </a:lnTo>
                  <a:lnTo>
                    <a:pt x="30" y="329"/>
                  </a:lnTo>
                  <a:lnTo>
                    <a:pt x="22" y="353"/>
                  </a:lnTo>
                  <a:lnTo>
                    <a:pt x="16" y="377"/>
                  </a:lnTo>
                  <a:lnTo>
                    <a:pt x="10" y="401"/>
                  </a:lnTo>
                  <a:lnTo>
                    <a:pt x="6" y="426"/>
                  </a:lnTo>
                  <a:lnTo>
                    <a:pt x="3" y="451"/>
                  </a:lnTo>
                  <a:lnTo>
                    <a:pt x="1" y="476"/>
                  </a:lnTo>
                  <a:lnTo>
                    <a:pt x="0" y="502"/>
                  </a:lnTo>
                  <a:lnTo>
                    <a:pt x="0" y="7531"/>
                  </a:lnTo>
                  <a:lnTo>
                    <a:pt x="1" y="7557"/>
                  </a:lnTo>
                  <a:lnTo>
                    <a:pt x="3" y="7582"/>
                  </a:lnTo>
                  <a:lnTo>
                    <a:pt x="6" y="7607"/>
                  </a:lnTo>
                  <a:lnTo>
                    <a:pt x="10" y="7632"/>
                  </a:lnTo>
                  <a:lnTo>
                    <a:pt x="16" y="7656"/>
                  </a:lnTo>
                  <a:lnTo>
                    <a:pt x="22" y="7680"/>
                  </a:lnTo>
                  <a:lnTo>
                    <a:pt x="30" y="7703"/>
                  </a:lnTo>
                  <a:lnTo>
                    <a:pt x="39" y="7726"/>
                  </a:lnTo>
                  <a:lnTo>
                    <a:pt x="49" y="7749"/>
                  </a:lnTo>
                  <a:lnTo>
                    <a:pt x="60" y="7771"/>
                  </a:lnTo>
                  <a:lnTo>
                    <a:pt x="72" y="7792"/>
                  </a:lnTo>
                  <a:lnTo>
                    <a:pt x="85" y="7812"/>
                  </a:lnTo>
                  <a:lnTo>
                    <a:pt x="99" y="7831"/>
                  </a:lnTo>
                  <a:lnTo>
                    <a:pt x="115" y="7850"/>
                  </a:lnTo>
                  <a:lnTo>
                    <a:pt x="131" y="7868"/>
                  </a:lnTo>
                  <a:lnTo>
                    <a:pt x="147" y="7886"/>
                  </a:lnTo>
                  <a:lnTo>
                    <a:pt x="165" y="7902"/>
                  </a:lnTo>
                  <a:lnTo>
                    <a:pt x="183" y="7918"/>
                  </a:lnTo>
                  <a:lnTo>
                    <a:pt x="202" y="7933"/>
                  </a:lnTo>
                  <a:lnTo>
                    <a:pt x="221" y="7947"/>
                  </a:lnTo>
                  <a:lnTo>
                    <a:pt x="242" y="7960"/>
                  </a:lnTo>
                  <a:lnTo>
                    <a:pt x="263" y="7972"/>
                  </a:lnTo>
                  <a:lnTo>
                    <a:pt x="285" y="7983"/>
                  </a:lnTo>
                  <a:lnTo>
                    <a:pt x="307" y="7994"/>
                  </a:lnTo>
                  <a:lnTo>
                    <a:pt x="330" y="8003"/>
                  </a:lnTo>
                  <a:lnTo>
                    <a:pt x="353" y="8011"/>
                  </a:lnTo>
                  <a:lnTo>
                    <a:pt x="377" y="8017"/>
                  </a:lnTo>
                  <a:lnTo>
                    <a:pt x="401" y="8023"/>
                  </a:lnTo>
                  <a:lnTo>
                    <a:pt x="426" y="8027"/>
                  </a:lnTo>
                  <a:lnTo>
                    <a:pt x="452" y="8030"/>
                  </a:lnTo>
                  <a:lnTo>
                    <a:pt x="477" y="8032"/>
                  </a:lnTo>
                  <a:lnTo>
                    <a:pt x="503" y="8033"/>
                  </a:lnTo>
                  <a:lnTo>
                    <a:pt x="11568" y="8033"/>
                  </a:lnTo>
                  <a:lnTo>
                    <a:pt x="11594" y="8032"/>
                  </a:lnTo>
                  <a:lnTo>
                    <a:pt x="11619" y="8030"/>
                  </a:lnTo>
                  <a:lnTo>
                    <a:pt x="11645" y="8027"/>
                  </a:lnTo>
                  <a:lnTo>
                    <a:pt x="11670" y="8023"/>
                  </a:lnTo>
                  <a:lnTo>
                    <a:pt x="11694" y="8017"/>
                  </a:lnTo>
                  <a:lnTo>
                    <a:pt x="11718" y="8011"/>
                  </a:lnTo>
                  <a:lnTo>
                    <a:pt x="11741" y="8003"/>
                  </a:lnTo>
                  <a:lnTo>
                    <a:pt x="11764" y="7994"/>
                  </a:lnTo>
                  <a:lnTo>
                    <a:pt x="11786" y="7983"/>
                  </a:lnTo>
                  <a:lnTo>
                    <a:pt x="11809" y="7972"/>
                  </a:lnTo>
                  <a:lnTo>
                    <a:pt x="11829" y="7960"/>
                  </a:lnTo>
                  <a:lnTo>
                    <a:pt x="11850" y="7947"/>
                  </a:lnTo>
                  <a:lnTo>
                    <a:pt x="11869" y="7933"/>
                  </a:lnTo>
                  <a:lnTo>
                    <a:pt x="11888" y="7918"/>
                  </a:lnTo>
                  <a:lnTo>
                    <a:pt x="11906" y="7902"/>
                  </a:lnTo>
                  <a:lnTo>
                    <a:pt x="11924" y="7886"/>
                  </a:lnTo>
                  <a:lnTo>
                    <a:pt x="11940" y="7868"/>
                  </a:lnTo>
                  <a:lnTo>
                    <a:pt x="11956" y="7850"/>
                  </a:lnTo>
                  <a:lnTo>
                    <a:pt x="11972" y="7831"/>
                  </a:lnTo>
                  <a:lnTo>
                    <a:pt x="11986" y="7812"/>
                  </a:lnTo>
                  <a:lnTo>
                    <a:pt x="11999" y="7792"/>
                  </a:lnTo>
                  <a:lnTo>
                    <a:pt x="12011" y="7771"/>
                  </a:lnTo>
                  <a:lnTo>
                    <a:pt x="12022" y="7749"/>
                  </a:lnTo>
                  <a:lnTo>
                    <a:pt x="12032" y="7726"/>
                  </a:lnTo>
                  <a:lnTo>
                    <a:pt x="12041" y="7703"/>
                  </a:lnTo>
                  <a:lnTo>
                    <a:pt x="12049" y="7680"/>
                  </a:lnTo>
                  <a:lnTo>
                    <a:pt x="12055" y="7656"/>
                  </a:lnTo>
                  <a:lnTo>
                    <a:pt x="12061" y="7632"/>
                  </a:lnTo>
                  <a:lnTo>
                    <a:pt x="12065" y="7607"/>
                  </a:lnTo>
                  <a:lnTo>
                    <a:pt x="12068" y="7582"/>
                  </a:lnTo>
                  <a:lnTo>
                    <a:pt x="12070" y="7557"/>
                  </a:lnTo>
                  <a:lnTo>
                    <a:pt x="12071" y="7531"/>
                  </a:lnTo>
                  <a:lnTo>
                    <a:pt x="12071" y="502"/>
                  </a:lnTo>
                  <a:lnTo>
                    <a:pt x="12070" y="476"/>
                  </a:lnTo>
                  <a:lnTo>
                    <a:pt x="12068" y="451"/>
                  </a:lnTo>
                  <a:lnTo>
                    <a:pt x="12065" y="426"/>
                  </a:lnTo>
                  <a:lnTo>
                    <a:pt x="12061" y="401"/>
                  </a:lnTo>
                  <a:lnTo>
                    <a:pt x="12055" y="377"/>
                  </a:lnTo>
                  <a:lnTo>
                    <a:pt x="12049" y="353"/>
                  </a:lnTo>
                  <a:lnTo>
                    <a:pt x="12041" y="329"/>
                  </a:lnTo>
                  <a:lnTo>
                    <a:pt x="12032" y="306"/>
                  </a:lnTo>
                  <a:lnTo>
                    <a:pt x="12022" y="284"/>
                  </a:lnTo>
                  <a:lnTo>
                    <a:pt x="12011" y="263"/>
                  </a:lnTo>
                  <a:lnTo>
                    <a:pt x="11999" y="242"/>
                  </a:lnTo>
                  <a:lnTo>
                    <a:pt x="11986" y="221"/>
                  </a:lnTo>
                  <a:lnTo>
                    <a:pt x="11972" y="202"/>
                  </a:lnTo>
                  <a:lnTo>
                    <a:pt x="11956" y="183"/>
                  </a:lnTo>
                  <a:lnTo>
                    <a:pt x="11940" y="165"/>
                  </a:lnTo>
                  <a:lnTo>
                    <a:pt x="11924" y="147"/>
                  </a:lnTo>
                  <a:lnTo>
                    <a:pt x="11906" y="131"/>
                  </a:lnTo>
                  <a:lnTo>
                    <a:pt x="11888" y="115"/>
                  </a:lnTo>
                  <a:lnTo>
                    <a:pt x="11869" y="100"/>
                  </a:lnTo>
                  <a:lnTo>
                    <a:pt x="11850" y="85"/>
                  </a:lnTo>
                  <a:lnTo>
                    <a:pt x="11829" y="72"/>
                  </a:lnTo>
                  <a:lnTo>
                    <a:pt x="11809" y="60"/>
                  </a:lnTo>
                  <a:lnTo>
                    <a:pt x="11786" y="49"/>
                  </a:lnTo>
                  <a:lnTo>
                    <a:pt x="11764" y="39"/>
                  </a:lnTo>
                  <a:lnTo>
                    <a:pt x="11741" y="30"/>
                  </a:lnTo>
                  <a:lnTo>
                    <a:pt x="11718" y="22"/>
                  </a:lnTo>
                  <a:lnTo>
                    <a:pt x="11694" y="16"/>
                  </a:lnTo>
                  <a:lnTo>
                    <a:pt x="11670" y="10"/>
                  </a:lnTo>
                  <a:lnTo>
                    <a:pt x="11645" y="6"/>
                  </a:lnTo>
                  <a:lnTo>
                    <a:pt x="11619" y="3"/>
                  </a:lnTo>
                  <a:lnTo>
                    <a:pt x="11594" y="1"/>
                  </a:lnTo>
                  <a:lnTo>
                    <a:pt x="1156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fontAlgn="base"/>
              <a:endParaRPr lang="id-ID" strike="noStrike" noProof="1">
                <a:latin typeface="微软雅黑" panose="020B0503020204020204" pitchFamily="34" charset="-122"/>
                <a:ea typeface="微软雅黑" panose="020B0503020204020204" pitchFamily="34" charset="-122"/>
              </a:endParaRPr>
            </a:p>
          </p:txBody>
        </p:sp>
        <p:sp>
          <p:nvSpPr>
            <p:cNvPr id="65" name="Freeform 92"/>
            <p:cNvSpPr>
              <a:spLocks noEditPoints="1"/>
            </p:cNvSpPr>
            <p:nvPr/>
          </p:nvSpPr>
          <p:spPr bwMode="auto">
            <a:xfrm>
              <a:off x="6964363" y="2108200"/>
              <a:ext cx="690562" cy="646113"/>
            </a:xfrm>
            <a:custGeom>
              <a:avLst/>
              <a:gdLst>
                <a:gd name="T0" fmla="*/ 15066 w 16095"/>
                <a:gd name="T1" fmla="*/ 11696 h 15059"/>
                <a:gd name="T2" fmla="*/ 14988 w 16095"/>
                <a:gd name="T3" fmla="*/ 11847 h 15059"/>
                <a:gd name="T4" fmla="*/ 14867 w 16095"/>
                <a:gd name="T5" fmla="*/ 11963 h 15059"/>
                <a:gd name="T6" fmla="*/ 14712 w 16095"/>
                <a:gd name="T7" fmla="*/ 12033 h 15059"/>
                <a:gd name="T8" fmla="*/ 6036 w 16095"/>
                <a:gd name="T9" fmla="*/ 12049 h 15059"/>
                <a:gd name="T10" fmla="*/ 1359 w 16095"/>
                <a:gd name="T11" fmla="*/ 12027 h 15059"/>
                <a:gd name="T12" fmla="*/ 1208 w 16095"/>
                <a:gd name="T13" fmla="*/ 11949 h 15059"/>
                <a:gd name="T14" fmla="*/ 1091 w 16095"/>
                <a:gd name="T15" fmla="*/ 11828 h 15059"/>
                <a:gd name="T16" fmla="*/ 1022 w 16095"/>
                <a:gd name="T17" fmla="*/ 11672 h 15059"/>
                <a:gd name="T18" fmla="*/ 1007 w 16095"/>
                <a:gd name="T19" fmla="*/ 1480 h 15059"/>
                <a:gd name="T20" fmla="*/ 1045 w 16095"/>
                <a:gd name="T21" fmla="*/ 1310 h 15059"/>
                <a:gd name="T22" fmla="*/ 1137 w 16095"/>
                <a:gd name="T23" fmla="*/ 1169 h 15059"/>
                <a:gd name="T24" fmla="*/ 1268 w 16095"/>
                <a:gd name="T25" fmla="*/ 1064 h 15059"/>
                <a:gd name="T26" fmla="*/ 1432 w 16095"/>
                <a:gd name="T27" fmla="*/ 1010 h 15059"/>
                <a:gd name="T28" fmla="*/ 14663 w 16095"/>
                <a:gd name="T29" fmla="*/ 1010 h 15059"/>
                <a:gd name="T30" fmla="*/ 14826 w 16095"/>
                <a:gd name="T31" fmla="*/ 1064 h 15059"/>
                <a:gd name="T32" fmla="*/ 14958 w 16095"/>
                <a:gd name="T33" fmla="*/ 1169 h 15059"/>
                <a:gd name="T34" fmla="*/ 15050 w 16095"/>
                <a:gd name="T35" fmla="*/ 1310 h 15059"/>
                <a:gd name="T36" fmla="*/ 15088 w 16095"/>
                <a:gd name="T37" fmla="*/ 1480 h 15059"/>
                <a:gd name="T38" fmla="*/ 1279 w 16095"/>
                <a:gd name="T39" fmla="*/ 17 h 15059"/>
                <a:gd name="T40" fmla="*/ 790 w 16095"/>
                <a:gd name="T41" fmla="*/ 182 h 15059"/>
                <a:gd name="T42" fmla="*/ 391 w 16095"/>
                <a:gd name="T43" fmla="*/ 493 h 15059"/>
                <a:gd name="T44" fmla="*/ 119 w 16095"/>
                <a:gd name="T45" fmla="*/ 920 h 15059"/>
                <a:gd name="T46" fmla="*/ 2 w 16095"/>
                <a:gd name="T47" fmla="*/ 1429 h 15059"/>
                <a:gd name="T48" fmla="*/ 47 w 16095"/>
                <a:gd name="T49" fmla="*/ 11922 h 15059"/>
                <a:gd name="T50" fmla="*/ 257 w 16095"/>
                <a:gd name="T51" fmla="*/ 12387 h 15059"/>
                <a:gd name="T52" fmla="*/ 604 w 16095"/>
                <a:gd name="T53" fmla="*/ 12752 h 15059"/>
                <a:gd name="T54" fmla="*/ 1056 w 16095"/>
                <a:gd name="T55" fmla="*/ 12984 h 15059"/>
                <a:gd name="T56" fmla="*/ 6539 w 16095"/>
                <a:gd name="T57" fmla="*/ 13053 h 15059"/>
                <a:gd name="T58" fmla="*/ 3299 w 16095"/>
                <a:gd name="T59" fmla="*/ 14106 h 15059"/>
                <a:gd name="T60" fmla="*/ 3180 w 16095"/>
                <a:gd name="T61" fmla="*/ 14188 h 15059"/>
                <a:gd name="T62" fmla="*/ 3089 w 16095"/>
                <a:gd name="T63" fmla="*/ 14299 h 15059"/>
                <a:gd name="T64" fmla="*/ 3034 w 16095"/>
                <a:gd name="T65" fmla="*/ 14431 h 15059"/>
                <a:gd name="T66" fmla="*/ 3019 w 16095"/>
                <a:gd name="T67" fmla="*/ 14583 h 15059"/>
                <a:gd name="T68" fmla="*/ 3057 w 16095"/>
                <a:gd name="T69" fmla="*/ 14753 h 15059"/>
                <a:gd name="T70" fmla="*/ 3149 w 16095"/>
                <a:gd name="T71" fmla="*/ 14894 h 15059"/>
                <a:gd name="T72" fmla="*/ 3280 w 16095"/>
                <a:gd name="T73" fmla="*/ 14999 h 15059"/>
                <a:gd name="T74" fmla="*/ 3444 w 16095"/>
                <a:gd name="T75" fmla="*/ 15053 h 15059"/>
                <a:gd name="T76" fmla="*/ 12651 w 16095"/>
                <a:gd name="T77" fmla="*/ 15053 h 15059"/>
                <a:gd name="T78" fmla="*/ 12814 w 16095"/>
                <a:gd name="T79" fmla="*/ 14999 h 15059"/>
                <a:gd name="T80" fmla="*/ 12946 w 16095"/>
                <a:gd name="T81" fmla="*/ 14894 h 15059"/>
                <a:gd name="T82" fmla="*/ 13038 w 16095"/>
                <a:gd name="T83" fmla="*/ 14753 h 15059"/>
                <a:gd name="T84" fmla="*/ 13076 w 16095"/>
                <a:gd name="T85" fmla="*/ 14583 h 15059"/>
                <a:gd name="T86" fmla="*/ 13061 w 16095"/>
                <a:gd name="T87" fmla="*/ 14431 h 15059"/>
                <a:gd name="T88" fmla="*/ 13006 w 16095"/>
                <a:gd name="T89" fmla="*/ 14299 h 15059"/>
                <a:gd name="T90" fmla="*/ 12915 w 16095"/>
                <a:gd name="T91" fmla="*/ 14188 h 15059"/>
                <a:gd name="T92" fmla="*/ 12796 w 16095"/>
                <a:gd name="T93" fmla="*/ 14106 h 15059"/>
                <a:gd name="T94" fmla="*/ 9556 w 16095"/>
                <a:gd name="T95" fmla="*/ 13053 h 15059"/>
                <a:gd name="T96" fmla="*/ 15039 w 16095"/>
                <a:gd name="T97" fmla="*/ 12984 h 15059"/>
                <a:gd name="T98" fmla="*/ 15491 w 16095"/>
                <a:gd name="T99" fmla="*/ 12752 h 15059"/>
                <a:gd name="T100" fmla="*/ 15838 w 16095"/>
                <a:gd name="T101" fmla="*/ 12387 h 15059"/>
                <a:gd name="T102" fmla="*/ 16048 w 16095"/>
                <a:gd name="T103" fmla="*/ 11922 h 15059"/>
                <a:gd name="T104" fmla="*/ 16093 w 16095"/>
                <a:gd name="T105" fmla="*/ 1429 h 15059"/>
                <a:gd name="T106" fmla="*/ 15976 w 16095"/>
                <a:gd name="T107" fmla="*/ 920 h 15059"/>
                <a:gd name="T108" fmla="*/ 15703 w 16095"/>
                <a:gd name="T109" fmla="*/ 493 h 15059"/>
                <a:gd name="T110" fmla="*/ 15305 w 16095"/>
                <a:gd name="T111" fmla="*/ 182 h 15059"/>
                <a:gd name="T112" fmla="*/ 14815 w 16095"/>
                <a:gd name="T113" fmla="*/ 17 h 15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95" h="15059">
                  <a:moveTo>
                    <a:pt x="15089" y="11547"/>
                  </a:moveTo>
                  <a:lnTo>
                    <a:pt x="15088" y="11573"/>
                  </a:lnTo>
                  <a:lnTo>
                    <a:pt x="15086" y="11598"/>
                  </a:lnTo>
                  <a:lnTo>
                    <a:pt x="15083" y="11623"/>
                  </a:lnTo>
                  <a:lnTo>
                    <a:pt x="15079" y="11648"/>
                  </a:lnTo>
                  <a:lnTo>
                    <a:pt x="15073" y="11672"/>
                  </a:lnTo>
                  <a:lnTo>
                    <a:pt x="15066" y="11696"/>
                  </a:lnTo>
                  <a:lnTo>
                    <a:pt x="15059" y="11719"/>
                  </a:lnTo>
                  <a:lnTo>
                    <a:pt x="15050" y="11743"/>
                  </a:lnTo>
                  <a:lnTo>
                    <a:pt x="15040" y="11765"/>
                  </a:lnTo>
                  <a:lnTo>
                    <a:pt x="15029" y="11786"/>
                  </a:lnTo>
                  <a:lnTo>
                    <a:pt x="15016" y="11807"/>
                  </a:lnTo>
                  <a:lnTo>
                    <a:pt x="15003" y="11828"/>
                  </a:lnTo>
                  <a:lnTo>
                    <a:pt x="14988" y="11847"/>
                  </a:lnTo>
                  <a:lnTo>
                    <a:pt x="14974" y="11866"/>
                  </a:lnTo>
                  <a:lnTo>
                    <a:pt x="14958" y="11884"/>
                  </a:lnTo>
                  <a:lnTo>
                    <a:pt x="14941" y="11902"/>
                  </a:lnTo>
                  <a:lnTo>
                    <a:pt x="14924" y="11918"/>
                  </a:lnTo>
                  <a:lnTo>
                    <a:pt x="14906" y="11934"/>
                  </a:lnTo>
                  <a:lnTo>
                    <a:pt x="14887" y="11949"/>
                  </a:lnTo>
                  <a:lnTo>
                    <a:pt x="14867" y="11963"/>
                  </a:lnTo>
                  <a:lnTo>
                    <a:pt x="14847" y="11977"/>
                  </a:lnTo>
                  <a:lnTo>
                    <a:pt x="14826" y="11989"/>
                  </a:lnTo>
                  <a:lnTo>
                    <a:pt x="14803" y="12000"/>
                  </a:lnTo>
                  <a:lnTo>
                    <a:pt x="14781" y="12010"/>
                  </a:lnTo>
                  <a:lnTo>
                    <a:pt x="14759" y="12019"/>
                  </a:lnTo>
                  <a:lnTo>
                    <a:pt x="14735" y="12027"/>
                  </a:lnTo>
                  <a:lnTo>
                    <a:pt x="14712" y="12033"/>
                  </a:lnTo>
                  <a:lnTo>
                    <a:pt x="14687" y="12039"/>
                  </a:lnTo>
                  <a:lnTo>
                    <a:pt x="14663" y="12043"/>
                  </a:lnTo>
                  <a:lnTo>
                    <a:pt x="14637" y="12047"/>
                  </a:lnTo>
                  <a:lnTo>
                    <a:pt x="14612" y="12048"/>
                  </a:lnTo>
                  <a:lnTo>
                    <a:pt x="14586" y="12049"/>
                  </a:lnTo>
                  <a:lnTo>
                    <a:pt x="10059" y="12049"/>
                  </a:lnTo>
                  <a:lnTo>
                    <a:pt x="6036" y="12049"/>
                  </a:lnTo>
                  <a:lnTo>
                    <a:pt x="1509" y="12049"/>
                  </a:lnTo>
                  <a:lnTo>
                    <a:pt x="1483" y="12048"/>
                  </a:lnTo>
                  <a:lnTo>
                    <a:pt x="1458" y="12047"/>
                  </a:lnTo>
                  <a:lnTo>
                    <a:pt x="1432" y="12043"/>
                  </a:lnTo>
                  <a:lnTo>
                    <a:pt x="1407" y="12039"/>
                  </a:lnTo>
                  <a:lnTo>
                    <a:pt x="1383" y="12033"/>
                  </a:lnTo>
                  <a:lnTo>
                    <a:pt x="1359" y="12027"/>
                  </a:lnTo>
                  <a:lnTo>
                    <a:pt x="1336" y="12019"/>
                  </a:lnTo>
                  <a:lnTo>
                    <a:pt x="1313" y="12010"/>
                  </a:lnTo>
                  <a:lnTo>
                    <a:pt x="1291" y="12000"/>
                  </a:lnTo>
                  <a:lnTo>
                    <a:pt x="1268" y="11989"/>
                  </a:lnTo>
                  <a:lnTo>
                    <a:pt x="1248" y="11977"/>
                  </a:lnTo>
                  <a:lnTo>
                    <a:pt x="1227" y="11963"/>
                  </a:lnTo>
                  <a:lnTo>
                    <a:pt x="1208" y="11949"/>
                  </a:lnTo>
                  <a:lnTo>
                    <a:pt x="1189" y="11934"/>
                  </a:lnTo>
                  <a:lnTo>
                    <a:pt x="1171" y="11918"/>
                  </a:lnTo>
                  <a:lnTo>
                    <a:pt x="1153" y="11902"/>
                  </a:lnTo>
                  <a:lnTo>
                    <a:pt x="1137" y="11884"/>
                  </a:lnTo>
                  <a:lnTo>
                    <a:pt x="1121" y="11866"/>
                  </a:lnTo>
                  <a:lnTo>
                    <a:pt x="1106" y="11847"/>
                  </a:lnTo>
                  <a:lnTo>
                    <a:pt x="1091" y="11828"/>
                  </a:lnTo>
                  <a:lnTo>
                    <a:pt x="1078" y="11807"/>
                  </a:lnTo>
                  <a:lnTo>
                    <a:pt x="1066" y="11786"/>
                  </a:lnTo>
                  <a:lnTo>
                    <a:pt x="1055" y="11765"/>
                  </a:lnTo>
                  <a:lnTo>
                    <a:pt x="1045" y="11743"/>
                  </a:lnTo>
                  <a:lnTo>
                    <a:pt x="1036" y="11719"/>
                  </a:lnTo>
                  <a:lnTo>
                    <a:pt x="1028" y="11696"/>
                  </a:lnTo>
                  <a:lnTo>
                    <a:pt x="1022" y="11672"/>
                  </a:lnTo>
                  <a:lnTo>
                    <a:pt x="1016" y="11648"/>
                  </a:lnTo>
                  <a:lnTo>
                    <a:pt x="1012" y="11623"/>
                  </a:lnTo>
                  <a:lnTo>
                    <a:pt x="1009" y="11598"/>
                  </a:lnTo>
                  <a:lnTo>
                    <a:pt x="1007" y="11573"/>
                  </a:lnTo>
                  <a:lnTo>
                    <a:pt x="1006" y="11547"/>
                  </a:lnTo>
                  <a:lnTo>
                    <a:pt x="1006" y="1506"/>
                  </a:lnTo>
                  <a:lnTo>
                    <a:pt x="1007" y="1480"/>
                  </a:lnTo>
                  <a:lnTo>
                    <a:pt x="1009" y="1455"/>
                  </a:lnTo>
                  <a:lnTo>
                    <a:pt x="1012" y="1430"/>
                  </a:lnTo>
                  <a:lnTo>
                    <a:pt x="1016" y="1405"/>
                  </a:lnTo>
                  <a:lnTo>
                    <a:pt x="1022" y="1381"/>
                  </a:lnTo>
                  <a:lnTo>
                    <a:pt x="1028" y="1356"/>
                  </a:lnTo>
                  <a:lnTo>
                    <a:pt x="1036" y="1333"/>
                  </a:lnTo>
                  <a:lnTo>
                    <a:pt x="1045" y="1310"/>
                  </a:lnTo>
                  <a:lnTo>
                    <a:pt x="1055" y="1288"/>
                  </a:lnTo>
                  <a:lnTo>
                    <a:pt x="1066" y="1267"/>
                  </a:lnTo>
                  <a:lnTo>
                    <a:pt x="1078" y="1246"/>
                  </a:lnTo>
                  <a:lnTo>
                    <a:pt x="1091" y="1225"/>
                  </a:lnTo>
                  <a:lnTo>
                    <a:pt x="1106" y="1206"/>
                  </a:lnTo>
                  <a:lnTo>
                    <a:pt x="1121" y="1187"/>
                  </a:lnTo>
                  <a:lnTo>
                    <a:pt x="1137" y="1169"/>
                  </a:lnTo>
                  <a:lnTo>
                    <a:pt x="1153" y="1151"/>
                  </a:lnTo>
                  <a:lnTo>
                    <a:pt x="1171" y="1135"/>
                  </a:lnTo>
                  <a:lnTo>
                    <a:pt x="1189" y="1119"/>
                  </a:lnTo>
                  <a:lnTo>
                    <a:pt x="1208" y="1103"/>
                  </a:lnTo>
                  <a:lnTo>
                    <a:pt x="1227" y="1090"/>
                  </a:lnTo>
                  <a:lnTo>
                    <a:pt x="1248" y="1077"/>
                  </a:lnTo>
                  <a:lnTo>
                    <a:pt x="1268" y="1064"/>
                  </a:lnTo>
                  <a:lnTo>
                    <a:pt x="1291" y="1053"/>
                  </a:lnTo>
                  <a:lnTo>
                    <a:pt x="1313" y="1043"/>
                  </a:lnTo>
                  <a:lnTo>
                    <a:pt x="1336" y="1034"/>
                  </a:lnTo>
                  <a:lnTo>
                    <a:pt x="1359" y="1027"/>
                  </a:lnTo>
                  <a:lnTo>
                    <a:pt x="1383" y="1020"/>
                  </a:lnTo>
                  <a:lnTo>
                    <a:pt x="1407" y="1014"/>
                  </a:lnTo>
                  <a:lnTo>
                    <a:pt x="1432" y="1010"/>
                  </a:lnTo>
                  <a:lnTo>
                    <a:pt x="1458" y="1007"/>
                  </a:lnTo>
                  <a:lnTo>
                    <a:pt x="1483" y="1005"/>
                  </a:lnTo>
                  <a:lnTo>
                    <a:pt x="1509" y="1004"/>
                  </a:lnTo>
                  <a:lnTo>
                    <a:pt x="14586" y="1004"/>
                  </a:lnTo>
                  <a:lnTo>
                    <a:pt x="14612" y="1005"/>
                  </a:lnTo>
                  <a:lnTo>
                    <a:pt x="14637" y="1007"/>
                  </a:lnTo>
                  <a:lnTo>
                    <a:pt x="14663" y="1010"/>
                  </a:lnTo>
                  <a:lnTo>
                    <a:pt x="14687" y="1014"/>
                  </a:lnTo>
                  <a:lnTo>
                    <a:pt x="14712" y="1020"/>
                  </a:lnTo>
                  <a:lnTo>
                    <a:pt x="14735" y="1027"/>
                  </a:lnTo>
                  <a:lnTo>
                    <a:pt x="14759" y="1034"/>
                  </a:lnTo>
                  <a:lnTo>
                    <a:pt x="14781" y="1043"/>
                  </a:lnTo>
                  <a:lnTo>
                    <a:pt x="14803" y="1053"/>
                  </a:lnTo>
                  <a:lnTo>
                    <a:pt x="14826" y="1064"/>
                  </a:lnTo>
                  <a:lnTo>
                    <a:pt x="14847" y="1077"/>
                  </a:lnTo>
                  <a:lnTo>
                    <a:pt x="14867" y="1090"/>
                  </a:lnTo>
                  <a:lnTo>
                    <a:pt x="14887" y="1103"/>
                  </a:lnTo>
                  <a:lnTo>
                    <a:pt x="14906" y="1119"/>
                  </a:lnTo>
                  <a:lnTo>
                    <a:pt x="14924" y="1135"/>
                  </a:lnTo>
                  <a:lnTo>
                    <a:pt x="14941" y="1151"/>
                  </a:lnTo>
                  <a:lnTo>
                    <a:pt x="14958" y="1169"/>
                  </a:lnTo>
                  <a:lnTo>
                    <a:pt x="14974" y="1187"/>
                  </a:lnTo>
                  <a:lnTo>
                    <a:pt x="14988" y="1206"/>
                  </a:lnTo>
                  <a:lnTo>
                    <a:pt x="15003" y="1225"/>
                  </a:lnTo>
                  <a:lnTo>
                    <a:pt x="15016" y="1246"/>
                  </a:lnTo>
                  <a:lnTo>
                    <a:pt x="15029" y="1267"/>
                  </a:lnTo>
                  <a:lnTo>
                    <a:pt x="15040" y="1288"/>
                  </a:lnTo>
                  <a:lnTo>
                    <a:pt x="15050" y="1310"/>
                  </a:lnTo>
                  <a:lnTo>
                    <a:pt x="15059" y="1333"/>
                  </a:lnTo>
                  <a:lnTo>
                    <a:pt x="15066" y="1356"/>
                  </a:lnTo>
                  <a:lnTo>
                    <a:pt x="15073" y="1381"/>
                  </a:lnTo>
                  <a:lnTo>
                    <a:pt x="15079" y="1405"/>
                  </a:lnTo>
                  <a:lnTo>
                    <a:pt x="15083" y="1430"/>
                  </a:lnTo>
                  <a:lnTo>
                    <a:pt x="15086" y="1455"/>
                  </a:lnTo>
                  <a:lnTo>
                    <a:pt x="15088" y="1480"/>
                  </a:lnTo>
                  <a:lnTo>
                    <a:pt x="15089" y="1506"/>
                  </a:lnTo>
                  <a:lnTo>
                    <a:pt x="15089" y="11547"/>
                  </a:lnTo>
                  <a:close/>
                  <a:moveTo>
                    <a:pt x="14586" y="0"/>
                  </a:moveTo>
                  <a:lnTo>
                    <a:pt x="1509" y="0"/>
                  </a:lnTo>
                  <a:lnTo>
                    <a:pt x="1431" y="2"/>
                  </a:lnTo>
                  <a:lnTo>
                    <a:pt x="1354" y="8"/>
                  </a:lnTo>
                  <a:lnTo>
                    <a:pt x="1279" y="17"/>
                  </a:lnTo>
                  <a:lnTo>
                    <a:pt x="1204" y="30"/>
                  </a:lnTo>
                  <a:lnTo>
                    <a:pt x="1132" y="47"/>
                  </a:lnTo>
                  <a:lnTo>
                    <a:pt x="1060" y="67"/>
                  </a:lnTo>
                  <a:lnTo>
                    <a:pt x="990" y="91"/>
                  </a:lnTo>
                  <a:lnTo>
                    <a:pt x="921" y="118"/>
                  </a:lnTo>
                  <a:lnTo>
                    <a:pt x="854" y="149"/>
                  </a:lnTo>
                  <a:lnTo>
                    <a:pt x="790" y="182"/>
                  </a:lnTo>
                  <a:lnTo>
                    <a:pt x="726" y="218"/>
                  </a:lnTo>
                  <a:lnTo>
                    <a:pt x="665" y="257"/>
                  </a:lnTo>
                  <a:lnTo>
                    <a:pt x="606" y="299"/>
                  </a:lnTo>
                  <a:lnTo>
                    <a:pt x="549" y="344"/>
                  </a:lnTo>
                  <a:lnTo>
                    <a:pt x="494" y="392"/>
                  </a:lnTo>
                  <a:lnTo>
                    <a:pt x="442" y="441"/>
                  </a:lnTo>
                  <a:lnTo>
                    <a:pt x="391" y="493"/>
                  </a:lnTo>
                  <a:lnTo>
                    <a:pt x="344" y="548"/>
                  </a:lnTo>
                  <a:lnTo>
                    <a:pt x="300" y="605"/>
                  </a:lnTo>
                  <a:lnTo>
                    <a:pt x="258" y="664"/>
                  </a:lnTo>
                  <a:lnTo>
                    <a:pt x="218" y="725"/>
                  </a:lnTo>
                  <a:lnTo>
                    <a:pt x="182" y="788"/>
                  </a:lnTo>
                  <a:lnTo>
                    <a:pt x="149" y="853"/>
                  </a:lnTo>
                  <a:lnTo>
                    <a:pt x="119" y="920"/>
                  </a:lnTo>
                  <a:lnTo>
                    <a:pt x="92" y="988"/>
                  </a:lnTo>
                  <a:lnTo>
                    <a:pt x="67" y="1058"/>
                  </a:lnTo>
                  <a:lnTo>
                    <a:pt x="47" y="1130"/>
                  </a:lnTo>
                  <a:lnTo>
                    <a:pt x="30" y="1203"/>
                  </a:lnTo>
                  <a:lnTo>
                    <a:pt x="17" y="1277"/>
                  </a:lnTo>
                  <a:lnTo>
                    <a:pt x="8" y="1352"/>
                  </a:lnTo>
                  <a:lnTo>
                    <a:pt x="2" y="1429"/>
                  </a:lnTo>
                  <a:lnTo>
                    <a:pt x="0" y="1506"/>
                  </a:lnTo>
                  <a:lnTo>
                    <a:pt x="0" y="11547"/>
                  </a:lnTo>
                  <a:lnTo>
                    <a:pt x="2" y="11624"/>
                  </a:lnTo>
                  <a:lnTo>
                    <a:pt x="8" y="11700"/>
                  </a:lnTo>
                  <a:lnTo>
                    <a:pt x="17" y="11776"/>
                  </a:lnTo>
                  <a:lnTo>
                    <a:pt x="30" y="11850"/>
                  </a:lnTo>
                  <a:lnTo>
                    <a:pt x="47" y="11922"/>
                  </a:lnTo>
                  <a:lnTo>
                    <a:pt x="67" y="11994"/>
                  </a:lnTo>
                  <a:lnTo>
                    <a:pt x="92" y="12064"/>
                  </a:lnTo>
                  <a:lnTo>
                    <a:pt x="118" y="12132"/>
                  </a:lnTo>
                  <a:lnTo>
                    <a:pt x="148" y="12198"/>
                  </a:lnTo>
                  <a:lnTo>
                    <a:pt x="181" y="12264"/>
                  </a:lnTo>
                  <a:lnTo>
                    <a:pt x="217" y="12326"/>
                  </a:lnTo>
                  <a:lnTo>
                    <a:pt x="257" y="12387"/>
                  </a:lnTo>
                  <a:lnTo>
                    <a:pt x="299" y="12446"/>
                  </a:lnTo>
                  <a:lnTo>
                    <a:pt x="343" y="12504"/>
                  </a:lnTo>
                  <a:lnTo>
                    <a:pt x="390" y="12558"/>
                  </a:lnTo>
                  <a:lnTo>
                    <a:pt x="441" y="12610"/>
                  </a:lnTo>
                  <a:lnTo>
                    <a:pt x="493" y="12660"/>
                  </a:lnTo>
                  <a:lnTo>
                    <a:pt x="547" y="12707"/>
                  </a:lnTo>
                  <a:lnTo>
                    <a:pt x="604" y="12752"/>
                  </a:lnTo>
                  <a:lnTo>
                    <a:pt x="663" y="12794"/>
                  </a:lnTo>
                  <a:lnTo>
                    <a:pt x="724" y="12833"/>
                  </a:lnTo>
                  <a:lnTo>
                    <a:pt x="787" y="12869"/>
                  </a:lnTo>
                  <a:lnTo>
                    <a:pt x="852" y="12902"/>
                  </a:lnTo>
                  <a:lnTo>
                    <a:pt x="918" y="12933"/>
                  </a:lnTo>
                  <a:lnTo>
                    <a:pt x="987" y="12959"/>
                  </a:lnTo>
                  <a:lnTo>
                    <a:pt x="1056" y="12984"/>
                  </a:lnTo>
                  <a:lnTo>
                    <a:pt x="1128" y="13004"/>
                  </a:lnTo>
                  <a:lnTo>
                    <a:pt x="1201" y="13021"/>
                  </a:lnTo>
                  <a:lnTo>
                    <a:pt x="1275" y="13035"/>
                  </a:lnTo>
                  <a:lnTo>
                    <a:pt x="1350" y="13044"/>
                  </a:lnTo>
                  <a:lnTo>
                    <a:pt x="1426" y="13050"/>
                  </a:lnTo>
                  <a:lnTo>
                    <a:pt x="1504" y="13053"/>
                  </a:lnTo>
                  <a:lnTo>
                    <a:pt x="6539" y="13053"/>
                  </a:lnTo>
                  <a:lnTo>
                    <a:pt x="6539" y="13663"/>
                  </a:lnTo>
                  <a:lnTo>
                    <a:pt x="3399" y="14070"/>
                  </a:lnTo>
                  <a:lnTo>
                    <a:pt x="3378" y="14076"/>
                  </a:lnTo>
                  <a:lnTo>
                    <a:pt x="3358" y="14082"/>
                  </a:lnTo>
                  <a:lnTo>
                    <a:pt x="3338" y="14090"/>
                  </a:lnTo>
                  <a:lnTo>
                    <a:pt x="3319" y="14098"/>
                  </a:lnTo>
                  <a:lnTo>
                    <a:pt x="3299" y="14106"/>
                  </a:lnTo>
                  <a:lnTo>
                    <a:pt x="3280" y="14116"/>
                  </a:lnTo>
                  <a:lnTo>
                    <a:pt x="3262" y="14126"/>
                  </a:lnTo>
                  <a:lnTo>
                    <a:pt x="3245" y="14137"/>
                  </a:lnTo>
                  <a:lnTo>
                    <a:pt x="3228" y="14149"/>
                  </a:lnTo>
                  <a:lnTo>
                    <a:pt x="3211" y="14161"/>
                  </a:lnTo>
                  <a:lnTo>
                    <a:pt x="3196" y="14174"/>
                  </a:lnTo>
                  <a:lnTo>
                    <a:pt x="3180" y="14188"/>
                  </a:lnTo>
                  <a:lnTo>
                    <a:pt x="3166" y="14203"/>
                  </a:lnTo>
                  <a:lnTo>
                    <a:pt x="3151" y="14217"/>
                  </a:lnTo>
                  <a:lnTo>
                    <a:pt x="3138" y="14233"/>
                  </a:lnTo>
                  <a:lnTo>
                    <a:pt x="3124" y="14249"/>
                  </a:lnTo>
                  <a:lnTo>
                    <a:pt x="3112" y="14265"/>
                  </a:lnTo>
                  <a:lnTo>
                    <a:pt x="3100" y="14282"/>
                  </a:lnTo>
                  <a:lnTo>
                    <a:pt x="3089" y="14299"/>
                  </a:lnTo>
                  <a:lnTo>
                    <a:pt x="3079" y="14316"/>
                  </a:lnTo>
                  <a:lnTo>
                    <a:pt x="3070" y="14335"/>
                  </a:lnTo>
                  <a:lnTo>
                    <a:pt x="3061" y="14353"/>
                  </a:lnTo>
                  <a:lnTo>
                    <a:pt x="3053" y="14372"/>
                  </a:lnTo>
                  <a:lnTo>
                    <a:pt x="3046" y="14391"/>
                  </a:lnTo>
                  <a:lnTo>
                    <a:pt x="3039" y="14411"/>
                  </a:lnTo>
                  <a:lnTo>
                    <a:pt x="3034" y="14431"/>
                  </a:lnTo>
                  <a:lnTo>
                    <a:pt x="3029" y="14452"/>
                  </a:lnTo>
                  <a:lnTo>
                    <a:pt x="3025" y="14473"/>
                  </a:lnTo>
                  <a:lnTo>
                    <a:pt x="3022" y="14493"/>
                  </a:lnTo>
                  <a:lnTo>
                    <a:pt x="3020" y="14514"/>
                  </a:lnTo>
                  <a:lnTo>
                    <a:pt x="3018" y="14536"/>
                  </a:lnTo>
                  <a:lnTo>
                    <a:pt x="3018" y="14557"/>
                  </a:lnTo>
                  <a:lnTo>
                    <a:pt x="3019" y="14583"/>
                  </a:lnTo>
                  <a:lnTo>
                    <a:pt x="3020" y="14608"/>
                  </a:lnTo>
                  <a:lnTo>
                    <a:pt x="3024" y="14633"/>
                  </a:lnTo>
                  <a:lnTo>
                    <a:pt x="3028" y="14658"/>
                  </a:lnTo>
                  <a:lnTo>
                    <a:pt x="3034" y="14682"/>
                  </a:lnTo>
                  <a:lnTo>
                    <a:pt x="3040" y="14707"/>
                  </a:lnTo>
                  <a:lnTo>
                    <a:pt x="3048" y="14730"/>
                  </a:lnTo>
                  <a:lnTo>
                    <a:pt x="3057" y="14753"/>
                  </a:lnTo>
                  <a:lnTo>
                    <a:pt x="3067" y="14775"/>
                  </a:lnTo>
                  <a:lnTo>
                    <a:pt x="3078" y="14797"/>
                  </a:lnTo>
                  <a:lnTo>
                    <a:pt x="3090" y="14818"/>
                  </a:lnTo>
                  <a:lnTo>
                    <a:pt x="3103" y="14838"/>
                  </a:lnTo>
                  <a:lnTo>
                    <a:pt x="3117" y="14857"/>
                  </a:lnTo>
                  <a:lnTo>
                    <a:pt x="3132" y="14876"/>
                  </a:lnTo>
                  <a:lnTo>
                    <a:pt x="3149" y="14894"/>
                  </a:lnTo>
                  <a:lnTo>
                    <a:pt x="3165" y="14912"/>
                  </a:lnTo>
                  <a:lnTo>
                    <a:pt x="3183" y="14928"/>
                  </a:lnTo>
                  <a:lnTo>
                    <a:pt x="3201" y="14945"/>
                  </a:lnTo>
                  <a:lnTo>
                    <a:pt x="3220" y="14960"/>
                  </a:lnTo>
                  <a:lnTo>
                    <a:pt x="3239" y="14974"/>
                  </a:lnTo>
                  <a:lnTo>
                    <a:pt x="3260" y="14987"/>
                  </a:lnTo>
                  <a:lnTo>
                    <a:pt x="3280" y="14999"/>
                  </a:lnTo>
                  <a:lnTo>
                    <a:pt x="3302" y="15010"/>
                  </a:lnTo>
                  <a:lnTo>
                    <a:pt x="3325" y="15020"/>
                  </a:lnTo>
                  <a:lnTo>
                    <a:pt x="3348" y="15029"/>
                  </a:lnTo>
                  <a:lnTo>
                    <a:pt x="3371" y="15037"/>
                  </a:lnTo>
                  <a:lnTo>
                    <a:pt x="3395" y="15043"/>
                  </a:lnTo>
                  <a:lnTo>
                    <a:pt x="3419" y="15049"/>
                  </a:lnTo>
                  <a:lnTo>
                    <a:pt x="3444" y="15053"/>
                  </a:lnTo>
                  <a:lnTo>
                    <a:pt x="3469" y="15056"/>
                  </a:lnTo>
                  <a:lnTo>
                    <a:pt x="3495" y="15058"/>
                  </a:lnTo>
                  <a:lnTo>
                    <a:pt x="3521" y="15059"/>
                  </a:lnTo>
                  <a:lnTo>
                    <a:pt x="12574" y="15059"/>
                  </a:lnTo>
                  <a:lnTo>
                    <a:pt x="12600" y="15058"/>
                  </a:lnTo>
                  <a:lnTo>
                    <a:pt x="12626" y="15056"/>
                  </a:lnTo>
                  <a:lnTo>
                    <a:pt x="12651" y="15053"/>
                  </a:lnTo>
                  <a:lnTo>
                    <a:pt x="12676" y="15049"/>
                  </a:lnTo>
                  <a:lnTo>
                    <a:pt x="12700" y="15043"/>
                  </a:lnTo>
                  <a:lnTo>
                    <a:pt x="12724" y="15037"/>
                  </a:lnTo>
                  <a:lnTo>
                    <a:pt x="12747" y="15029"/>
                  </a:lnTo>
                  <a:lnTo>
                    <a:pt x="12770" y="15020"/>
                  </a:lnTo>
                  <a:lnTo>
                    <a:pt x="12793" y="15010"/>
                  </a:lnTo>
                  <a:lnTo>
                    <a:pt x="12814" y="14999"/>
                  </a:lnTo>
                  <a:lnTo>
                    <a:pt x="12835" y="14987"/>
                  </a:lnTo>
                  <a:lnTo>
                    <a:pt x="12856" y="14974"/>
                  </a:lnTo>
                  <a:lnTo>
                    <a:pt x="12875" y="14960"/>
                  </a:lnTo>
                  <a:lnTo>
                    <a:pt x="12894" y="14945"/>
                  </a:lnTo>
                  <a:lnTo>
                    <a:pt x="12912" y="14928"/>
                  </a:lnTo>
                  <a:lnTo>
                    <a:pt x="12930" y="14912"/>
                  </a:lnTo>
                  <a:lnTo>
                    <a:pt x="12946" y="14894"/>
                  </a:lnTo>
                  <a:lnTo>
                    <a:pt x="12963" y="14876"/>
                  </a:lnTo>
                  <a:lnTo>
                    <a:pt x="12978" y="14857"/>
                  </a:lnTo>
                  <a:lnTo>
                    <a:pt x="12992" y="14838"/>
                  </a:lnTo>
                  <a:lnTo>
                    <a:pt x="13005" y="14818"/>
                  </a:lnTo>
                  <a:lnTo>
                    <a:pt x="13017" y="14797"/>
                  </a:lnTo>
                  <a:lnTo>
                    <a:pt x="13028" y="14775"/>
                  </a:lnTo>
                  <a:lnTo>
                    <a:pt x="13038" y="14753"/>
                  </a:lnTo>
                  <a:lnTo>
                    <a:pt x="13047" y="14730"/>
                  </a:lnTo>
                  <a:lnTo>
                    <a:pt x="13055" y="14707"/>
                  </a:lnTo>
                  <a:lnTo>
                    <a:pt x="13061" y="14682"/>
                  </a:lnTo>
                  <a:lnTo>
                    <a:pt x="13067" y="14658"/>
                  </a:lnTo>
                  <a:lnTo>
                    <a:pt x="13071" y="14633"/>
                  </a:lnTo>
                  <a:lnTo>
                    <a:pt x="13074" y="14608"/>
                  </a:lnTo>
                  <a:lnTo>
                    <a:pt x="13076" y="14583"/>
                  </a:lnTo>
                  <a:lnTo>
                    <a:pt x="13077" y="14557"/>
                  </a:lnTo>
                  <a:lnTo>
                    <a:pt x="13077" y="14536"/>
                  </a:lnTo>
                  <a:lnTo>
                    <a:pt x="13075" y="14514"/>
                  </a:lnTo>
                  <a:lnTo>
                    <a:pt x="13073" y="14493"/>
                  </a:lnTo>
                  <a:lnTo>
                    <a:pt x="13070" y="14473"/>
                  </a:lnTo>
                  <a:lnTo>
                    <a:pt x="13066" y="14452"/>
                  </a:lnTo>
                  <a:lnTo>
                    <a:pt x="13061" y="14431"/>
                  </a:lnTo>
                  <a:lnTo>
                    <a:pt x="13056" y="14411"/>
                  </a:lnTo>
                  <a:lnTo>
                    <a:pt x="13049" y="14391"/>
                  </a:lnTo>
                  <a:lnTo>
                    <a:pt x="13042" y="14372"/>
                  </a:lnTo>
                  <a:lnTo>
                    <a:pt x="13034" y="14353"/>
                  </a:lnTo>
                  <a:lnTo>
                    <a:pt x="13025" y="14335"/>
                  </a:lnTo>
                  <a:lnTo>
                    <a:pt x="13016" y="14316"/>
                  </a:lnTo>
                  <a:lnTo>
                    <a:pt x="13006" y="14299"/>
                  </a:lnTo>
                  <a:lnTo>
                    <a:pt x="12995" y="14282"/>
                  </a:lnTo>
                  <a:lnTo>
                    <a:pt x="12983" y="14265"/>
                  </a:lnTo>
                  <a:lnTo>
                    <a:pt x="12971" y="14249"/>
                  </a:lnTo>
                  <a:lnTo>
                    <a:pt x="12957" y="14233"/>
                  </a:lnTo>
                  <a:lnTo>
                    <a:pt x="12944" y="14217"/>
                  </a:lnTo>
                  <a:lnTo>
                    <a:pt x="12930" y="14203"/>
                  </a:lnTo>
                  <a:lnTo>
                    <a:pt x="12915" y="14188"/>
                  </a:lnTo>
                  <a:lnTo>
                    <a:pt x="12900" y="14174"/>
                  </a:lnTo>
                  <a:lnTo>
                    <a:pt x="12884" y="14161"/>
                  </a:lnTo>
                  <a:lnTo>
                    <a:pt x="12867" y="14149"/>
                  </a:lnTo>
                  <a:lnTo>
                    <a:pt x="12850" y="14137"/>
                  </a:lnTo>
                  <a:lnTo>
                    <a:pt x="12833" y="14126"/>
                  </a:lnTo>
                  <a:lnTo>
                    <a:pt x="12815" y="14116"/>
                  </a:lnTo>
                  <a:lnTo>
                    <a:pt x="12796" y="14106"/>
                  </a:lnTo>
                  <a:lnTo>
                    <a:pt x="12776" y="14098"/>
                  </a:lnTo>
                  <a:lnTo>
                    <a:pt x="12757" y="14090"/>
                  </a:lnTo>
                  <a:lnTo>
                    <a:pt x="12737" y="14082"/>
                  </a:lnTo>
                  <a:lnTo>
                    <a:pt x="12717" y="14076"/>
                  </a:lnTo>
                  <a:lnTo>
                    <a:pt x="12696" y="14070"/>
                  </a:lnTo>
                  <a:lnTo>
                    <a:pt x="9556" y="13663"/>
                  </a:lnTo>
                  <a:lnTo>
                    <a:pt x="9556" y="13053"/>
                  </a:lnTo>
                  <a:lnTo>
                    <a:pt x="14591" y="13053"/>
                  </a:lnTo>
                  <a:lnTo>
                    <a:pt x="14669" y="13050"/>
                  </a:lnTo>
                  <a:lnTo>
                    <a:pt x="14745" y="13044"/>
                  </a:lnTo>
                  <a:lnTo>
                    <a:pt x="14820" y="13035"/>
                  </a:lnTo>
                  <a:lnTo>
                    <a:pt x="14894" y="13021"/>
                  </a:lnTo>
                  <a:lnTo>
                    <a:pt x="14967" y="13004"/>
                  </a:lnTo>
                  <a:lnTo>
                    <a:pt x="15039" y="12984"/>
                  </a:lnTo>
                  <a:lnTo>
                    <a:pt x="15108" y="12959"/>
                  </a:lnTo>
                  <a:lnTo>
                    <a:pt x="15177" y="12933"/>
                  </a:lnTo>
                  <a:lnTo>
                    <a:pt x="15243" y="12902"/>
                  </a:lnTo>
                  <a:lnTo>
                    <a:pt x="15308" y="12869"/>
                  </a:lnTo>
                  <a:lnTo>
                    <a:pt x="15371" y="12833"/>
                  </a:lnTo>
                  <a:lnTo>
                    <a:pt x="15432" y="12794"/>
                  </a:lnTo>
                  <a:lnTo>
                    <a:pt x="15491" y="12752"/>
                  </a:lnTo>
                  <a:lnTo>
                    <a:pt x="15548" y="12707"/>
                  </a:lnTo>
                  <a:lnTo>
                    <a:pt x="15602" y="12660"/>
                  </a:lnTo>
                  <a:lnTo>
                    <a:pt x="15654" y="12610"/>
                  </a:lnTo>
                  <a:lnTo>
                    <a:pt x="15705" y="12558"/>
                  </a:lnTo>
                  <a:lnTo>
                    <a:pt x="15752" y="12504"/>
                  </a:lnTo>
                  <a:lnTo>
                    <a:pt x="15796" y="12446"/>
                  </a:lnTo>
                  <a:lnTo>
                    <a:pt x="15838" y="12387"/>
                  </a:lnTo>
                  <a:lnTo>
                    <a:pt x="15878" y="12326"/>
                  </a:lnTo>
                  <a:lnTo>
                    <a:pt x="15914" y="12264"/>
                  </a:lnTo>
                  <a:lnTo>
                    <a:pt x="15947" y="12198"/>
                  </a:lnTo>
                  <a:lnTo>
                    <a:pt x="15977" y="12132"/>
                  </a:lnTo>
                  <a:lnTo>
                    <a:pt x="16003" y="12064"/>
                  </a:lnTo>
                  <a:lnTo>
                    <a:pt x="16028" y="11994"/>
                  </a:lnTo>
                  <a:lnTo>
                    <a:pt x="16048" y="11922"/>
                  </a:lnTo>
                  <a:lnTo>
                    <a:pt x="16065" y="11850"/>
                  </a:lnTo>
                  <a:lnTo>
                    <a:pt x="16078" y="11776"/>
                  </a:lnTo>
                  <a:lnTo>
                    <a:pt x="16087" y="11700"/>
                  </a:lnTo>
                  <a:lnTo>
                    <a:pt x="16093" y="11624"/>
                  </a:lnTo>
                  <a:lnTo>
                    <a:pt x="16095" y="11547"/>
                  </a:lnTo>
                  <a:lnTo>
                    <a:pt x="16095" y="1506"/>
                  </a:lnTo>
                  <a:lnTo>
                    <a:pt x="16093" y="1429"/>
                  </a:lnTo>
                  <a:lnTo>
                    <a:pt x="16087" y="1352"/>
                  </a:lnTo>
                  <a:lnTo>
                    <a:pt x="16078" y="1277"/>
                  </a:lnTo>
                  <a:lnTo>
                    <a:pt x="16064" y="1203"/>
                  </a:lnTo>
                  <a:lnTo>
                    <a:pt x="16048" y="1130"/>
                  </a:lnTo>
                  <a:lnTo>
                    <a:pt x="16028" y="1058"/>
                  </a:lnTo>
                  <a:lnTo>
                    <a:pt x="16003" y="988"/>
                  </a:lnTo>
                  <a:lnTo>
                    <a:pt x="15976" y="920"/>
                  </a:lnTo>
                  <a:lnTo>
                    <a:pt x="15946" y="853"/>
                  </a:lnTo>
                  <a:lnTo>
                    <a:pt x="15913" y="788"/>
                  </a:lnTo>
                  <a:lnTo>
                    <a:pt x="15877" y="725"/>
                  </a:lnTo>
                  <a:lnTo>
                    <a:pt x="15837" y="664"/>
                  </a:lnTo>
                  <a:lnTo>
                    <a:pt x="15795" y="605"/>
                  </a:lnTo>
                  <a:lnTo>
                    <a:pt x="15750" y="548"/>
                  </a:lnTo>
                  <a:lnTo>
                    <a:pt x="15703" y="493"/>
                  </a:lnTo>
                  <a:lnTo>
                    <a:pt x="15652" y="441"/>
                  </a:lnTo>
                  <a:lnTo>
                    <a:pt x="15600" y="392"/>
                  </a:lnTo>
                  <a:lnTo>
                    <a:pt x="15546" y="344"/>
                  </a:lnTo>
                  <a:lnTo>
                    <a:pt x="15488" y="299"/>
                  </a:lnTo>
                  <a:lnTo>
                    <a:pt x="15429" y="257"/>
                  </a:lnTo>
                  <a:lnTo>
                    <a:pt x="15369" y="218"/>
                  </a:lnTo>
                  <a:lnTo>
                    <a:pt x="15305" y="182"/>
                  </a:lnTo>
                  <a:lnTo>
                    <a:pt x="15240" y="149"/>
                  </a:lnTo>
                  <a:lnTo>
                    <a:pt x="15174" y="118"/>
                  </a:lnTo>
                  <a:lnTo>
                    <a:pt x="15105" y="91"/>
                  </a:lnTo>
                  <a:lnTo>
                    <a:pt x="15035" y="67"/>
                  </a:lnTo>
                  <a:lnTo>
                    <a:pt x="14963" y="47"/>
                  </a:lnTo>
                  <a:lnTo>
                    <a:pt x="14890" y="30"/>
                  </a:lnTo>
                  <a:lnTo>
                    <a:pt x="14815" y="17"/>
                  </a:lnTo>
                  <a:lnTo>
                    <a:pt x="14740" y="8"/>
                  </a:lnTo>
                  <a:lnTo>
                    <a:pt x="14664" y="2"/>
                  </a:lnTo>
                  <a:lnTo>
                    <a:pt x="1458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fontAlgn="base"/>
              <a:endParaRPr lang="id-ID" strike="noStrike" noProof="1">
                <a:latin typeface="微软雅黑" panose="020B0503020204020204" pitchFamily="34" charset="-122"/>
                <a:ea typeface="微软雅黑" panose="020B0503020204020204" pitchFamily="34" charset="-122"/>
              </a:endParaRPr>
            </a:p>
          </p:txBody>
        </p:sp>
      </p:grpSp>
      <p:grpSp>
        <p:nvGrpSpPr>
          <p:cNvPr id="66" name="Group 42"/>
          <p:cNvGrpSpPr/>
          <p:nvPr>
            <p:custDataLst>
              <p:tags r:id="rId23"/>
            </p:custDataLst>
          </p:nvPr>
        </p:nvGrpSpPr>
        <p:grpSpPr>
          <a:xfrm>
            <a:off x="7338235" y="4301625"/>
            <a:ext cx="303955" cy="441191"/>
            <a:chOff x="8591550" y="2065338"/>
            <a:chExt cx="474663" cy="688975"/>
          </a:xfrm>
          <a:solidFill>
            <a:srgbClr val="69A35B"/>
          </a:solidFill>
        </p:grpSpPr>
        <p:sp>
          <p:nvSpPr>
            <p:cNvPr id="67" name="Freeform 100"/>
            <p:cNvSpPr>
              <a:spLocks noEditPoints="1"/>
            </p:cNvSpPr>
            <p:nvPr/>
          </p:nvSpPr>
          <p:spPr bwMode="auto">
            <a:xfrm>
              <a:off x="8591550" y="2065338"/>
              <a:ext cx="474663" cy="688975"/>
            </a:xfrm>
            <a:custGeom>
              <a:avLst/>
              <a:gdLst>
                <a:gd name="T0" fmla="*/ 2887 w 11063"/>
                <a:gd name="T1" fmla="*/ 9929 h 16058"/>
                <a:gd name="T2" fmla="*/ 2451 w 11063"/>
                <a:gd name="T3" fmla="*/ 9123 h 16058"/>
                <a:gd name="T4" fmla="*/ 1855 w 11063"/>
                <a:gd name="T5" fmla="*/ 8041 h 16058"/>
                <a:gd name="T6" fmla="*/ 1427 w 11063"/>
                <a:gd name="T7" fmla="*/ 7165 h 16058"/>
                <a:gd name="T8" fmla="*/ 1122 w 11063"/>
                <a:gd name="T9" fmla="*/ 6318 h 16058"/>
                <a:gd name="T10" fmla="*/ 1006 w 11063"/>
                <a:gd name="T11" fmla="*/ 5520 h 16058"/>
                <a:gd name="T12" fmla="*/ 1362 w 11063"/>
                <a:gd name="T13" fmla="*/ 3764 h 16058"/>
                <a:gd name="T14" fmla="*/ 2332 w 11063"/>
                <a:gd name="T15" fmla="*/ 2327 h 16058"/>
                <a:gd name="T16" fmla="*/ 3771 w 11063"/>
                <a:gd name="T17" fmla="*/ 1359 h 16058"/>
                <a:gd name="T18" fmla="*/ 5532 w 11063"/>
                <a:gd name="T19" fmla="*/ 1004 h 16058"/>
                <a:gd name="T20" fmla="*/ 7292 w 11063"/>
                <a:gd name="T21" fmla="*/ 1359 h 16058"/>
                <a:gd name="T22" fmla="*/ 8731 w 11063"/>
                <a:gd name="T23" fmla="*/ 2327 h 16058"/>
                <a:gd name="T24" fmla="*/ 9701 w 11063"/>
                <a:gd name="T25" fmla="*/ 3764 h 16058"/>
                <a:gd name="T26" fmla="*/ 10057 w 11063"/>
                <a:gd name="T27" fmla="*/ 5520 h 16058"/>
                <a:gd name="T28" fmla="*/ 9941 w 11063"/>
                <a:gd name="T29" fmla="*/ 6314 h 16058"/>
                <a:gd name="T30" fmla="*/ 9636 w 11063"/>
                <a:gd name="T31" fmla="*/ 7163 h 16058"/>
                <a:gd name="T32" fmla="*/ 9207 w 11063"/>
                <a:gd name="T33" fmla="*/ 8042 h 16058"/>
                <a:gd name="T34" fmla="*/ 8612 w 11063"/>
                <a:gd name="T35" fmla="*/ 9129 h 16058"/>
                <a:gd name="T36" fmla="*/ 8179 w 11063"/>
                <a:gd name="T37" fmla="*/ 9932 h 16058"/>
                <a:gd name="T38" fmla="*/ 5484 w 11063"/>
                <a:gd name="T39" fmla="*/ 15054 h 16058"/>
                <a:gd name="T40" fmla="*/ 5160 w 11063"/>
                <a:gd name="T41" fmla="*/ 15030 h 16058"/>
                <a:gd name="T42" fmla="*/ 4907 w 11063"/>
                <a:gd name="T43" fmla="*/ 14937 h 16058"/>
                <a:gd name="T44" fmla="*/ 4698 w 11063"/>
                <a:gd name="T45" fmla="*/ 14732 h 16058"/>
                <a:gd name="T46" fmla="*/ 6658 w 11063"/>
                <a:gd name="T47" fmla="*/ 14161 h 16058"/>
                <a:gd name="T48" fmla="*/ 6436 w 11063"/>
                <a:gd name="T49" fmla="*/ 14651 h 16058"/>
                <a:gd name="T50" fmla="*/ 6202 w 11063"/>
                <a:gd name="T51" fmla="*/ 14919 h 16058"/>
                <a:gd name="T52" fmla="*/ 5915 w 11063"/>
                <a:gd name="T53" fmla="*/ 15031 h 16058"/>
                <a:gd name="T54" fmla="*/ 5532 w 11063"/>
                <a:gd name="T55" fmla="*/ 15054 h 16058"/>
                <a:gd name="T56" fmla="*/ 3763 w 11063"/>
                <a:gd name="T57" fmla="*/ 12094 h 16058"/>
                <a:gd name="T58" fmla="*/ 3603 w 11063"/>
                <a:gd name="T59" fmla="*/ 11605 h 16058"/>
                <a:gd name="T60" fmla="*/ 7351 w 11063"/>
                <a:gd name="T61" fmla="*/ 11943 h 16058"/>
                <a:gd name="T62" fmla="*/ 4290 w 11063"/>
                <a:gd name="T63" fmla="*/ 13799 h 16058"/>
                <a:gd name="T64" fmla="*/ 4145 w 11063"/>
                <a:gd name="T65" fmla="*/ 13340 h 16058"/>
                <a:gd name="T66" fmla="*/ 7149 w 11063"/>
                <a:gd name="T67" fmla="*/ 12594 h 16058"/>
                <a:gd name="T68" fmla="*/ 7016 w 11063"/>
                <a:gd name="T69" fmla="*/ 13038 h 16058"/>
                <a:gd name="T70" fmla="*/ 6835 w 11063"/>
                <a:gd name="T71" fmla="*/ 13637 h 16058"/>
                <a:gd name="T72" fmla="*/ 3630 w 11063"/>
                <a:gd name="T73" fmla="*/ 335 h 16058"/>
                <a:gd name="T74" fmla="*/ 1812 w 11063"/>
                <a:gd name="T75" fmla="*/ 1434 h 16058"/>
                <a:gd name="T76" fmla="*/ 545 w 11063"/>
                <a:gd name="T77" fmla="*/ 3127 h 16058"/>
                <a:gd name="T78" fmla="*/ 7 w 11063"/>
                <a:gd name="T79" fmla="*/ 5236 h 16058"/>
                <a:gd name="T80" fmla="*/ 234 w 11063"/>
                <a:gd name="T81" fmla="*/ 6861 h 16058"/>
                <a:gd name="T82" fmla="*/ 910 w 11063"/>
                <a:gd name="T83" fmla="*/ 8405 h 16058"/>
                <a:gd name="T84" fmla="*/ 1748 w 11063"/>
                <a:gd name="T85" fmla="*/ 9927 h 16058"/>
                <a:gd name="T86" fmla="*/ 2463 w 11063"/>
                <a:gd name="T87" fmla="*/ 11392 h 16058"/>
                <a:gd name="T88" fmla="*/ 3065 w 11063"/>
                <a:gd name="T89" fmla="*/ 13245 h 16058"/>
                <a:gd name="T90" fmla="*/ 3552 w 11063"/>
                <a:gd name="T91" fmla="*/ 14718 h 16058"/>
                <a:gd name="T92" fmla="*/ 4207 w 11063"/>
                <a:gd name="T93" fmla="*/ 15672 h 16058"/>
                <a:gd name="T94" fmla="*/ 5340 w 11063"/>
                <a:gd name="T95" fmla="*/ 16053 h 16058"/>
                <a:gd name="T96" fmla="*/ 6643 w 11063"/>
                <a:gd name="T97" fmla="*/ 15823 h 16058"/>
                <a:gd name="T98" fmla="*/ 7387 w 11063"/>
                <a:gd name="T99" fmla="*/ 15011 h 16058"/>
                <a:gd name="T100" fmla="*/ 7880 w 11063"/>
                <a:gd name="T101" fmla="*/ 13666 h 16058"/>
                <a:gd name="T102" fmla="*/ 8442 w 11063"/>
                <a:gd name="T103" fmla="*/ 11841 h 16058"/>
                <a:gd name="T104" fmla="*/ 9115 w 11063"/>
                <a:gd name="T105" fmla="*/ 10307 h 16058"/>
                <a:gd name="T106" fmla="*/ 9949 w 11063"/>
                <a:gd name="T107" fmla="*/ 8788 h 16058"/>
                <a:gd name="T108" fmla="*/ 10691 w 11063"/>
                <a:gd name="T109" fmla="*/ 7241 h 16058"/>
                <a:gd name="T110" fmla="*/ 11058 w 11063"/>
                <a:gd name="T111" fmla="*/ 5709 h 16058"/>
                <a:gd name="T112" fmla="*/ 10727 w 11063"/>
                <a:gd name="T113" fmla="*/ 3622 h 16058"/>
                <a:gd name="T114" fmla="*/ 9626 w 11063"/>
                <a:gd name="T115" fmla="*/ 1809 h 16058"/>
                <a:gd name="T116" fmla="*/ 7929 w 11063"/>
                <a:gd name="T117" fmla="*/ 544 h 16058"/>
                <a:gd name="T118" fmla="*/ 5816 w 11063"/>
                <a:gd name="T119" fmla="*/ 7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063" h="16058">
                  <a:moveTo>
                    <a:pt x="7881" y="10538"/>
                  </a:moveTo>
                  <a:lnTo>
                    <a:pt x="3187" y="10538"/>
                  </a:lnTo>
                  <a:lnTo>
                    <a:pt x="3140" y="10437"/>
                  </a:lnTo>
                  <a:lnTo>
                    <a:pt x="3092" y="10335"/>
                  </a:lnTo>
                  <a:lnTo>
                    <a:pt x="3041" y="10234"/>
                  </a:lnTo>
                  <a:lnTo>
                    <a:pt x="2991" y="10132"/>
                  </a:lnTo>
                  <a:lnTo>
                    <a:pt x="2940" y="10030"/>
                  </a:lnTo>
                  <a:lnTo>
                    <a:pt x="2887" y="9929"/>
                  </a:lnTo>
                  <a:lnTo>
                    <a:pt x="2835" y="9827"/>
                  </a:lnTo>
                  <a:lnTo>
                    <a:pt x="2781" y="9727"/>
                  </a:lnTo>
                  <a:lnTo>
                    <a:pt x="2728" y="9626"/>
                  </a:lnTo>
                  <a:lnTo>
                    <a:pt x="2672" y="9524"/>
                  </a:lnTo>
                  <a:lnTo>
                    <a:pt x="2618" y="9424"/>
                  </a:lnTo>
                  <a:lnTo>
                    <a:pt x="2563" y="9324"/>
                  </a:lnTo>
                  <a:lnTo>
                    <a:pt x="2507" y="9223"/>
                  </a:lnTo>
                  <a:lnTo>
                    <a:pt x="2451" y="9123"/>
                  </a:lnTo>
                  <a:lnTo>
                    <a:pt x="2396" y="9024"/>
                  </a:lnTo>
                  <a:lnTo>
                    <a:pt x="2340" y="8924"/>
                  </a:lnTo>
                  <a:lnTo>
                    <a:pt x="2217" y="8703"/>
                  </a:lnTo>
                  <a:lnTo>
                    <a:pt x="2094" y="8483"/>
                  </a:lnTo>
                  <a:lnTo>
                    <a:pt x="2034" y="8372"/>
                  </a:lnTo>
                  <a:lnTo>
                    <a:pt x="1973" y="8262"/>
                  </a:lnTo>
                  <a:lnTo>
                    <a:pt x="1914" y="8151"/>
                  </a:lnTo>
                  <a:lnTo>
                    <a:pt x="1855" y="8041"/>
                  </a:lnTo>
                  <a:lnTo>
                    <a:pt x="1796" y="7931"/>
                  </a:lnTo>
                  <a:lnTo>
                    <a:pt x="1740" y="7820"/>
                  </a:lnTo>
                  <a:lnTo>
                    <a:pt x="1684" y="7711"/>
                  </a:lnTo>
                  <a:lnTo>
                    <a:pt x="1629" y="7600"/>
                  </a:lnTo>
                  <a:lnTo>
                    <a:pt x="1576" y="7491"/>
                  </a:lnTo>
                  <a:lnTo>
                    <a:pt x="1525" y="7383"/>
                  </a:lnTo>
                  <a:lnTo>
                    <a:pt x="1475" y="7273"/>
                  </a:lnTo>
                  <a:lnTo>
                    <a:pt x="1427" y="7165"/>
                  </a:lnTo>
                  <a:lnTo>
                    <a:pt x="1381" y="7057"/>
                  </a:lnTo>
                  <a:lnTo>
                    <a:pt x="1337" y="6950"/>
                  </a:lnTo>
                  <a:lnTo>
                    <a:pt x="1294" y="6843"/>
                  </a:lnTo>
                  <a:lnTo>
                    <a:pt x="1255" y="6736"/>
                  </a:lnTo>
                  <a:lnTo>
                    <a:pt x="1218" y="6631"/>
                  </a:lnTo>
                  <a:lnTo>
                    <a:pt x="1183" y="6526"/>
                  </a:lnTo>
                  <a:lnTo>
                    <a:pt x="1151" y="6421"/>
                  </a:lnTo>
                  <a:lnTo>
                    <a:pt x="1122" y="6318"/>
                  </a:lnTo>
                  <a:lnTo>
                    <a:pt x="1095" y="6214"/>
                  </a:lnTo>
                  <a:lnTo>
                    <a:pt x="1072" y="6112"/>
                  </a:lnTo>
                  <a:lnTo>
                    <a:pt x="1053" y="6012"/>
                  </a:lnTo>
                  <a:lnTo>
                    <a:pt x="1036" y="5911"/>
                  </a:lnTo>
                  <a:lnTo>
                    <a:pt x="1023" y="5812"/>
                  </a:lnTo>
                  <a:lnTo>
                    <a:pt x="1014" y="5714"/>
                  </a:lnTo>
                  <a:lnTo>
                    <a:pt x="1008" y="5616"/>
                  </a:lnTo>
                  <a:lnTo>
                    <a:pt x="1006" y="5520"/>
                  </a:lnTo>
                  <a:lnTo>
                    <a:pt x="1012" y="5288"/>
                  </a:lnTo>
                  <a:lnTo>
                    <a:pt x="1029" y="5059"/>
                  </a:lnTo>
                  <a:lnTo>
                    <a:pt x="1058" y="4833"/>
                  </a:lnTo>
                  <a:lnTo>
                    <a:pt x="1098" y="4611"/>
                  </a:lnTo>
                  <a:lnTo>
                    <a:pt x="1149" y="4393"/>
                  </a:lnTo>
                  <a:lnTo>
                    <a:pt x="1210" y="4178"/>
                  </a:lnTo>
                  <a:lnTo>
                    <a:pt x="1280" y="3968"/>
                  </a:lnTo>
                  <a:lnTo>
                    <a:pt x="1362" y="3764"/>
                  </a:lnTo>
                  <a:lnTo>
                    <a:pt x="1452" y="3564"/>
                  </a:lnTo>
                  <a:lnTo>
                    <a:pt x="1553" y="3369"/>
                  </a:lnTo>
                  <a:lnTo>
                    <a:pt x="1661" y="3179"/>
                  </a:lnTo>
                  <a:lnTo>
                    <a:pt x="1779" y="2997"/>
                  </a:lnTo>
                  <a:lnTo>
                    <a:pt x="1906" y="2819"/>
                  </a:lnTo>
                  <a:lnTo>
                    <a:pt x="2041" y="2649"/>
                  </a:lnTo>
                  <a:lnTo>
                    <a:pt x="2182" y="2485"/>
                  </a:lnTo>
                  <a:lnTo>
                    <a:pt x="2332" y="2327"/>
                  </a:lnTo>
                  <a:lnTo>
                    <a:pt x="2490" y="2178"/>
                  </a:lnTo>
                  <a:lnTo>
                    <a:pt x="2654" y="2036"/>
                  </a:lnTo>
                  <a:lnTo>
                    <a:pt x="2825" y="1902"/>
                  </a:lnTo>
                  <a:lnTo>
                    <a:pt x="3003" y="1776"/>
                  </a:lnTo>
                  <a:lnTo>
                    <a:pt x="3186" y="1658"/>
                  </a:lnTo>
                  <a:lnTo>
                    <a:pt x="3376" y="1550"/>
                  </a:lnTo>
                  <a:lnTo>
                    <a:pt x="3571" y="1449"/>
                  </a:lnTo>
                  <a:lnTo>
                    <a:pt x="3771" y="1359"/>
                  </a:lnTo>
                  <a:lnTo>
                    <a:pt x="3977" y="1279"/>
                  </a:lnTo>
                  <a:lnTo>
                    <a:pt x="4187" y="1207"/>
                  </a:lnTo>
                  <a:lnTo>
                    <a:pt x="4402" y="1146"/>
                  </a:lnTo>
                  <a:lnTo>
                    <a:pt x="4620" y="1096"/>
                  </a:lnTo>
                  <a:lnTo>
                    <a:pt x="4843" y="1056"/>
                  </a:lnTo>
                  <a:lnTo>
                    <a:pt x="5069" y="1027"/>
                  </a:lnTo>
                  <a:lnTo>
                    <a:pt x="5299" y="1010"/>
                  </a:lnTo>
                  <a:lnTo>
                    <a:pt x="5532" y="1004"/>
                  </a:lnTo>
                  <a:lnTo>
                    <a:pt x="5764" y="1010"/>
                  </a:lnTo>
                  <a:lnTo>
                    <a:pt x="5993" y="1027"/>
                  </a:lnTo>
                  <a:lnTo>
                    <a:pt x="6219" y="1056"/>
                  </a:lnTo>
                  <a:lnTo>
                    <a:pt x="6443" y="1096"/>
                  </a:lnTo>
                  <a:lnTo>
                    <a:pt x="6661" y="1146"/>
                  </a:lnTo>
                  <a:lnTo>
                    <a:pt x="6876" y="1207"/>
                  </a:lnTo>
                  <a:lnTo>
                    <a:pt x="7086" y="1279"/>
                  </a:lnTo>
                  <a:lnTo>
                    <a:pt x="7292" y="1359"/>
                  </a:lnTo>
                  <a:lnTo>
                    <a:pt x="7492" y="1449"/>
                  </a:lnTo>
                  <a:lnTo>
                    <a:pt x="7687" y="1550"/>
                  </a:lnTo>
                  <a:lnTo>
                    <a:pt x="7877" y="1658"/>
                  </a:lnTo>
                  <a:lnTo>
                    <a:pt x="8060" y="1776"/>
                  </a:lnTo>
                  <a:lnTo>
                    <a:pt x="8238" y="1902"/>
                  </a:lnTo>
                  <a:lnTo>
                    <a:pt x="8409" y="2036"/>
                  </a:lnTo>
                  <a:lnTo>
                    <a:pt x="8573" y="2178"/>
                  </a:lnTo>
                  <a:lnTo>
                    <a:pt x="8731" y="2327"/>
                  </a:lnTo>
                  <a:lnTo>
                    <a:pt x="8881" y="2485"/>
                  </a:lnTo>
                  <a:lnTo>
                    <a:pt x="9022" y="2649"/>
                  </a:lnTo>
                  <a:lnTo>
                    <a:pt x="9157" y="2819"/>
                  </a:lnTo>
                  <a:lnTo>
                    <a:pt x="9283" y="2997"/>
                  </a:lnTo>
                  <a:lnTo>
                    <a:pt x="9402" y="3179"/>
                  </a:lnTo>
                  <a:lnTo>
                    <a:pt x="9510" y="3369"/>
                  </a:lnTo>
                  <a:lnTo>
                    <a:pt x="9611" y="3564"/>
                  </a:lnTo>
                  <a:lnTo>
                    <a:pt x="9701" y="3764"/>
                  </a:lnTo>
                  <a:lnTo>
                    <a:pt x="9783" y="3968"/>
                  </a:lnTo>
                  <a:lnTo>
                    <a:pt x="9853" y="4178"/>
                  </a:lnTo>
                  <a:lnTo>
                    <a:pt x="9914" y="4393"/>
                  </a:lnTo>
                  <a:lnTo>
                    <a:pt x="9965" y="4611"/>
                  </a:lnTo>
                  <a:lnTo>
                    <a:pt x="10005" y="4833"/>
                  </a:lnTo>
                  <a:lnTo>
                    <a:pt x="10034" y="5059"/>
                  </a:lnTo>
                  <a:lnTo>
                    <a:pt x="10051" y="5288"/>
                  </a:lnTo>
                  <a:lnTo>
                    <a:pt x="10057" y="5520"/>
                  </a:lnTo>
                  <a:lnTo>
                    <a:pt x="10055" y="5615"/>
                  </a:lnTo>
                  <a:lnTo>
                    <a:pt x="10049" y="5713"/>
                  </a:lnTo>
                  <a:lnTo>
                    <a:pt x="10040" y="5810"/>
                  </a:lnTo>
                  <a:lnTo>
                    <a:pt x="10027" y="5908"/>
                  </a:lnTo>
                  <a:lnTo>
                    <a:pt x="10010" y="6009"/>
                  </a:lnTo>
                  <a:lnTo>
                    <a:pt x="9990" y="6110"/>
                  </a:lnTo>
                  <a:lnTo>
                    <a:pt x="9967" y="6211"/>
                  </a:lnTo>
                  <a:lnTo>
                    <a:pt x="9941" y="6314"/>
                  </a:lnTo>
                  <a:lnTo>
                    <a:pt x="9911" y="6418"/>
                  </a:lnTo>
                  <a:lnTo>
                    <a:pt x="9880" y="6523"/>
                  </a:lnTo>
                  <a:lnTo>
                    <a:pt x="9845" y="6627"/>
                  </a:lnTo>
                  <a:lnTo>
                    <a:pt x="9808" y="6733"/>
                  </a:lnTo>
                  <a:lnTo>
                    <a:pt x="9769" y="6840"/>
                  </a:lnTo>
                  <a:lnTo>
                    <a:pt x="9726" y="6947"/>
                  </a:lnTo>
                  <a:lnTo>
                    <a:pt x="9682" y="7054"/>
                  </a:lnTo>
                  <a:lnTo>
                    <a:pt x="9636" y="7163"/>
                  </a:lnTo>
                  <a:lnTo>
                    <a:pt x="9588" y="7271"/>
                  </a:lnTo>
                  <a:lnTo>
                    <a:pt x="9538" y="7381"/>
                  </a:lnTo>
                  <a:lnTo>
                    <a:pt x="9486" y="7490"/>
                  </a:lnTo>
                  <a:lnTo>
                    <a:pt x="9433" y="7599"/>
                  </a:lnTo>
                  <a:lnTo>
                    <a:pt x="9378" y="7710"/>
                  </a:lnTo>
                  <a:lnTo>
                    <a:pt x="9323" y="7820"/>
                  </a:lnTo>
                  <a:lnTo>
                    <a:pt x="9266" y="7932"/>
                  </a:lnTo>
                  <a:lnTo>
                    <a:pt x="9207" y="8042"/>
                  </a:lnTo>
                  <a:lnTo>
                    <a:pt x="9149" y="8153"/>
                  </a:lnTo>
                  <a:lnTo>
                    <a:pt x="9089" y="8264"/>
                  </a:lnTo>
                  <a:lnTo>
                    <a:pt x="9028" y="8375"/>
                  </a:lnTo>
                  <a:lnTo>
                    <a:pt x="8968" y="8487"/>
                  </a:lnTo>
                  <a:lnTo>
                    <a:pt x="8845" y="8708"/>
                  </a:lnTo>
                  <a:lnTo>
                    <a:pt x="8722" y="8930"/>
                  </a:lnTo>
                  <a:lnTo>
                    <a:pt x="8667" y="9029"/>
                  </a:lnTo>
                  <a:lnTo>
                    <a:pt x="8612" y="9129"/>
                  </a:lnTo>
                  <a:lnTo>
                    <a:pt x="8557" y="9228"/>
                  </a:lnTo>
                  <a:lnTo>
                    <a:pt x="8501" y="9329"/>
                  </a:lnTo>
                  <a:lnTo>
                    <a:pt x="8447" y="9429"/>
                  </a:lnTo>
                  <a:lnTo>
                    <a:pt x="8392" y="9529"/>
                  </a:lnTo>
                  <a:lnTo>
                    <a:pt x="8338" y="9630"/>
                  </a:lnTo>
                  <a:lnTo>
                    <a:pt x="8284" y="9730"/>
                  </a:lnTo>
                  <a:lnTo>
                    <a:pt x="8231" y="9831"/>
                  </a:lnTo>
                  <a:lnTo>
                    <a:pt x="8179" y="9932"/>
                  </a:lnTo>
                  <a:lnTo>
                    <a:pt x="8127" y="10033"/>
                  </a:lnTo>
                  <a:lnTo>
                    <a:pt x="8076" y="10134"/>
                  </a:lnTo>
                  <a:lnTo>
                    <a:pt x="8026" y="10235"/>
                  </a:lnTo>
                  <a:lnTo>
                    <a:pt x="7976" y="10336"/>
                  </a:lnTo>
                  <a:lnTo>
                    <a:pt x="7928" y="10437"/>
                  </a:lnTo>
                  <a:lnTo>
                    <a:pt x="7881" y="10538"/>
                  </a:lnTo>
                  <a:close/>
                  <a:moveTo>
                    <a:pt x="5532" y="15054"/>
                  </a:moveTo>
                  <a:lnTo>
                    <a:pt x="5484" y="15054"/>
                  </a:lnTo>
                  <a:lnTo>
                    <a:pt x="5439" y="15053"/>
                  </a:lnTo>
                  <a:lnTo>
                    <a:pt x="5395" y="15052"/>
                  </a:lnTo>
                  <a:lnTo>
                    <a:pt x="5352" y="15050"/>
                  </a:lnTo>
                  <a:lnTo>
                    <a:pt x="5311" y="15048"/>
                  </a:lnTo>
                  <a:lnTo>
                    <a:pt x="5272" y="15045"/>
                  </a:lnTo>
                  <a:lnTo>
                    <a:pt x="5234" y="15041"/>
                  </a:lnTo>
                  <a:lnTo>
                    <a:pt x="5197" y="15036"/>
                  </a:lnTo>
                  <a:lnTo>
                    <a:pt x="5160" y="15030"/>
                  </a:lnTo>
                  <a:lnTo>
                    <a:pt x="5125" y="15023"/>
                  </a:lnTo>
                  <a:lnTo>
                    <a:pt x="5091" y="15015"/>
                  </a:lnTo>
                  <a:lnTo>
                    <a:pt x="5059" y="15006"/>
                  </a:lnTo>
                  <a:lnTo>
                    <a:pt x="5027" y="14995"/>
                  </a:lnTo>
                  <a:lnTo>
                    <a:pt x="4995" y="14983"/>
                  </a:lnTo>
                  <a:lnTo>
                    <a:pt x="4965" y="14969"/>
                  </a:lnTo>
                  <a:lnTo>
                    <a:pt x="4936" y="14954"/>
                  </a:lnTo>
                  <a:lnTo>
                    <a:pt x="4907" y="14937"/>
                  </a:lnTo>
                  <a:lnTo>
                    <a:pt x="4880" y="14919"/>
                  </a:lnTo>
                  <a:lnTo>
                    <a:pt x="4852" y="14898"/>
                  </a:lnTo>
                  <a:lnTo>
                    <a:pt x="4825" y="14876"/>
                  </a:lnTo>
                  <a:lnTo>
                    <a:pt x="4799" y="14852"/>
                  </a:lnTo>
                  <a:lnTo>
                    <a:pt x="4773" y="14825"/>
                  </a:lnTo>
                  <a:lnTo>
                    <a:pt x="4748" y="14796"/>
                  </a:lnTo>
                  <a:lnTo>
                    <a:pt x="4723" y="14765"/>
                  </a:lnTo>
                  <a:lnTo>
                    <a:pt x="4698" y="14732"/>
                  </a:lnTo>
                  <a:lnTo>
                    <a:pt x="4673" y="14696"/>
                  </a:lnTo>
                  <a:lnTo>
                    <a:pt x="4648" y="14658"/>
                  </a:lnTo>
                  <a:lnTo>
                    <a:pt x="4624" y="14618"/>
                  </a:lnTo>
                  <a:lnTo>
                    <a:pt x="4600" y="14574"/>
                  </a:lnTo>
                  <a:lnTo>
                    <a:pt x="4576" y="14527"/>
                  </a:lnTo>
                  <a:lnTo>
                    <a:pt x="4552" y="14479"/>
                  </a:lnTo>
                  <a:lnTo>
                    <a:pt x="4527" y="14427"/>
                  </a:lnTo>
                  <a:lnTo>
                    <a:pt x="6658" y="14161"/>
                  </a:lnTo>
                  <a:lnTo>
                    <a:pt x="6630" y="14236"/>
                  </a:lnTo>
                  <a:lnTo>
                    <a:pt x="6602" y="14308"/>
                  </a:lnTo>
                  <a:lnTo>
                    <a:pt x="6573" y="14375"/>
                  </a:lnTo>
                  <a:lnTo>
                    <a:pt x="6546" y="14438"/>
                  </a:lnTo>
                  <a:lnTo>
                    <a:pt x="6518" y="14496"/>
                  </a:lnTo>
                  <a:lnTo>
                    <a:pt x="6491" y="14552"/>
                  </a:lnTo>
                  <a:lnTo>
                    <a:pt x="6464" y="14603"/>
                  </a:lnTo>
                  <a:lnTo>
                    <a:pt x="6436" y="14651"/>
                  </a:lnTo>
                  <a:lnTo>
                    <a:pt x="6408" y="14695"/>
                  </a:lnTo>
                  <a:lnTo>
                    <a:pt x="6380" y="14736"/>
                  </a:lnTo>
                  <a:lnTo>
                    <a:pt x="6352" y="14773"/>
                  </a:lnTo>
                  <a:lnTo>
                    <a:pt x="6323" y="14808"/>
                  </a:lnTo>
                  <a:lnTo>
                    <a:pt x="6294" y="14841"/>
                  </a:lnTo>
                  <a:lnTo>
                    <a:pt x="6264" y="14869"/>
                  </a:lnTo>
                  <a:lnTo>
                    <a:pt x="6233" y="14895"/>
                  </a:lnTo>
                  <a:lnTo>
                    <a:pt x="6202" y="14919"/>
                  </a:lnTo>
                  <a:lnTo>
                    <a:pt x="6170" y="14940"/>
                  </a:lnTo>
                  <a:lnTo>
                    <a:pt x="6137" y="14959"/>
                  </a:lnTo>
                  <a:lnTo>
                    <a:pt x="6103" y="14976"/>
                  </a:lnTo>
                  <a:lnTo>
                    <a:pt x="6068" y="14990"/>
                  </a:lnTo>
                  <a:lnTo>
                    <a:pt x="6031" y="15003"/>
                  </a:lnTo>
                  <a:lnTo>
                    <a:pt x="5994" y="15014"/>
                  </a:lnTo>
                  <a:lnTo>
                    <a:pt x="5955" y="15023"/>
                  </a:lnTo>
                  <a:lnTo>
                    <a:pt x="5915" y="15031"/>
                  </a:lnTo>
                  <a:lnTo>
                    <a:pt x="5873" y="15038"/>
                  </a:lnTo>
                  <a:lnTo>
                    <a:pt x="5829" y="15043"/>
                  </a:lnTo>
                  <a:lnTo>
                    <a:pt x="5785" y="15047"/>
                  </a:lnTo>
                  <a:lnTo>
                    <a:pt x="5738" y="15050"/>
                  </a:lnTo>
                  <a:lnTo>
                    <a:pt x="5689" y="15052"/>
                  </a:lnTo>
                  <a:lnTo>
                    <a:pt x="5638" y="15053"/>
                  </a:lnTo>
                  <a:lnTo>
                    <a:pt x="5586" y="15054"/>
                  </a:lnTo>
                  <a:lnTo>
                    <a:pt x="5532" y="15054"/>
                  </a:lnTo>
                  <a:close/>
                  <a:moveTo>
                    <a:pt x="3890" y="12499"/>
                  </a:moveTo>
                  <a:lnTo>
                    <a:pt x="3873" y="12442"/>
                  </a:lnTo>
                  <a:lnTo>
                    <a:pt x="3855" y="12386"/>
                  </a:lnTo>
                  <a:lnTo>
                    <a:pt x="3838" y="12328"/>
                  </a:lnTo>
                  <a:lnTo>
                    <a:pt x="3820" y="12269"/>
                  </a:lnTo>
                  <a:lnTo>
                    <a:pt x="3802" y="12211"/>
                  </a:lnTo>
                  <a:lnTo>
                    <a:pt x="3783" y="12153"/>
                  </a:lnTo>
                  <a:lnTo>
                    <a:pt x="3763" y="12094"/>
                  </a:lnTo>
                  <a:lnTo>
                    <a:pt x="3744" y="12033"/>
                  </a:lnTo>
                  <a:lnTo>
                    <a:pt x="3725" y="11974"/>
                  </a:lnTo>
                  <a:lnTo>
                    <a:pt x="3705" y="11913"/>
                  </a:lnTo>
                  <a:lnTo>
                    <a:pt x="3685" y="11853"/>
                  </a:lnTo>
                  <a:lnTo>
                    <a:pt x="3665" y="11792"/>
                  </a:lnTo>
                  <a:lnTo>
                    <a:pt x="3645" y="11729"/>
                  </a:lnTo>
                  <a:lnTo>
                    <a:pt x="3624" y="11667"/>
                  </a:lnTo>
                  <a:lnTo>
                    <a:pt x="3603" y="11605"/>
                  </a:lnTo>
                  <a:lnTo>
                    <a:pt x="3581" y="11542"/>
                  </a:lnTo>
                  <a:lnTo>
                    <a:pt x="7487" y="11542"/>
                  </a:lnTo>
                  <a:lnTo>
                    <a:pt x="7464" y="11609"/>
                  </a:lnTo>
                  <a:lnTo>
                    <a:pt x="7440" y="11677"/>
                  </a:lnTo>
                  <a:lnTo>
                    <a:pt x="7417" y="11744"/>
                  </a:lnTo>
                  <a:lnTo>
                    <a:pt x="7395" y="11811"/>
                  </a:lnTo>
                  <a:lnTo>
                    <a:pt x="7373" y="11878"/>
                  </a:lnTo>
                  <a:lnTo>
                    <a:pt x="7351" y="11943"/>
                  </a:lnTo>
                  <a:lnTo>
                    <a:pt x="7330" y="12008"/>
                  </a:lnTo>
                  <a:lnTo>
                    <a:pt x="7309" y="12074"/>
                  </a:lnTo>
                  <a:lnTo>
                    <a:pt x="3890" y="12499"/>
                  </a:lnTo>
                  <a:close/>
                  <a:moveTo>
                    <a:pt x="6835" y="13637"/>
                  </a:moveTo>
                  <a:lnTo>
                    <a:pt x="4342" y="13948"/>
                  </a:lnTo>
                  <a:lnTo>
                    <a:pt x="4325" y="13899"/>
                  </a:lnTo>
                  <a:lnTo>
                    <a:pt x="4309" y="13850"/>
                  </a:lnTo>
                  <a:lnTo>
                    <a:pt x="4290" y="13799"/>
                  </a:lnTo>
                  <a:lnTo>
                    <a:pt x="4273" y="13747"/>
                  </a:lnTo>
                  <a:lnTo>
                    <a:pt x="4256" y="13693"/>
                  </a:lnTo>
                  <a:lnTo>
                    <a:pt x="4238" y="13638"/>
                  </a:lnTo>
                  <a:lnTo>
                    <a:pt x="4220" y="13582"/>
                  </a:lnTo>
                  <a:lnTo>
                    <a:pt x="4202" y="13524"/>
                  </a:lnTo>
                  <a:lnTo>
                    <a:pt x="4183" y="13465"/>
                  </a:lnTo>
                  <a:lnTo>
                    <a:pt x="4164" y="13403"/>
                  </a:lnTo>
                  <a:lnTo>
                    <a:pt x="4145" y="13340"/>
                  </a:lnTo>
                  <a:lnTo>
                    <a:pt x="4124" y="13276"/>
                  </a:lnTo>
                  <a:lnTo>
                    <a:pt x="4104" y="13210"/>
                  </a:lnTo>
                  <a:lnTo>
                    <a:pt x="4083" y="13141"/>
                  </a:lnTo>
                  <a:lnTo>
                    <a:pt x="4062" y="13070"/>
                  </a:lnTo>
                  <a:lnTo>
                    <a:pt x="4041" y="12998"/>
                  </a:lnTo>
                  <a:lnTo>
                    <a:pt x="4038" y="12990"/>
                  </a:lnTo>
                  <a:lnTo>
                    <a:pt x="4036" y="12983"/>
                  </a:lnTo>
                  <a:lnTo>
                    <a:pt x="7149" y="12594"/>
                  </a:lnTo>
                  <a:lnTo>
                    <a:pt x="7132" y="12651"/>
                  </a:lnTo>
                  <a:lnTo>
                    <a:pt x="7116" y="12707"/>
                  </a:lnTo>
                  <a:lnTo>
                    <a:pt x="7098" y="12763"/>
                  </a:lnTo>
                  <a:lnTo>
                    <a:pt x="7081" y="12819"/>
                  </a:lnTo>
                  <a:lnTo>
                    <a:pt x="7064" y="12876"/>
                  </a:lnTo>
                  <a:lnTo>
                    <a:pt x="7047" y="12931"/>
                  </a:lnTo>
                  <a:lnTo>
                    <a:pt x="7031" y="12985"/>
                  </a:lnTo>
                  <a:lnTo>
                    <a:pt x="7016" y="13038"/>
                  </a:lnTo>
                  <a:lnTo>
                    <a:pt x="6992" y="13121"/>
                  </a:lnTo>
                  <a:lnTo>
                    <a:pt x="6968" y="13202"/>
                  </a:lnTo>
                  <a:lnTo>
                    <a:pt x="6945" y="13280"/>
                  </a:lnTo>
                  <a:lnTo>
                    <a:pt x="6921" y="13355"/>
                  </a:lnTo>
                  <a:lnTo>
                    <a:pt x="6899" y="13429"/>
                  </a:lnTo>
                  <a:lnTo>
                    <a:pt x="6878" y="13500"/>
                  </a:lnTo>
                  <a:lnTo>
                    <a:pt x="6856" y="13570"/>
                  </a:lnTo>
                  <a:lnTo>
                    <a:pt x="6835" y="13637"/>
                  </a:lnTo>
                  <a:close/>
                  <a:moveTo>
                    <a:pt x="5532" y="0"/>
                  </a:moveTo>
                  <a:lnTo>
                    <a:pt x="5247" y="7"/>
                  </a:lnTo>
                  <a:lnTo>
                    <a:pt x="4966" y="28"/>
                  </a:lnTo>
                  <a:lnTo>
                    <a:pt x="4689" y="63"/>
                  </a:lnTo>
                  <a:lnTo>
                    <a:pt x="4417" y="112"/>
                  </a:lnTo>
                  <a:lnTo>
                    <a:pt x="4149" y="174"/>
                  </a:lnTo>
                  <a:lnTo>
                    <a:pt x="3886" y="248"/>
                  </a:lnTo>
                  <a:lnTo>
                    <a:pt x="3630" y="335"/>
                  </a:lnTo>
                  <a:lnTo>
                    <a:pt x="3378" y="434"/>
                  </a:lnTo>
                  <a:lnTo>
                    <a:pt x="3133" y="544"/>
                  </a:lnTo>
                  <a:lnTo>
                    <a:pt x="2894" y="666"/>
                  </a:lnTo>
                  <a:lnTo>
                    <a:pt x="2663" y="799"/>
                  </a:lnTo>
                  <a:lnTo>
                    <a:pt x="2439" y="942"/>
                  </a:lnTo>
                  <a:lnTo>
                    <a:pt x="2222" y="1097"/>
                  </a:lnTo>
                  <a:lnTo>
                    <a:pt x="2013" y="1261"/>
                  </a:lnTo>
                  <a:lnTo>
                    <a:pt x="1812" y="1434"/>
                  </a:lnTo>
                  <a:lnTo>
                    <a:pt x="1620" y="1617"/>
                  </a:lnTo>
                  <a:lnTo>
                    <a:pt x="1437" y="1809"/>
                  </a:lnTo>
                  <a:lnTo>
                    <a:pt x="1263" y="2009"/>
                  </a:lnTo>
                  <a:lnTo>
                    <a:pt x="1099" y="2217"/>
                  </a:lnTo>
                  <a:lnTo>
                    <a:pt x="944" y="2434"/>
                  </a:lnTo>
                  <a:lnTo>
                    <a:pt x="801" y="2658"/>
                  </a:lnTo>
                  <a:lnTo>
                    <a:pt x="668" y="2888"/>
                  </a:lnTo>
                  <a:lnTo>
                    <a:pt x="545" y="3127"/>
                  </a:lnTo>
                  <a:lnTo>
                    <a:pt x="434" y="3371"/>
                  </a:lnTo>
                  <a:lnTo>
                    <a:pt x="336" y="3622"/>
                  </a:lnTo>
                  <a:lnTo>
                    <a:pt x="248" y="3879"/>
                  </a:lnTo>
                  <a:lnTo>
                    <a:pt x="174" y="4141"/>
                  </a:lnTo>
                  <a:lnTo>
                    <a:pt x="113" y="4408"/>
                  </a:lnTo>
                  <a:lnTo>
                    <a:pt x="63" y="4679"/>
                  </a:lnTo>
                  <a:lnTo>
                    <a:pt x="28" y="4956"/>
                  </a:lnTo>
                  <a:lnTo>
                    <a:pt x="7" y="5236"/>
                  </a:lnTo>
                  <a:lnTo>
                    <a:pt x="0" y="5520"/>
                  </a:lnTo>
                  <a:lnTo>
                    <a:pt x="5" y="5710"/>
                  </a:lnTo>
                  <a:lnTo>
                    <a:pt x="21" y="5900"/>
                  </a:lnTo>
                  <a:lnTo>
                    <a:pt x="46" y="6092"/>
                  </a:lnTo>
                  <a:lnTo>
                    <a:pt x="81" y="6284"/>
                  </a:lnTo>
                  <a:lnTo>
                    <a:pt x="125" y="6475"/>
                  </a:lnTo>
                  <a:lnTo>
                    <a:pt x="176" y="6668"/>
                  </a:lnTo>
                  <a:lnTo>
                    <a:pt x="234" y="6861"/>
                  </a:lnTo>
                  <a:lnTo>
                    <a:pt x="301" y="7053"/>
                  </a:lnTo>
                  <a:lnTo>
                    <a:pt x="373" y="7247"/>
                  </a:lnTo>
                  <a:lnTo>
                    <a:pt x="451" y="7440"/>
                  </a:lnTo>
                  <a:lnTo>
                    <a:pt x="534" y="7634"/>
                  </a:lnTo>
                  <a:lnTo>
                    <a:pt x="623" y="7826"/>
                  </a:lnTo>
                  <a:lnTo>
                    <a:pt x="715" y="8020"/>
                  </a:lnTo>
                  <a:lnTo>
                    <a:pt x="811" y="8213"/>
                  </a:lnTo>
                  <a:lnTo>
                    <a:pt x="910" y="8405"/>
                  </a:lnTo>
                  <a:lnTo>
                    <a:pt x="1012" y="8597"/>
                  </a:lnTo>
                  <a:lnTo>
                    <a:pt x="1115" y="8789"/>
                  </a:lnTo>
                  <a:lnTo>
                    <a:pt x="1221" y="8980"/>
                  </a:lnTo>
                  <a:lnTo>
                    <a:pt x="1327" y="9171"/>
                  </a:lnTo>
                  <a:lnTo>
                    <a:pt x="1433" y="9361"/>
                  </a:lnTo>
                  <a:lnTo>
                    <a:pt x="1539" y="9550"/>
                  </a:lnTo>
                  <a:lnTo>
                    <a:pt x="1644" y="9739"/>
                  </a:lnTo>
                  <a:lnTo>
                    <a:pt x="1748" y="9927"/>
                  </a:lnTo>
                  <a:lnTo>
                    <a:pt x="1850" y="10115"/>
                  </a:lnTo>
                  <a:lnTo>
                    <a:pt x="1949" y="10300"/>
                  </a:lnTo>
                  <a:lnTo>
                    <a:pt x="2046" y="10485"/>
                  </a:lnTo>
                  <a:lnTo>
                    <a:pt x="2138" y="10670"/>
                  </a:lnTo>
                  <a:lnTo>
                    <a:pt x="2228" y="10852"/>
                  </a:lnTo>
                  <a:lnTo>
                    <a:pt x="2311" y="11033"/>
                  </a:lnTo>
                  <a:lnTo>
                    <a:pt x="2391" y="11214"/>
                  </a:lnTo>
                  <a:lnTo>
                    <a:pt x="2463" y="11392"/>
                  </a:lnTo>
                  <a:lnTo>
                    <a:pt x="2529" y="11569"/>
                  </a:lnTo>
                  <a:lnTo>
                    <a:pt x="2621" y="11829"/>
                  </a:lnTo>
                  <a:lnTo>
                    <a:pt x="2706" y="12083"/>
                  </a:lnTo>
                  <a:lnTo>
                    <a:pt x="2787" y="12329"/>
                  </a:lnTo>
                  <a:lnTo>
                    <a:pt x="2861" y="12568"/>
                  </a:lnTo>
                  <a:lnTo>
                    <a:pt x="2933" y="12801"/>
                  </a:lnTo>
                  <a:lnTo>
                    <a:pt x="3000" y="13026"/>
                  </a:lnTo>
                  <a:lnTo>
                    <a:pt x="3065" y="13245"/>
                  </a:lnTo>
                  <a:lnTo>
                    <a:pt x="3128" y="13456"/>
                  </a:lnTo>
                  <a:lnTo>
                    <a:pt x="3188" y="13658"/>
                  </a:lnTo>
                  <a:lnTo>
                    <a:pt x="3248" y="13855"/>
                  </a:lnTo>
                  <a:lnTo>
                    <a:pt x="3308" y="14043"/>
                  </a:lnTo>
                  <a:lnTo>
                    <a:pt x="3367" y="14223"/>
                  </a:lnTo>
                  <a:lnTo>
                    <a:pt x="3428" y="14396"/>
                  </a:lnTo>
                  <a:lnTo>
                    <a:pt x="3489" y="14562"/>
                  </a:lnTo>
                  <a:lnTo>
                    <a:pt x="3552" y="14718"/>
                  </a:lnTo>
                  <a:lnTo>
                    <a:pt x="3619" y="14867"/>
                  </a:lnTo>
                  <a:lnTo>
                    <a:pt x="3688" y="15007"/>
                  </a:lnTo>
                  <a:lnTo>
                    <a:pt x="3761" y="15140"/>
                  </a:lnTo>
                  <a:lnTo>
                    <a:pt x="3839" y="15263"/>
                  </a:lnTo>
                  <a:lnTo>
                    <a:pt x="3922" y="15379"/>
                  </a:lnTo>
                  <a:lnTo>
                    <a:pt x="4011" y="15485"/>
                  </a:lnTo>
                  <a:lnTo>
                    <a:pt x="4105" y="15582"/>
                  </a:lnTo>
                  <a:lnTo>
                    <a:pt x="4207" y="15672"/>
                  </a:lnTo>
                  <a:lnTo>
                    <a:pt x="4316" y="15752"/>
                  </a:lnTo>
                  <a:lnTo>
                    <a:pt x="4433" y="15822"/>
                  </a:lnTo>
                  <a:lnTo>
                    <a:pt x="4559" y="15884"/>
                  </a:lnTo>
                  <a:lnTo>
                    <a:pt x="4694" y="15937"/>
                  </a:lnTo>
                  <a:lnTo>
                    <a:pt x="4840" y="15981"/>
                  </a:lnTo>
                  <a:lnTo>
                    <a:pt x="4995" y="16014"/>
                  </a:lnTo>
                  <a:lnTo>
                    <a:pt x="5161" y="16038"/>
                  </a:lnTo>
                  <a:lnTo>
                    <a:pt x="5340" y="16053"/>
                  </a:lnTo>
                  <a:lnTo>
                    <a:pt x="5532" y="16058"/>
                  </a:lnTo>
                  <a:lnTo>
                    <a:pt x="5726" y="16053"/>
                  </a:lnTo>
                  <a:lnTo>
                    <a:pt x="5907" y="16039"/>
                  </a:lnTo>
                  <a:lnTo>
                    <a:pt x="6076" y="16014"/>
                  </a:lnTo>
                  <a:lnTo>
                    <a:pt x="6232" y="15981"/>
                  </a:lnTo>
                  <a:lnTo>
                    <a:pt x="6379" y="15938"/>
                  </a:lnTo>
                  <a:lnTo>
                    <a:pt x="6516" y="15885"/>
                  </a:lnTo>
                  <a:lnTo>
                    <a:pt x="6643" y="15823"/>
                  </a:lnTo>
                  <a:lnTo>
                    <a:pt x="6760" y="15753"/>
                  </a:lnTo>
                  <a:lnTo>
                    <a:pt x="6870" y="15673"/>
                  </a:lnTo>
                  <a:lnTo>
                    <a:pt x="6972" y="15584"/>
                  </a:lnTo>
                  <a:lnTo>
                    <a:pt x="7066" y="15487"/>
                  </a:lnTo>
                  <a:lnTo>
                    <a:pt x="7155" y="15381"/>
                  </a:lnTo>
                  <a:lnTo>
                    <a:pt x="7237" y="15266"/>
                  </a:lnTo>
                  <a:lnTo>
                    <a:pt x="7315" y="15143"/>
                  </a:lnTo>
                  <a:lnTo>
                    <a:pt x="7387" y="15011"/>
                  </a:lnTo>
                  <a:lnTo>
                    <a:pt x="7455" y="14871"/>
                  </a:lnTo>
                  <a:lnTo>
                    <a:pt x="7521" y="14723"/>
                  </a:lnTo>
                  <a:lnTo>
                    <a:pt x="7584" y="14567"/>
                  </a:lnTo>
                  <a:lnTo>
                    <a:pt x="7645" y="14402"/>
                  </a:lnTo>
                  <a:lnTo>
                    <a:pt x="7704" y="14229"/>
                  </a:lnTo>
                  <a:lnTo>
                    <a:pt x="7762" y="14050"/>
                  </a:lnTo>
                  <a:lnTo>
                    <a:pt x="7821" y="13862"/>
                  </a:lnTo>
                  <a:lnTo>
                    <a:pt x="7880" y="13666"/>
                  </a:lnTo>
                  <a:lnTo>
                    <a:pt x="7939" y="13464"/>
                  </a:lnTo>
                  <a:lnTo>
                    <a:pt x="8002" y="13253"/>
                  </a:lnTo>
                  <a:lnTo>
                    <a:pt x="8065" y="13035"/>
                  </a:lnTo>
                  <a:lnTo>
                    <a:pt x="8132" y="12810"/>
                  </a:lnTo>
                  <a:lnTo>
                    <a:pt x="8203" y="12578"/>
                  </a:lnTo>
                  <a:lnTo>
                    <a:pt x="8277" y="12340"/>
                  </a:lnTo>
                  <a:lnTo>
                    <a:pt x="8357" y="12094"/>
                  </a:lnTo>
                  <a:lnTo>
                    <a:pt x="8442" y="11841"/>
                  </a:lnTo>
                  <a:lnTo>
                    <a:pt x="8534" y="11581"/>
                  </a:lnTo>
                  <a:lnTo>
                    <a:pt x="8600" y="11403"/>
                  </a:lnTo>
                  <a:lnTo>
                    <a:pt x="8673" y="11224"/>
                  </a:lnTo>
                  <a:lnTo>
                    <a:pt x="8752" y="11043"/>
                  </a:lnTo>
                  <a:lnTo>
                    <a:pt x="8836" y="10861"/>
                  </a:lnTo>
                  <a:lnTo>
                    <a:pt x="8926" y="10678"/>
                  </a:lnTo>
                  <a:lnTo>
                    <a:pt x="9018" y="10493"/>
                  </a:lnTo>
                  <a:lnTo>
                    <a:pt x="9115" y="10307"/>
                  </a:lnTo>
                  <a:lnTo>
                    <a:pt x="9214" y="10121"/>
                  </a:lnTo>
                  <a:lnTo>
                    <a:pt x="9316" y="9932"/>
                  </a:lnTo>
                  <a:lnTo>
                    <a:pt x="9421" y="9743"/>
                  </a:lnTo>
                  <a:lnTo>
                    <a:pt x="9525" y="9554"/>
                  </a:lnTo>
                  <a:lnTo>
                    <a:pt x="9632" y="9363"/>
                  </a:lnTo>
                  <a:lnTo>
                    <a:pt x="9737" y="9172"/>
                  </a:lnTo>
                  <a:lnTo>
                    <a:pt x="9844" y="8980"/>
                  </a:lnTo>
                  <a:lnTo>
                    <a:pt x="9949" y="8788"/>
                  </a:lnTo>
                  <a:lnTo>
                    <a:pt x="10052" y="8596"/>
                  </a:lnTo>
                  <a:lnTo>
                    <a:pt x="10154" y="8402"/>
                  </a:lnTo>
                  <a:lnTo>
                    <a:pt x="10253" y="8210"/>
                  </a:lnTo>
                  <a:lnTo>
                    <a:pt x="10349" y="8016"/>
                  </a:lnTo>
                  <a:lnTo>
                    <a:pt x="10441" y="7822"/>
                  </a:lnTo>
                  <a:lnTo>
                    <a:pt x="10529" y="7629"/>
                  </a:lnTo>
                  <a:lnTo>
                    <a:pt x="10612" y="7435"/>
                  </a:lnTo>
                  <a:lnTo>
                    <a:pt x="10691" y="7241"/>
                  </a:lnTo>
                  <a:lnTo>
                    <a:pt x="10763" y="7048"/>
                  </a:lnTo>
                  <a:lnTo>
                    <a:pt x="10829" y="6856"/>
                  </a:lnTo>
                  <a:lnTo>
                    <a:pt x="10888" y="6663"/>
                  </a:lnTo>
                  <a:lnTo>
                    <a:pt x="10939" y="6470"/>
                  </a:lnTo>
                  <a:lnTo>
                    <a:pt x="10983" y="6280"/>
                  </a:lnTo>
                  <a:lnTo>
                    <a:pt x="11017" y="6088"/>
                  </a:lnTo>
                  <a:lnTo>
                    <a:pt x="11042" y="5898"/>
                  </a:lnTo>
                  <a:lnTo>
                    <a:pt x="11058" y="5709"/>
                  </a:lnTo>
                  <a:lnTo>
                    <a:pt x="11063" y="5520"/>
                  </a:lnTo>
                  <a:lnTo>
                    <a:pt x="11056" y="5236"/>
                  </a:lnTo>
                  <a:lnTo>
                    <a:pt x="11035" y="4956"/>
                  </a:lnTo>
                  <a:lnTo>
                    <a:pt x="11000" y="4679"/>
                  </a:lnTo>
                  <a:lnTo>
                    <a:pt x="10950" y="4408"/>
                  </a:lnTo>
                  <a:lnTo>
                    <a:pt x="10889" y="4141"/>
                  </a:lnTo>
                  <a:lnTo>
                    <a:pt x="10815" y="3879"/>
                  </a:lnTo>
                  <a:lnTo>
                    <a:pt x="10727" y="3622"/>
                  </a:lnTo>
                  <a:lnTo>
                    <a:pt x="10629" y="3371"/>
                  </a:lnTo>
                  <a:lnTo>
                    <a:pt x="10518" y="3127"/>
                  </a:lnTo>
                  <a:lnTo>
                    <a:pt x="10395" y="2888"/>
                  </a:lnTo>
                  <a:lnTo>
                    <a:pt x="10262" y="2658"/>
                  </a:lnTo>
                  <a:lnTo>
                    <a:pt x="10119" y="2434"/>
                  </a:lnTo>
                  <a:lnTo>
                    <a:pt x="9964" y="2217"/>
                  </a:lnTo>
                  <a:lnTo>
                    <a:pt x="9800" y="2009"/>
                  </a:lnTo>
                  <a:lnTo>
                    <a:pt x="9626" y="1809"/>
                  </a:lnTo>
                  <a:lnTo>
                    <a:pt x="9443" y="1617"/>
                  </a:lnTo>
                  <a:lnTo>
                    <a:pt x="9251" y="1434"/>
                  </a:lnTo>
                  <a:lnTo>
                    <a:pt x="9050" y="1261"/>
                  </a:lnTo>
                  <a:lnTo>
                    <a:pt x="8841" y="1097"/>
                  </a:lnTo>
                  <a:lnTo>
                    <a:pt x="8624" y="942"/>
                  </a:lnTo>
                  <a:lnTo>
                    <a:pt x="8400" y="799"/>
                  </a:lnTo>
                  <a:lnTo>
                    <a:pt x="8169" y="666"/>
                  </a:lnTo>
                  <a:lnTo>
                    <a:pt x="7929" y="544"/>
                  </a:lnTo>
                  <a:lnTo>
                    <a:pt x="7685" y="434"/>
                  </a:lnTo>
                  <a:lnTo>
                    <a:pt x="7433" y="335"/>
                  </a:lnTo>
                  <a:lnTo>
                    <a:pt x="7176" y="248"/>
                  </a:lnTo>
                  <a:lnTo>
                    <a:pt x="6913" y="174"/>
                  </a:lnTo>
                  <a:lnTo>
                    <a:pt x="6646" y="112"/>
                  </a:lnTo>
                  <a:lnTo>
                    <a:pt x="6374" y="63"/>
                  </a:lnTo>
                  <a:lnTo>
                    <a:pt x="6097" y="28"/>
                  </a:lnTo>
                  <a:lnTo>
                    <a:pt x="5816" y="7"/>
                  </a:lnTo>
                  <a:lnTo>
                    <a:pt x="553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fontAlgn="base"/>
              <a:endParaRPr lang="id-ID" strike="noStrike" noProof="1">
                <a:latin typeface="微软雅黑" panose="020B0503020204020204" pitchFamily="34" charset="-122"/>
                <a:ea typeface="微软雅黑" panose="020B0503020204020204" pitchFamily="34" charset="-122"/>
              </a:endParaRPr>
            </a:p>
          </p:txBody>
        </p:sp>
        <p:sp>
          <p:nvSpPr>
            <p:cNvPr id="68" name="Freeform 101"/>
            <p:cNvSpPr/>
            <p:nvPr/>
          </p:nvSpPr>
          <p:spPr bwMode="auto">
            <a:xfrm>
              <a:off x="8699500" y="2173288"/>
              <a:ext cx="139700" cy="139700"/>
            </a:xfrm>
            <a:custGeom>
              <a:avLst/>
              <a:gdLst>
                <a:gd name="T0" fmla="*/ 2559 w 3269"/>
                <a:gd name="T1" fmla="*/ 35 h 3262"/>
                <a:gd name="T2" fmla="*/ 1981 w 3269"/>
                <a:gd name="T3" fmla="*/ 183 h 3262"/>
                <a:gd name="T4" fmla="*/ 1455 w 3269"/>
                <a:gd name="T5" fmla="*/ 437 h 3262"/>
                <a:gd name="T6" fmla="*/ 990 w 3269"/>
                <a:gd name="T7" fmla="*/ 783 h 3262"/>
                <a:gd name="T8" fmla="*/ 601 w 3269"/>
                <a:gd name="T9" fmla="*/ 1210 h 3262"/>
                <a:gd name="T10" fmla="*/ 298 w 3269"/>
                <a:gd name="T11" fmla="*/ 1706 h 3262"/>
                <a:gd name="T12" fmla="*/ 96 w 3269"/>
                <a:gd name="T13" fmla="*/ 2259 h 3262"/>
                <a:gd name="T14" fmla="*/ 4 w 3269"/>
                <a:gd name="T15" fmla="*/ 2856 h 3262"/>
                <a:gd name="T16" fmla="*/ 3 w 3269"/>
                <a:gd name="T17" fmla="*/ 3049 h 3262"/>
                <a:gd name="T18" fmla="*/ 15 w 3269"/>
                <a:gd name="T19" fmla="*/ 3097 h 3262"/>
                <a:gd name="T20" fmla="*/ 37 w 3269"/>
                <a:gd name="T21" fmla="*/ 3141 h 3262"/>
                <a:gd name="T22" fmla="*/ 66 w 3269"/>
                <a:gd name="T23" fmla="*/ 3180 h 3262"/>
                <a:gd name="T24" fmla="*/ 101 w 3269"/>
                <a:gd name="T25" fmla="*/ 3212 h 3262"/>
                <a:gd name="T26" fmla="*/ 143 w 3269"/>
                <a:gd name="T27" fmla="*/ 3237 h 3262"/>
                <a:gd name="T28" fmla="*/ 189 w 3269"/>
                <a:gd name="T29" fmla="*/ 3254 h 3262"/>
                <a:gd name="T30" fmla="*/ 239 w 3269"/>
                <a:gd name="T31" fmla="*/ 3262 h 3262"/>
                <a:gd name="T32" fmla="*/ 290 w 3269"/>
                <a:gd name="T33" fmla="*/ 3259 h 3262"/>
                <a:gd name="T34" fmla="*/ 338 w 3269"/>
                <a:gd name="T35" fmla="*/ 3247 h 3262"/>
                <a:gd name="T36" fmla="*/ 382 w 3269"/>
                <a:gd name="T37" fmla="*/ 3226 h 3262"/>
                <a:gd name="T38" fmla="*/ 421 w 3269"/>
                <a:gd name="T39" fmla="*/ 3197 h 3262"/>
                <a:gd name="T40" fmla="*/ 453 w 3269"/>
                <a:gd name="T41" fmla="*/ 3161 h 3262"/>
                <a:gd name="T42" fmla="*/ 478 w 3269"/>
                <a:gd name="T43" fmla="*/ 3119 h 3262"/>
                <a:gd name="T44" fmla="*/ 495 w 3269"/>
                <a:gd name="T45" fmla="*/ 3073 h 3262"/>
                <a:gd name="T46" fmla="*/ 503 w 3269"/>
                <a:gd name="T47" fmla="*/ 3024 h 3262"/>
                <a:gd name="T48" fmla="*/ 532 w 3269"/>
                <a:gd name="T49" fmla="*/ 2630 h 3262"/>
                <a:gd name="T50" fmla="*/ 656 w 3269"/>
                <a:gd name="T51" fmla="*/ 2149 h 3262"/>
                <a:gd name="T52" fmla="*/ 867 w 3269"/>
                <a:gd name="T53" fmla="*/ 1711 h 3262"/>
                <a:gd name="T54" fmla="*/ 1157 w 3269"/>
                <a:gd name="T55" fmla="*/ 1325 h 3262"/>
                <a:gd name="T56" fmla="*/ 1514 w 3269"/>
                <a:gd name="T57" fmla="*/ 1001 h 3262"/>
                <a:gd name="T58" fmla="*/ 1928 w 3269"/>
                <a:gd name="T59" fmla="*/ 750 h 3262"/>
                <a:gd name="T60" fmla="*/ 2390 w 3269"/>
                <a:gd name="T61" fmla="*/ 581 h 3262"/>
                <a:gd name="T62" fmla="*/ 2889 w 3269"/>
                <a:gd name="T63" fmla="*/ 505 h 3262"/>
                <a:gd name="T64" fmla="*/ 3056 w 3269"/>
                <a:gd name="T65" fmla="*/ 499 h 3262"/>
                <a:gd name="T66" fmla="*/ 3104 w 3269"/>
                <a:gd name="T67" fmla="*/ 487 h 3262"/>
                <a:gd name="T68" fmla="*/ 3148 w 3269"/>
                <a:gd name="T69" fmla="*/ 466 h 3262"/>
                <a:gd name="T70" fmla="*/ 3186 w 3269"/>
                <a:gd name="T71" fmla="*/ 437 h 3262"/>
                <a:gd name="T72" fmla="*/ 3219 w 3269"/>
                <a:gd name="T73" fmla="*/ 402 h 3262"/>
                <a:gd name="T74" fmla="*/ 3244 w 3269"/>
                <a:gd name="T75" fmla="*/ 359 h 3262"/>
                <a:gd name="T76" fmla="*/ 3261 w 3269"/>
                <a:gd name="T77" fmla="*/ 314 h 3262"/>
                <a:gd name="T78" fmla="*/ 3269 w 3269"/>
                <a:gd name="T79" fmla="*/ 264 h 3262"/>
                <a:gd name="T80" fmla="*/ 3266 w 3269"/>
                <a:gd name="T81" fmla="*/ 213 h 3262"/>
                <a:gd name="T82" fmla="*/ 3254 w 3269"/>
                <a:gd name="T83" fmla="*/ 165 h 3262"/>
                <a:gd name="T84" fmla="*/ 3233 w 3269"/>
                <a:gd name="T85" fmla="*/ 120 h 3262"/>
                <a:gd name="T86" fmla="*/ 3204 w 3269"/>
                <a:gd name="T87" fmla="*/ 82 h 3262"/>
                <a:gd name="T88" fmla="*/ 3168 w 3269"/>
                <a:gd name="T89" fmla="*/ 50 h 3262"/>
                <a:gd name="T90" fmla="*/ 3126 w 3269"/>
                <a:gd name="T91" fmla="*/ 25 h 3262"/>
                <a:gd name="T92" fmla="*/ 3080 w 3269"/>
                <a:gd name="T93" fmla="*/ 8 h 3262"/>
                <a:gd name="T94" fmla="*/ 3031 w 3269"/>
                <a:gd name="T95" fmla="*/ 0 h 3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69" h="3262">
                  <a:moveTo>
                    <a:pt x="3018" y="0"/>
                  </a:moveTo>
                  <a:lnTo>
                    <a:pt x="2863" y="4"/>
                  </a:lnTo>
                  <a:lnTo>
                    <a:pt x="2710" y="15"/>
                  </a:lnTo>
                  <a:lnTo>
                    <a:pt x="2559" y="35"/>
                  </a:lnTo>
                  <a:lnTo>
                    <a:pt x="2410" y="61"/>
                  </a:lnTo>
                  <a:lnTo>
                    <a:pt x="2264" y="95"/>
                  </a:lnTo>
                  <a:lnTo>
                    <a:pt x="2121" y="136"/>
                  </a:lnTo>
                  <a:lnTo>
                    <a:pt x="1981" y="183"/>
                  </a:lnTo>
                  <a:lnTo>
                    <a:pt x="1844" y="237"/>
                  </a:lnTo>
                  <a:lnTo>
                    <a:pt x="1710" y="297"/>
                  </a:lnTo>
                  <a:lnTo>
                    <a:pt x="1580" y="364"/>
                  </a:lnTo>
                  <a:lnTo>
                    <a:pt x="1455" y="437"/>
                  </a:lnTo>
                  <a:lnTo>
                    <a:pt x="1332" y="515"/>
                  </a:lnTo>
                  <a:lnTo>
                    <a:pt x="1213" y="599"/>
                  </a:lnTo>
                  <a:lnTo>
                    <a:pt x="1100" y="689"/>
                  </a:lnTo>
                  <a:lnTo>
                    <a:pt x="990" y="783"/>
                  </a:lnTo>
                  <a:lnTo>
                    <a:pt x="885" y="883"/>
                  </a:lnTo>
                  <a:lnTo>
                    <a:pt x="785" y="988"/>
                  </a:lnTo>
                  <a:lnTo>
                    <a:pt x="690" y="1097"/>
                  </a:lnTo>
                  <a:lnTo>
                    <a:pt x="601" y="1210"/>
                  </a:lnTo>
                  <a:lnTo>
                    <a:pt x="516" y="1329"/>
                  </a:lnTo>
                  <a:lnTo>
                    <a:pt x="438" y="1450"/>
                  </a:lnTo>
                  <a:lnTo>
                    <a:pt x="365" y="1577"/>
                  </a:lnTo>
                  <a:lnTo>
                    <a:pt x="298" y="1706"/>
                  </a:lnTo>
                  <a:lnTo>
                    <a:pt x="238" y="1840"/>
                  </a:lnTo>
                  <a:lnTo>
                    <a:pt x="183" y="1976"/>
                  </a:lnTo>
                  <a:lnTo>
                    <a:pt x="136" y="2117"/>
                  </a:lnTo>
                  <a:lnTo>
                    <a:pt x="96" y="2259"/>
                  </a:lnTo>
                  <a:lnTo>
                    <a:pt x="62" y="2405"/>
                  </a:lnTo>
                  <a:lnTo>
                    <a:pt x="36" y="2553"/>
                  </a:lnTo>
                  <a:lnTo>
                    <a:pt x="16" y="2704"/>
                  </a:lnTo>
                  <a:lnTo>
                    <a:pt x="4" y="2856"/>
                  </a:lnTo>
                  <a:lnTo>
                    <a:pt x="0" y="3011"/>
                  </a:lnTo>
                  <a:lnTo>
                    <a:pt x="0" y="3024"/>
                  </a:lnTo>
                  <a:lnTo>
                    <a:pt x="1" y="3037"/>
                  </a:lnTo>
                  <a:lnTo>
                    <a:pt x="3" y="3049"/>
                  </a:lnTo>
                  <a:lnTo>
                    <a:pt x="5" y="3061"/>
                  </a:lnTo>
                  <a:lnTo>
                    <a:pt x="8" y="3073"/>
                  </a:lnTo>
                  <a:lnTo>
                    <a:pt x="11" y="3085"/>
                  </a:lnTo>
                  <a:lnTo>
                    <a:pt x="15" y="3097"/>
                  </a:lnTo>
                  <a:lnTo>
                    <a:pt x="20" y="3108"/>
                  </a:lnTo>
                  <a:lnTo>
                    <a:pt x="25" y="3119"/>
                  </a:lnTo>
                  <a:lnTo>
                    <a:pt x="30" y="3130"/>
                  </a:lnTo>
                  <a:lnTo>
                    <a:pt x="37" y="3141"/>
                  </a:lnTo>
                  <a:lnTo>
                    <a:pt x="44" y="3151"/>
                  </a:lnTo>
                  <a:lnTo>
                    <a:pt x="51" y="3161"/>
                  </a:lnTo>
                  <a:lnTo>
                    <a:pt x="58" y="3171"/>
                  </a:lnTo>
                  <a:lnTo>
                    <a:pt x="66" y="3180"/>
                  </a:lnTo>
                  <a:lnTo>
                    <a:pt x="74" y="3189"/>
                  </a:lnTo>
                  <a:lnTo>
                    <a:pt x="83" y="3197"/>
                  </a:lnTo>
                  <a:lnTo>
                    <a:pt x="92" y="3205"/>
                  </a:lnTo>
                  <a:lnTo>
                    <a:pt x="101" y="3212"/>
                  </a:lnTo>
                  <a:lnTo>
                    <a:pt x="111" y="3219"/>
                  </a:lnTo>
                  <a:lnTo>
                    <a:pt x="121" y="3226"/>
                  </a:lnTo>
                  <a:lnTo>
                    <a:pt x="132" y="3232"/>
                  </a:lnTo>
                  <a:lnTo>
                    <a:pt x="143" y="3237"/>
                  </a:lnTo>
                  <a:lnTo>
                    <a:pt x="154" y="3242"/>
                  </a:lnTo>
                  <a:lnTo>
                    <a:pt x="165" y="3247"/>
                  </a:lnTo>
                  <a:lnTo>
                    <a:pt x="177" y="3251"/>
                  </a:lnTo>
                  <a:lnTo>
                    <a:pt x="189" y="3254"/>
                  </a:lnTo>
                  <a:lnTo>
                    <a:pt x="201" y="3257"/>
                  </a:lnTo>
                  <a:lnTo>
                    <a:pt x="214" y="3259"/>
                  </a:lnTo>
                  <a:lnTo>
                    <a:pt x="227" y="3261"/>
                  </a:lnTo>
                  <a:lnTo>
                    <a:pt x="239" y="3262"/>
                  </a:lnTo>
                  <a:lnTo>
                    <a:pt x="252" y="3262"/>
                  </a:lnTo>
                  <a:lnTo>
                    <a:pt x="265" y="3262"/>
                  </a:lnTo>
                  <a:lnTo>
                    <a:pt x="278" y="3261"/>
                  </a:lnTo>
                  <a:lnTo>
                    <a:pt x="290" y="3259"/>
                  </a:lnTo>
                  <a:lnTo>
                    <a:pt x="302" y="3257"/>
                  </a:lnTo>
                  <a:lnTo>
                    <a:pt x="315" y="3254"/>
                  </a:lnTo>
                  <a:lnTo>
                    <a:pt x="326" y="3251"/>
                  </a:lnTo>
                  <a:lnTo>
                    <a:pt x="338" y="3247"/>
                  </a:lnTo>
                  <a:lnTo>
                    <a:pt x="349" y="3242"/>
                  </a:lnTo>
                  <a:lnTo>
                    <a:pt x="360" y="3237"/>
                  </a:lnTo>
                  <a:lnTo>
                    <a:pt x="371" y="3232"/>
                  </a:lnTo>
                  <a:lnTo>
                    <a:pt x="382" y="3226"/>
                  </a:lnTo>
                  <a:lnTo>
                    <a:pt x="393" y="3219"/>
                  </a:lnTo>
                  <a:lnTo>
                    <a:pt x="403" y="3212"/>
                  </a:lnTo>
                  <a:lnTo>
                    <a:pt x="412" y="3205"/>
                  </a:lnTo>
                  <a:lnTo>
                    <a:pt x="421" y="3197"/>
                  </a:lnTo>
                  <a:lnTo>
                    <a:pt x="430" y="3189"/>
                  </a:lnTo>
                  <a:lnTo>
                    <a:pt x="438" y="3180"/>
                  </a:lnTo>
                  <a:lnTo>
                    <a:pt x="446" y="3171"/>
                  </a:lnTo>
                  <a:lnTo>
                    <a:pt x="453" y="3161"/>
                  </a:lnTo>
                  <a:lnTo>
                    <a:pt x="460" y="3151"/>
                  </a:lnTo>
                  <a:lnTo>
                    <a:pt x="467" y="3141"/>
                  </a:lnTo>
                  <a:lnTo>
                    <a:pt x="473" y="3130"/>
                  </a:lnTo>
                  <a:lnTo>
                    <a:pt x="478" y="3119"/>
                  </a:lnTo>
                  <a:lnTo>
                    <a:pt x="483" y="3108"/>
                  </a:lnTo>
                  <a:lnTo>
                    <a:pt x="488" y="3097"/>
                  </a:lnTo>
                  <a:lnTo>
                    <a:pt x="492" y="3085"/>
                  </a:lnTo>
                  <a:lnTo>
                    <a:pt x="495" y="3073"/>
                  </a:lnTo>
                  <a:lnTo>
                    <a:pt x="498" y="3061"/>
                  </a:lnTo>
                  <a:lnTo>
                    <a:pt x="500" y="3049"/>
                  </a:lnTo>
                  <a:lnTo>
                    <a:pt x="502" y="3037"/>
                  </a:lnTo>
                  <a:lnTo>
                    <a:pt x="503" y="3024"/>
                  </a:lnTo>
                  <a:lnTo>
                    <a:pt x="503" y="3011"/>
                  </a:lnTo>
                  <a:lnTo>
                    <a:pt x="506" y="2882"/>
                  </a:lnTo>
                  <a:lnTo>
                    <a:pt x="516" y="2755"/>
                  </a:lnTo>
                  <a:lnTo>
                    <a:pt x="532" y="2630"/>
                  </a:lnTo>
                  <a:lnTo>
                    <a:pt x="554" y="2506"/>
                  </a:lnTo>
                  <a:lnTo>
                    <a:pt x="583" y="2385"/>
                  </a:lnTo>
                  <a:lnTo>
                    <a:pt x="617" y="2265"/>
                  </a:lnTo>
                  <a:lnTo>
                    <a:pt x="656" y="2149"/>
                  </a:lnTo>
                  <a:lnTo>
                    <a:pt x="701" y="2035"/>
                  </a:lnTo>
                  <a:lnTo>
                    <a:pt x="752" y="1924"/>
                  </a:lnTo>
                  <a:lnTo>
                    <a:pt x="807" y="1816"/>
                  </a:lnTo>
                  <a:lnTo>
                    <a:pt x="867" y="1711"/>
                  </a:lnTo>
                  <a:lnTo>
                    <a:pt x="934" y="1609"/>
                  </a:lnTo>
                  <a:lnTo>
                    <a:pt x="1003" y="1511"/>
                  </a:lnTo>
                  <a:lnTo>
                    <a:pt x="1078" y="1416"/>
                  </a:lnTo>
                  <a:lnTo>
                    <a:pt x="1157" y="1325"/>
                  </a:lnTo>
                  <a:lnTo>
                    <a:pt x="1240" y="1238"/>
                  </a:lnTo>
                  <a:lnTo>
                    <a:pt x="1328" y="1154"/>
                  </a:lnTo>
                  <a:lnTo>
                    <a:pt x="1419" y="1076"/>
                  </a:lnTo>
                  <a:lnTo>
                    <a:pt x="1514" y="1001"/>
                  </a:lnTo>
                  <a:lnTo>
                    <a:pt x="1612" y="931"/>
                  </a:lnTo>
                  <a:lnTo>
                    <a:pt x="1715" y="865"/>
                  </a:lnTo>
                  <a:lnTo>
                    <a:pt x="1820" y="805"/>
                  </a:lnTo>
                  <a:lnTo>
                    <a:pt x="1928" y="750"/>
                  </a:lnTo>
                  <a:lnTo>
                    <a:pt x="2040" y="700"/>
                  </a:lnTo>
                  <a:lnTo>
                    <a:pt x="2154" y="654"/>
                  </a:lnTo>
                  <a:lnTo>
                    <a:pt x="2270" y="615"/>
                  </a:lnTo>
                  <a:lnTo>
                    <a:pt x="2390" y="581"/>
                  </a:lnTo>
                  <a:lnTo>
                    <a:pt x="2512" y="553"/>
                  </a:lnTo>
                  <a:lnTo>
                    <a:pt x="2635" y="531"/>
                  </a:lnTo>
                  <a:lnTo>
                    <a:pt x="2761" y="515"/>
                  </a:lnTo>
                  <a:lnTo>
                    <a:pt x="2889" y="505"/>
                  </a:lnTo>
                  <a:lnTo>
                    <a:pt x="3018" y="502"/>
                  </a:lnTo>
                  <a:lnTo>
                    <a:pt x="3031" y="502"/>
                  </a:lnTo>
                  <a:lnTo>
                    <a:pt x="3044" y="501"/>
                  </a:lnTo>
                  <a:lnTo>
                    <a:pt x="3056" y="499"/>
                  </a:lnTo>
                  <a:lnTo>
                    <a:pt x="3068" y="497"/>
                  </a:lnTo>
                  <a:lnTo>
                    <a:pt x="3080" y="494"/>
                  </a:lnTo>
                  <a:lnTo>
                    <a:pt x="3092" y="491"/>
                  </a:lnTo>
                  <a:lnTo>
                    <a:pt x="3104" y="487"/>
                  </a:lnTo>
                  <a:lnTo>
                    <a:pt x="3115" y="482"/>
                  </a:lnTo>
                  <a:lnTo>
                    <a:pt x="3126" y="477"/>
                  </a:lnTo>
                  <a:lnTo>
                    <a:pt x="3137" y="472"/>
                  </a:lnTo>
                  <a:lnTo>
                    <a:pt x="3148" y="466"/>
                  </a:lnTo>
                  <a:lnTo>
                    <a:pt x="3158" y="459"/>
                  </a:lnTo>
                  <a:lnTo>
                    <a:pt x="3168" y="452"/>
                  </a:lnTo>
                  <a:lnTo>
                    <a:pt x="3177" y="445"/>
                  </a:lnTo>
                  <a:lnTo>
                    <a:pt x="3186" y="437"/>
                  </a:lnTo>
                  <a:lnTo>
                    <a:pt x="3196" y="429"/>
                  </a:lnTo>
                  <a:lnTo>
                    <a:pt x="3204" y="420"/>
                  </a:lnTo>
                  <a:lnTo>
                    <a:pt x="3212" y="411"/>
                  </a:lnTo>
                  <a:lnTo>
                    <a:pt x="3219" y="402"/>
                  </a:lnTo>
                  <a:lnTo>
                    <a:pt x="3226" y="391"/>
                  </a:lnTo>
                  <a:lnTo>
                    <a:pt x="3233" y="381"/>
                  </a:lnTo>
                  <a:lnTo>
                    <a:pt x="3239" y="370"/>
                  </a:lnTo>
                  <a:lnTo>
                    <a:pt x="3244" y="359"/>
                  </a:lnTo>
                  <a:lnTo>
                    <a:pt x="3249" y="348"/>
                  </a:lnTo>
                  <a:lnTo>
                    <a:pt x="3254" y="337"/>
                  </a:lnTo>
                  <a:lnTo>
                    <a:pt x="3258" y="325"/>
                  </a:lnTo>
                  <a:lnTo>
                    <a:pt x="3261" y="314"/>
                  </a:lnTo>
                  <a:lnTo>
                    <a:pt x="3264" y="301"/>
                  </a:lnTo>
                  <a:lnTo>
                    <a:pt x="3266" y="289"/>
                  </a:lnTo>
                  <a:lnTo>
                    <a:pt x="3268" y="277"/>
                  </a:lnTo>
                  <a:lnTo>
                    <a:pt x="3269" y="264"/>
                  </a:lnTo>
                  <a:lnTo>
                    <a:pt x="3269" y="251"/>
                  </a:lnTo>
                  <a:lnTo>
                    <a:pt x="3269" y="238"/>
                  </a:lnTo>
                  <a:lnTo>
                    <a:pt x="3268" y="226"/>
                  </a:lnTo>
                  <a:lnTo>
                    <a:pt x="3266" y="213"/>
                  </a:lnTo>
                  <a:lnTo>
                    <a:pt x="3264" y="201"/>
                  </a:lnTo>
                  <a:lnTo>
                    <a:pt x="3261" y="189"/>
                  </a:lnTo>
                  <a:lnTo>
                    <a:pt x="3258" y="177"/>
                  </a:lnTo>
                  <a:lnTo>
                    <a:pt x="3254" y="165"/>
                  </a:lnTo>
                  <a:lnTo>
                    <a:pt x="3249" y="154"/>
                  </a:lnTo>
                  <a:lnTo>
                    <a:pt x="3244" y="143"/>
                  </a:lnTo>
                  <a:lnTo>
                    <a:pt x="3239" y="132"/>
                  </a:lnTo>
                  <a:lnTo>
                    <a:pt x="3233" y="120"/>
                  </a:lnTo>
                  <a:lnTo>
                    <a:pt x="3226" y="110"/>
                  </a:lnTo>
                  <a:lnTo>
                    <a:pt x="3219" y="100"/>
                  </a:lnTo>
                  <a:lnTo>
                    <a:pt x="3212" y="91"/>
                  </a:lnTo>
                  <a:lnTo>
                    <a:pt x="3204" y="82"/>
                  </a:lnTo>
                  <a:lnTo>
                    <a:pt x="3196" y="73"/>
                  </a:lnTo>
                  <a:lnTo>
                    <a:pt x="3186" y="65"/>
                  </a:lnTo>
                  <a:lnTo>
                    <a:pt x="3177" y="57"/>
                  </a:lnTo>
                  <a:lnTo>
                    <a:pt x="3168" y="50"/>
                  </a:lnTo>
                  <a:lnTo>
                    <a:pt x="3158" y="43"/>
                  </a:lnTo>
                  <a:lnTo>
                    <a:pt x="3148" y="36"/>
                  </a:lnTo>
                  <a:lnTo>
                    <a:pt x="3137" y="30"/>
                  </a:lnTo>
                  <a:lnTo>
                    <a:pt x="3126" y="25"/>
                  </a:lnTo>
                  <a:lnTo>
                    <a:pt x="3115" y="20"/>
                  </a:lnTo>
                  <a:lnTo>
                    <a:pt x="3104" y="15"/>
                  </a:lnTo>
                  <a:lnTo>
                    <a:pt x="3092" y="11"/>
                  </a:lnTo>
                  <a:lnTo>
                    <a:pt x="3080" y="8"/>
                  </a:lnTo>
                  <a:lnTo>
                    <a:pt x="3068" y="5"/>
                  </a:lnTo>
                  <a:lnTo>
                    <a:pt x="3056" y="3"/>
                  </a:lnTo>
                  <a:lnTo>
                    <a:pt x="3044" y="1"/>
                  </a:lnTo>
                  <a:lnTo>
                    <a:pt x="3031" y="0"/>
                  </a:lnTo>
                  <a:lnTo>
                    <a:pt x="30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fontAlgn="base"/>
              <a:endParaRPr lang="id-ID" strike="noStrike" noProof="1">
                <a:latin typeface="微软雅黑" panose="020B0503020204020204" pitchFamily="34" charset="-122"/>
                <a:ea typeface="微软雅黑" panose="020B0503020204020204" pitchFamily="34" charset="-122"/>
              </a:endParaRPr>
            </a:p>
          </p:txBody>
        </p:sp>
      </p:grpSp>
      <p:sp>
        <p:nvSpPr>
          <p:cNvPr id="70" name="TextBox 30"/>
          <p:cNvSpPr txBox="1"/>
          <p:nvPr>
            <p:custDataLst>
              <p:tags r:id="rId24"/>
            </p:custDataLst>
          </p:nvPr>
        </p:nvSpPr>
        <p:spPr>
          <a:xfrm>
            <a:off x="9336405" y="5157153"/>
            <a:ext cx="2430463" cy="401638"/>
          </a:xfrm>
          <a:prstGeom prst="rect">
            <a:avLst/>
          </a:prstGeom>
          <a:noFill/>
        </p:spPr>
        <p:txBody>
          <a:bodyPr wrap="square" bIns="0" rtlCol="0">
            <a:noAutofit/>
          </a:bodyPr>
          <a:p>
            <a:pPr algn="dist">
              <a:lnSpc>
                <a:spcPct val="120000"/>
              </a:lnSpc>
            </a:pPr>
            <a:r>
              <a:rPr lang="zh-CN" altLang="en-US" sz="1500" spc="300" noProof="1" smtClean="0">
                <a:solidFill>
                  <a:schemeClr val="accent1">
                    <a:lumMod val="50000"/>
                  </a:schemeClr>
                </a:solidFill>
                <a:latin typeface="微软雅黑" panose="020B0503020204020204" pitchFamily="34" charset="-122"/>
                <a:ea typeface="微软雅黑" panose="020B0503020204020204" pitchFamily="34" charset="-122"/>
                <a:cs typeface="+mn-cs"/>
              </a:rPr>
              <a:t>策划内容的详细说明（策划的背景、动机，环境分析，目标，营销策略等）。</a:t>
            </a:r>
            <a:endParaRPr lang="zh-CN" altLang="en-US" sz="1500" spc="300" noProof="1" smtClean="0">
              <a:solidFill>
                <a:schemeClr val="accent1">
                  <a:lumMod val="50000"/>
                </a:schemeClr>
              </a:solidFill>
              <a:latin typeface="微软雅黑" panose="020B0503020204020204" pitchFamily="34" charset="-122"/>
              <a:ea typeface="微软雅黑" panose="020B0503020204020204" pitchFamily="34" charset="-122"/>
              <a:cs typeface="+mn-cs"/>
            </a:endParaRPr>
          </a:p>
        </p:txBody>
      </p:sp>
    </p:spTree>
    <p:custDataLst>
      <p:tags r:id="rId25"/>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1+#ppt_w/2"/>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fill="hold"/>
                                        <p:tgtEl>
                                          <p:spTgt spid="47"/>
                                        </p:tgtEl>
                                        <p:attrNameLst>
                                          <p:attrName>ppt_x</p:attrName>
                                        </p:attrNameLst>
                                      </p:cBhvr>
                                      <p:tavLst>
                                        <p:tav tm="0">
                                          <p:val>
                                            <p:strVal val="1+#ppt_w/2"/>
                                          </p:val>
                                        </p:tav>
                                        <p:tav tm="100000">
                                          <p:val>
                                            <p:strVal val="#ppt_x"/>
                                          </p:val>
                                        </p:tav>
                                      </p:tavLst>
                                    </p:anim>
                                    <p:anim calcmode="lin" valueType="num">
                                      <p:cBhvr additive="base">
                                        <p:cTn id="12" dur="500" fill="hold"/>
                                        <p:tgtEl>
                                          <p:spTgt spid="47"/>
                                        </p:tgtEl>
                                        <p:attrNameLst>
                                          <p:attrName>ppt_y</p:attrName>
                                        </p:attrNameLst>
                                      </p:cBhvr>
                                      <p:tavLst>
                                        <p:tav tm="0">
                                          <p:val>
                                            <p:strVal val="1+#ppt_h/2"/>
                                          </p:val>
                                        </p:tav>
                                        <p:tav tm="100000">
                                          <p:val>
                                            <p:strVal val="#ppt_y"/>
                                          </p:val>
                                        </p:tav>
                                      </p:tavLst>
                                    </p:anim>
                                  </p:childTnLst>
                                </p:cTn>
                              </p:par>
                              <p:par>
                                <p:cTn id="13" presetID="2" presetClass="entr" presetSubtype="6" fill="hold" grpId="0" nodeType="withEffect">
                                  <p:stCondLst>
                                    <p:cond delay="0"/>
                                  </p:stCondLst>
                                  <p:childTnLst>
                                    <p:set>
                                      <p:cBhvr>
                                        <p:cTn id="14" dur="1" fill="hold">
                                          <p:stCondLst>
                                            <p:cond delay="0"/>
                                          </p:stCondLst>
                                        </p:cTn>
                                        <p:tgtEl>
                                          <p:spTgt spid="51"/>
                                        </p:tgtEl>
                                        <p:attrNameLst>
                                          <p:attrName>style.visibility</p:attrName>
                                        </p:attrNameLst>
                                      </p:cBhvr>
                                      <p:to>
                                        <p:strVal val="visible"/>
                                      </p:to>
                                    </p:set>
                                    <p:anim calcmode="lin" valueType="num">
                                      <p:cBhvr additive="base">
                                        <p:cTn id="15" dur="500" fill="hold"/>
                                        <p:tgtEl>
                                          <p:spTgt spid="51"/>
                                        </p:tgtEl>
                                        <p:attrNameLst>
                                          <p:attrName>ppt_x</p:attrName>
                                        </p:attrNameLst>
                                      </p:cBhvr>
                                      <p:tavLst>
                                        <p:tav tm="0">
                                          <p:val>
                                            <p:strVal val="1+#ppt_w/2"/>
                                          </p:val>
                                        </p:tav>
                                        <p:tav tm="100000">
                                          <p:val>
                                            <p:strVal val="#ppt_x"/>
                                          </p:val>
                                        </p:tav>
                                      </p:tavLst>
                                    </p:anim>
                                    <p:anim calcmode="lin" valueType="num">
                                      <p:cBhvr additive="base">
                                        <p:cTn id="16" dur="500" fill="hold"/>
                                        <p:tgtEl>
                                          <p:spTgt spid="51"/>
                                        </p:tgtEl>
                                        <p:attrNameLst>
                                          <p:attrName>ppt_y</p:attrName>
                                        </p:attrNameLst>
                                      </p:cBhvr>
                                      <p:tavLst>
                                        <p:tav tm="0">
                                          <p:val>
                                            <p:strVal val="1+#ppt_h/2"/>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1+#ppt_w/2"/>
                                          </p:val>
                                        </p:tav>
                                        <p:tav tm="100000">
                                          <p:val>
                                            <p:strVal val="#ppt_x"/>
                                          </p:val>
                                        </p:tav>
                                      </p:tavLst>
                                    </p:anim>
                                    <p:anim calcmode="lin" valueType="num">
                                      <p:cBhvr additive="base">
                                        <p:cTn id="20" dur="500" fill="hold"/>
                                        <p:tgtEl>
                                          <p:spTgt spid="49"/>
                                        </p:tgtEl>
                                        <p:attrNameLst>
                                          <p:attrName>ppt_y</p:attrName>
                                        </p:attrNameLst>
                                      </p:cBhvr>
                                      <p:tavLst>
                                        <p:tav tm="0">
                                          <p:val>
                                            <p:strVal val="1+#ppt_h/2"/>
                                          </p:val>
                                        </p:tav>
                                        <p:tav tm="100000">
                                          <p:val>
                                            <p:strVal val="#ppt_y"/>
                                          </p:val>
                                        </p:tav>
                                      </p:tavLst>
                                    </p:anim>
                                  </p:childTnLst>
                                </p:cTn>
                              </p:par>
                              <p:par>
                                <p:cTn id="21" presetID="2" presetClass="entr" presetSubtype="6" fill="hold" grpId="0" nodeType="withEffect">
                                  <p:stCondLst>
                                    <p:cond delay="0"/>
                                  </p:stCondLst>
                                  <p:childTnLst>
                                    <p:set>
                                      <p:cBhvr>
                                        <p:cTn id="22" dur="1" fill="hold">
                                          <p:stCondLst>
                                            <p:cond delay="0"/>
                                          </p:stCondLst>
                                        </p:cTn>
                                        <p:tgtEl>
                                          <p:spTgt spid="70"/>
                                        </p:tgtEl>
                                        <p:attrNameLst>
                                          <p:attrName>style.visibility</p:attrName>
                                        </p:attrNameLst>
                                      </p:cBhvr>
                                      <p:to>
                                        <p:strVal val="visible"/>
                                      </p:to>
                                    </p:set>
                                    <p:anim calcmode="lin" valueType="num">
                                      <p:cBhvr additive="base">
                                        <p:cTn id="23" dur="500" fill="hold"/>
                                        <p:tgtEl>
                                          <p:spTgt spid="70"/>
                                        </p:tgtEl>
                                        <p:attrNameLst>
                                          <p:attrName>ppt_x</p:attrName>
                                        </p:attrNameLst>
                                      </p:cBhvr>
                                      <p:tavLst>
                                        <p:tav tm="0">
                                          <p:val>
                                            <p:strVal val="1+#ppt_w/2"/>
                                          </p:val>
                                        </p:tav>
                                        <p:tav tm="100000">
                                          <p:val>
                                            <p:strVal val="#ppt_x"/>
                                          </p:val>
                                        </p:tav>
                                      </p:tavLst>
                                    </p:anim>
                                    <p:anim calcmode="lin" valueType="num">
                                      <p:cBhvr additive="base">
                                        <p:cTn id="24" dur="500" fill="hold"/>
                                        <p:tgtEl>
                                          <p:spTgt spid="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7" grpId="0"/>
      <p:bldP spid="51" grpId="0"/>
      <p:bldP spid="49" grpId="0"/>
      <p:bldP spid="7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7" name="Title 6"/>
          <p:cNvSpPr txBox="1"/>
          <p:nvPr>
            <p:custDataLst>
              <p:tags r:id="rId1"/>
            </p:custDataLst>
          </p:nvPr>
        </p:nvSpPr>
        <p:spPr>
          <a:xfrm>
            <a:off x="983615" y="1418908"/>
            <a:ext cx="9447213" cy="45910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ctr">
              <a:lnSpc>
                <a:spcPct val="140000"/>
              </a:lnSpc>
              <a:spcBef>
                <a:spcPts val="1000"/>
              </a:spcBef>
              <a:spcAft>
                <a:spcPts val="0"/>
              </a:spcAft>
              <a:buSzPct val="100000"/>
              <a:buFont typeface="Wingdings" panose="05000000000000000000" charset="0"/>
            </a:pPr>
            <a:r>
              <a:rPr sz="1800" b="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rPr>
              <a:t>2. 营销策划书的必备项目</a:t>
            </a:r>
            <a:endParaRPr lang="zh-CN" altLang="en-US" sz="1800" b="1"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24930"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lang="zh-CN" sz="2800" spc="3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102" name="组合 101"/>
          <p:cNvGrpSpPr/>
          <p:nvPr/>
        </p:nvGrpSpPr>
        <p:grpSpPr>
          <a:xfrm>
            <a:off x="2244725" y="2621915"/>
            <a:ext cx="1898650" cy="1950085"/>
            <a:chOff x="2329" y="3890"/>
            <a:chExt cx="2990" cy="3071"/>
          </a:xfrm>
        </p:grpSpPr>
        <p:cxnSp>
          <p:nvCxnSpPr>
            <p:cNvPr id="43" name="直接连接符 42"/>
            <p:cNvCxnSpPr>
              <a:stCxn id="44" idx="3"/>
            </p:cNvCxnSpPr>
            <p:nvPr>
              <p:custDataLst>
                <p:tags r:id="rId2"/>
              </p:custDataLst>
            </p:nvPr>
          </p:nvCxnSpPr>
          <p:spPr>
            <a:xfrm flipH="1">
              <a:off x="4734" y="5777"/>
              <a:ext cx="303" cy="475"/>
            </a:xfrm>
            <a:prstGeom prst="line">
              <a:avLst/>
            </a:prstGeom>
            <a:ln>
              <a:solidFill>
                <a:schemeClr val="accent1"/>
              </a:solidFill>
            </a:ln>
          </p:spPr>
          <p:style>
            <a:lnRef idx="1">
              <a:srgbClr val="1F74AD"/>
            </a:lnRef>
            <a:fillRef idx="0">
              <a:srgbClr val="1F74AD"/>
            </a:fillRef>
            <a:effectRef idx="0">
              <a:srgbClr val="1F74AD"/>
            </a:effectRef>
            <a:fontRef idx="minor">
              <a:srgbClr val="000000"/>
            </a:fontRef>
          </p:style>
        </p:cxnSp>
        <p:sp>
          <p:nvSpPr>
            <p:cNvPr id="44" name="任意多边形 43"/>
            <p:cNvSpPr/>
            <p:nvPr>
              <p:custDataLst>
                <p:tags r:id="rId3"/>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FFCC00"/>
                </a:solidFill>
              </a:endParaRPr>
            </a:p>
          </p:txBody>
        </p:sp>
        <p:sp>
          <p:nvSpPr>
            <p:cNvPr id="45" name="矩形 44"/>
            <p:cNvSpPr/>
            <p:nvPr>
              <p:custDataLst>
                <p:tags r:id="rId4"/>
              </p:custDataLst>
            </p:nvPr>
          </p:nvSpPr>
          <p:spPr>
            <a:xfrm>
              <a:off x="2329" y="3890"/>
              <a:ext cx="2990" cy="120"/>
            </a:xfrm>
            <a:prstGeom prst="rect">
              <a:avLst/>
            </a:prstGeom>
            <a:solidFill>
              <a:schemeClr val="accent1"/>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46" name="椭圆 45"/>
            <p:cNvSpPr/>
            <p:nvPr>
              <p:custDataLst>
                <p:tags r:id="rId5"/>
              </p:custDataLst>
            </p:nvPr>
          </p:nvSpPr>
          <p:spPr>
            <a:xfrm>
              <a:off x="4304" y="6111"/>
              <a:ext cx="850" cy="850"/>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pitchFamily="34" charset="-122"/>
                  <a:ea typeface="微软雅黑" panose="020B0503020204020204" pitchFamily="34" charset="-122"/>
                </a:rPr>
                <a:t>6</a:t>
              </a:r>
              <a:endParaRPr lang="en-US" altLang="zh-CN" sz="140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59" name="文本框 58"/>
            <p:cNvSpPr txBox="1"/>
            <p:nvPr>
              <p:custDataLst>
                <p:tags r:id="rId6"/>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200"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策划费用预算</a:t>
              </a:r>
              <a:endParaRPr lang="zh-CN" altLang="en-US" sz="1200"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3" name="组合 102"/>
          <p:cNvGrpSpPr/>
          <p:nvPr/>
        </p:nvGrpSpPr>
        <p:grpSpPr>
          <a:xfrm>
            <a:off x="4681538" y="2621915"/>
            <a:ext cx="1898650" cy="1950085"/>
            <a:chOff x="6168" y="3890"/>
            <a:chExt cx="2990" cy="3071"/>
          </a:xfrm>
        </p:grpSpPr>
        <p:cxnSp>
          <p:nvCxnSpPr>
            <p:cNvPr id="47" name="直接连接符 46"/>
            <p:cNvCxnSpPr>
              <a:stCxn id="48" idx="3"/>
            </p:cNvCxnSpPr>
            <p:nvPr>
              <p:custDataLst>
                <p:tags r:id="rId7"/>
              </p:custDataLst>
            </p:nvPr>
          </p:nvCxnSpPr>
          <p:spPr>
            <a:xfrm flipH="1">
              <a:off x="8573" y="5777"/>
              <a:ext cx="303" cy="475"/>
            </a:xfrm>
            <a:prstGeom prst="line">
              <a:avLst/>
            </a:prstGeom>
            <a:ln>
              <a:solidFill>
                <a:schemeClr val="accent2">
                  <a:lumMod val="50000"/>
                </a:schemeClr>
              </a:solidFill>
            </a:ln>
          </p:spPr>
          <p:style>
            <a:lnRef idx="1">
              <a:srgbClr val="1F74AD"/>
            </a:lnRef>
            <a:fillRef idx="0">
              <a:srgbClr val="1F74AD"/>
            </a:fillRef>
            <a:effectRef idx="0">
              <a:srgbClr val="1F74AD"/>
            </a:effectRef>
            <a:fontRef idx="minor">
              <a:srgbClr val="000000"/>
            </a:fontRef>
          </p:style>
        </p:cxnSp>
        <p:sp>
          <p:nvSpPr>
            <p:cNvPr id="48" name="任意多边形 47"/>
            <p:cNvSpPr/>
            <p:nvPr>
              <p:custDataLst>
                <p:tags r:id="rId8"/>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5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DECC00"/>
                </a:solidFill>
              </a:endParaRPr>
            </a:p>
          </p:txBody>
        </p:sp>
        <p:sp>
          <p:nvSpPr>
            <p:cNvPr id="49" name="矩形 48"/>
            <p:cNvSpPr/>
            <p:nvPr>
              <p:custDataLst>
                <p:tags r:id="rId9"/>
              </p:custDataLst>
            </p:nvPr>
          </p:nvSpPr>
          <p:spPr>
            <a:xfrm>
              <a:off x="6168" y="3890"/>
              <a:ext cx="2990" cy="120"/>
            </a:xfrm>
            <a:prstGeom prst="rect">
              <a:avLst/>
            </a:prstGeom>
            <a:solidFill>
              <a:schemeClr val="accent2">
                <a:lumMod val="50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50" name="椭圆 49"/>
            <p:cNvSpPr/>
            <p:nvPr>
              <p:custDataLst>
                <p:tags r:id="rId10"/>
              </p:custDataLst>
            </p:nvPr>
          </p:nvSpPr>
          <p:spPr>
            <a:xfrm>
              <a:off x="8256" y="6111"/>
              <a:ext cx="850" cy="850"/>
            </a:xfrm>
            <a:prstGeom prst="ellipse">
              <a:avLst/>
            </a:prstGeom>
            <a:solidFill>
              <a:schemeClr val="accent2">
                <a:lumMod val="5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pitchFamily="34" charset="-122"/>
                  <a:ea typeface="微软雅黑" panose="020B0503020204020204" pitchFamily="34" charset="-122"/>
                </a:rPr>
                <a:t>7</a:t>
              </a:r>
              <a:endParaRPr lang="en-US" altLang="zh-CN" sz="140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60" name="文本框 59"/>
            <p:cNvSpPr txBox="1"/>
            <p:nvPr>
              <p:custDataLst>
                <p:tags r:id="rId11"/>
              </p:custDataLst>
            </p:nvPr>
          </p:nvSpPr>
          <p:spPr>
            <a:xfrm>
              <a:off x="6364" y="4275"/>
              <a:ext cx="2624" cy="1366"/>
            </a:xfrm>
            <a:prstGeom prst="rect">
              <a:avLst/>
            </a:prstGeom>
            <a:noFill/>
          </p:spPr>
          <p:txBody>
            <a:bodyPr wrap="square" rtlCol="0" anchor="ctr" anchorCtr="0">
              <a:noAutofit/>
            </a:bodyPr>
            <a:p>
              <a:pPr algn="just">
                <a:lnSpc>
                  <a:spcPct val="120000"/>
                </a:lnSpc>
              </a:pPr>
              <a:r>
                <a:rPr lang="zh-CN" altLang="en-US" sz="1200" spc="150" noProof="1">
                  <a:solidFill>
                    <a:schemeClr val="tx1">
                      <a:lumMod val="85000"/>
                      <a:lumOff val="15000"/>
                    </a:schemeClr>
                  </a:solidFill>
                  <a:latin typeface="微软雅黑" panose="020B0503020204020204" pitchFamily="34" charset="-122"/>
                  <a:ea typeface="微软雅黑" panose="020B0503020204020204" pitchFamily="34" charset="-122"/>
                  <a:cs typeface="+mn-cs"/>
                  <a:sym typeface="+mn-ea"/>
                </a:rPr>
                <a:t>策划实施时的步骤说明以及计划书（时间、人员、操作等的计划表）。</a:t>
              </a:r>
              <a:endParaRPr lang="zh-CN" altLang="en-US" sz="1200" spc="150" noProof="1">
                <a:solidFill>
                  <a:schemeClr val="tx1">
                    <a:lumMod val="85000"/>
                    <a:lumOff val="15000"/>
                  </a:schemeClr>
                </a:solidFill>
                <a:latin typeface="微软雅黑" panose="020B0503020204020204" pitchFamily="34" charset="-122"/>
                <a:ea typeface="微软雅黑" panose="020B0503020204020204" pitchFamily="34" charset="-122"/>
                <a:cs typeface="+mn-cs"/>
                <a:sym typeface="+mn-ea"/>
              </a:endParaRPr>
            </a:p>
          </p:txBody>
        </p:sp>
      </p:grpSp>
      <p:grpSp>
        <p:nvGrpSpPr>
          <p:cNvPr id="104" name="组合 103"/>
          <p:cNvGrpSpPr/>
          <p:nvPr/>
        </p:nvGrpSpPr>
        <p:grpSpPr>
          <a:xfrm>
            <a:off x="7185025" y="2621915"/>
            <a:ext cx="1937385" cy="1950085"/>
            <a:chOff x="10109" y="3890"/>
            <a:chExt cx="3051" cy="3071"/>
          </a:xfrm>
        </p:grpSpPr>
        <p:cxnSp>
          <p:nvCxnSpPr>
            <p:cNvPr id="51" name="直接连接符 50"/>
            <p:cNvCxnSpPr>
              <a:stCxn id="52" idx="3"/>
            </p:cNvCxnSpPr>
            <p:nvPr>
              <p:custDataLst>
                <p:tags r:id="rId12"/>
              </p:custDataLst>
            </p:nvPr>
          </p:nvCxnSpPr>
          <p:spPr>
            <a:xfrm flipH="1">
              <a:off x="12514" y="5777"/>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52" name="任意多边形 51"/>
            <p:cNvSpPr/>
            <p:nvPr>
              <p:custDataLst>
                <p:tags r:id="rId13"/>
              </p:custDataLst>
            </p:nvPr>
          </p:nvSpPr>
          <p:spPr>
            <a:xfrm>
              <a:off x="1010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A0BB0C"/>
                </a:solidFill>
              </a:endParaRPr>
            </a:p>
          </p:txBody>
        </p:sp>
        <p:sp>
          <p:nvSpPr>
            <p:cNvPr id="15" name="矩形 14"/>
            <p:cNvSpPr/>
            <p:nvPr>
              <p:custDataLst>
                <p:tags r:id="rId14"/>
              </p:custDataLst>
            </p:nvPr>
          </p:nvSpPr>
          <p:spPr>
            <a:xfrm>
              <a:off x="10109" y="3890"/>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54" name="椭圆 53"/>
            <p:cNvSpPr/>
            <p:nvPr>
              <p:custDataLst>
                <p:tags r:id="rId15"/>
              </p:custDataLst>
            </p:nvPr>
          </p:nvSpPr>
          <p:spPr>
            <a:xfrm>
              <a:off x="12310" y="6111"/>
              <a:ext cx="850" cy="850"/>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pitchFamily="34" charset="-122"/>
                  <a:ea typeface="微软雅黑" panose="020B0503020204020204" pitchFamily="34" charset="-122"/>
                </a:rPr>
                <a:t>8</a:t>
              </a:r>
              <a:endParaRPr lang="en-US" altLang="zh-CN" sz="140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61" name="文本框 60"/>
            <p:cNvSpPr txBox="1"/>
            <p:nvPr>
              <p:custDataLst>
                <p:tags r:id="rId16"/>
              </p:custDataLst>
            </p:nvPr>
          </p:nvSpPr>
          <p:spPr>
            <a:xfrm>
              <a:off x="10192" y="4275"/>
              <a:ext cx="2830" cy="1366"/>
            </a:xfrm>
            <a:prstGeom prst="rect">
              <a:avLst/>
            </a:prstGeom>
            <a:noFill/>
          </p:spPr>
          <p:txBody>
            <a:bodyPr wrap="square" rtlCol="0" anchor="ctr" anchorCtr="0">
              <a:normAutofit/>
            </a:bodyPr>
            <a:p>
              <a:pPr algn="just">
                <a:lnSpc>
                  <a:spcPct val="120000"/>
                </a:lnSpc>
              </a:pPr>
              <a:r>
                <a:rPr lang="zh-CN" altLang="en-US" sz="1200"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策划的预期效果（使用资源、预期效果及风险评估）。</a:t>
              </a:r>
              <a:endParaRPr lang="zh-CN" altLang="en-US" sz="1200"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9" name="组合 108"/>
          <p:cNvGrpSpPr/>
          <p:nvPr/>
        </p:nvGrpSpPr>
        <p:grpSpPr>
          <a:xfrm>
            <a:off x="4037013" y="4463415"/>
            <a:ext cx="1898650" cy="1950085"/>
            <a:chOff x="5152" y="6789"/>
            <a:chExt cx="2990" cy="3071"/>
          </a:xfrm>
        </p:grpSpPr>
        <p:cxnSp>
          <p:nvCxnSpPr>
            <p:cNvPr id="63" name="直接连接符 62"/>
            <p:cNvCxnSpPr>
              <a:stCxn id="64" idx="3"/>
            </p:cNvCxnSpPr>
            <p:nvPr>
              <p:custDataLst>
                <p:tags r:id="rId17"/>
              </p:custDataLst>
            </p:nvPr>
          </p:nvCxnSpPr>
          <p:spPr>
            <a:xfrm flipH="1">
              <a:off x="7557" y="8676"/>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64" name="任意多边形 63"/>
            <p:cNvSpPr/>
            <p:nvPr>
              <p:custDataLst>
                <p:tags r:id="rId18"/>
              </p:custDataLst>
            </p:nvPr>
          </p:nvSpPr>
          <p:spPr>
            <a:xfrm>
              <a:off x="5152" y="6843"/>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A0BB0C"/>
                </a:solidFill>
              </a:endParaRPr>
            </a:p>
          </p:txBody>
        </p:sp>
        <p:sp>
          <p:nvSpPr>
            <p:cNvPr id="16" name="矩形 15"/>
            <p:cNvSpPr/>
            <p:nvPr>
              <p:custDataLst>
                <p:tags r:id="rId19"/>
              </p:custDataLst>
            </p:nvPr>
          </p:nvSpPr>
          <p:spPr>
            <a:xfrm>
              <a:off x="5152" y="6789"/>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66" name="椭圆 65"/>
            <p:cNvSpPr/>
            <p:nvPr>
              <p:custDataLst>
                <p:tags r:id="rId20"/>
              </p:custDataLst>
            </p:nvPr>
          </p:nvSpPr>
          <p:spPr>
            <a:xfrm>
              <a:off x="7240" y="9010"/>
              <a:ext cx="850" cy="850"/>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sz="1400" b="1" strike="noStrike" noProof="1" dirty="0">
                  <a:solidFill>
                    <a:sysClr val="window" lastClr="FFFFFF"/>
                  </a:solidFill>
                  <a:latin typeface="微软雅黑" panose="020B0503020204020204" pitchFamily="34" charset="-122"/>
                  <a:ea typeface="微软雅黑" panose="020B0503020204020204" pitchFamily="34" charset="-122"/>
                </a:rPr>
                <a:t>9</a:t>
              </a:r>
              <a:endParaRPr lang="en-US" sz="140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71" name="文本框 70"/>
            <p:cNvSpPr txBox="1"/>
            <p:nvPr>
              <p:custDataLst>
                <p:tags r:id="rId21"/>
              </p:custDataLst>
            </p:nvPr>
          </p:nvSpPr>
          <p:spPr>
            <a:xfrm>
              <a:off x="5235" y="7174"/>
              <a:ext cx="2830" cy="1366"/>
            </a:xfrm>
            <a:prstGeom prst="rect">
              <a:avLst/>
            </a:prstGeom>
            <a:noFill/>
          </p:spPr>
          <p:txBody>
            <a:bodyPr wrap="square" rtlCol="0" anchor="ctr" anchorCtr="0">
              <a:normAutofit/>
            </a:bodyPr>
            <a:p>
              <a:pPr algn="just">
                <a:lnSpc>
                  <a:spcPct val="120000"/>
                </a:lnSpc>
              </a:pPr>
              <a:r>
                <a:rPr lang="zh-CN" altLang="en-US" sz="1200"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对本策划问题症结的想法。</a:t>
              </a:r>
              <a:endParaRPr lang="zh-CN" altLang="en-US" sz="1200"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8" name="组合 107"/>
          <p:cNvGrpSpPr/>
          <p:nvPr/>
        </p:nvGrpSpPr>
        <p:grpSpPr>
          <a:xfrm>
            <a:off x="6538913" y="4484053"/>
            <a:ext cx="1937385" cy="1950085"/>
            <a:chOff x="9093" y="6823"/>
            <a:chExt cx="3051" cy="3071"/>
          </a:xfrm>
        </p:grpSpPr>
        <p:cxnSp>
          <p:nvCxnSpPr>
            <p:cNvPr id="67" name="直接连接符 66"/>
            <p:cNvCxnSpPr>
              <a:stCxn id="68" idx="3"/>
            </p:cNvCxnSpPr>
            <p:nvPr>
              <p:custDataLst>
                <p:tags r:id="rId22"/>
              </p:custDataLst>
            </p:nvPr>
          </p:nvCxnSpPr>
          <p:spPr>
            <a:xfrm flipH="1">
              <a:off x="11498" y="8710"/>
              <a:ext cx="303" cy="475"/>
            </a:xfrm>
            <a:prstGeom prst="line">
              <a:avLst/>
            </a:prstGeom>
            <a:ln>
              <a:solidFill>
                <a:schemeClr val="accent2">
                  <a:lumMod val="75000"/>
                </a:schemeClr>
              </a:solidFill>
            </a:ln>
          </p:spPr>
          <p:style>
            <a:lnRef idx="1">
              <a:srgbClr val="1F74AD"/>
            </a:lnRef>
            <a:fillRef idx="0">
              <a:srgbClr val="1F74AD"/>
            </a:fillRef>
            <a:effectRef idx="0">
              <a:srgbClr val="1F74AD"/>
            </a:effectRef>
            <a:fontRef idx="minor">
              <a:srgbClr val="000000"/>
            </a:fontRef>
          </p:style>
        </p:cxnSp>
        <p:sp>
          <p:nvSpPr>
            <p:cNvPr id="68" name="任意多边形 67"/>
            <p:cNvSpPr/>
            <p:nvPr>
              <p:custDataLst>
                <p:tags r:id="rId23"/>
              </p:custDataLst>
            </p:nvPr>
          </p:nvSpPr>
          <p:spPr>
            <a:xfrm>
              <a:off x="9093" y="6877"/>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689626"/>
                </a:solidFill>
              </a:endParaRPr>
            </a:p>
          </p:txBody>
        </p:sp>
        <p:sp>
          <p:nvSpPr>
            <p:cNvPr id="69" name="矩形 68"/>
            <p:cNvSpPr/>
            <p:nvPr>
              <p:custDataLst>
                <p:tags r:id="rId24"/>
              </p:custDataLst>
            </p:nvPr>
          </p:nvSpPr>
          <p:spPr>
            <a:xfrm>
              <a:off x="9093" y="6823"/>
              <a:ext cx="2990" cy="120"/>
            </a:xfrm>
            <a:prstGeom prst="rect">
              <a:avLst/>
            </a:prstGeom>
            <a:solidFill>
              <a:schemeClr val="accent2">
                <a:lumMod val="75000"/>
              </a:schemeClr>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70" name="椭圆 69"/>
            <p:cNvSpPr/>
            <p:nvPr>
              <p:custDataLst>
                <p:tags r:id="rId25"/>
              </p:custDataLst>
            </p:nvPr>
          </p:nvSpPr>
          <p:spPr>
            <a:xfrm>
              <a:off x="11294" y="9044"/>
              <a:ext cx="850" cy="850"/>
            </a:xfrm>
            <a:prstGeom prst="ellipse">
              <a:avLst/>
            </a:prstGeom>
            <a:solidFill>
              <a:schemeClr val="accent2">
                <a:lumMod val="75000"/>
              </a:schemeClr>
            </a:solidFill>
            <a:ln>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200" b="1" strike="noStrike" noProof="1" dirty="0">
                  <a:solidFill>
                    <a:sysClr val="window" lastClr="FFFFFF"/>
                  </a:solidFill>
                  <a:latin typeface="微软雅黑" panose="020B0503020204020204" pitchFamily="34" charset="-122"/>
                  <a:ea typeface="微软雅黑" panose="020B0503020204020204" pitchFamily="34" charset="-122"/>
                </a:rPr>
                <a:t>10</a:t>
              </a:r>
              <a:endParaRPr lang="en-US" altLang="zh-CN" sz="120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72" name="文本框 71"/>
            <p:cNvSpPr txBox="1"/>
            <p:nvPr>
              <p:custDataLst>
                <p:tags r:id="rId26"/>
              </p:custDataLst>
            </p:nvPr>
          </p:nvSpPr>
          <p:spPr>
            <a:xfrm>
              <a:off x="9176" y="7208"/>
              <a:ext cx="2830" cy="1366"/>
            </a:xfrm>
            <a:prstGeom prst="rect">
              <a:avLst/>
            </a:prstGeom>
            <a:noFill/>
            <a:ln>
              <a:noFill/>
            </a:ln>
          </p:spPr>
          <p:txBody>
            <a:bodyPr wrap="square" rtlCol="0" anchor="ctr" anchorCtr="0">
              <a:normAutofit/>
            </a:bodyPr>
            <a:p>
              <a:pPr algn="just">
                <a:lnSpc>
                  <a:spcPct val="120000"/>
                </a:lnSpc>
              </a:pPr>
              <a:r>
                <a:rPr lang="zh-CN" altLang="en-US" sz="1200"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可供参考的策划案、文献、案例等。</a:t>
              </a:r>
              <a:endParaRPr lang="zh-CN" altLang="en-US" sz="1200"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sp>
        <p:nvSpPr>
          <p:cNvPr id="3" name="文本框 2"/>
          <p:cNvSpPr txBox="1"/>
          <p:nvPr/>
        </p:nvSpPr>
        <p:spPr>
          <a:xfrm>
            <a:off x="4511834" y="980758"/>
            <a:ext cx="3268980" cy="460375"/>
          </a:xfrm>
          <a:prstGeom prst="rect">
            <a:avLst/>
          </a:prstGeom>
          <a:noFill/>
        </p:spPr>
        <p:txBody>
          <a:bodyPr wrap="none" rtlCol="0" anchor="t">
            <a:spAutoFit/>
          </a:bodyPr>
          <a:p>
            <a:pPr algn="just"/>
            <a:r>
              <a:rPr lang="zh-CN" altLang="en-US" sz="2400" spc="300" dirty="0">
                <a:solidFill>
                  <a:schemeClr val="accent1">
                    <a:lumMod val="75000"/>
                  </a:schemeClr>
                </a:solidFill>
                <a:latin typeface="微软雅黑" panose="020B0503020204020204" pitchFamily="34" charset="-122"/>
                <a:ea typeface="微软雅黑" panose="020B0503020204020204" pitchFamily="34" charset="-122"/>
                <a:sym typeface="+mn-ea"/>
              </a:rPr>
              <a:t>三、撰写营销策划书</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27"/>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02"/>
                                        </p:tgtEl>
                                        <p:attrNameLst>
                                          <p:attrName>style.visibility</p:attrName>
                                        </p:attrNameLst>
                                      </p:cBhvr>
                                      <p:to>
                                        <p:strVal val="visible"/>
                                      </p:to>
                                    </p:set>
                                    <p:animEffect transition="in" filter="fade">
                                      <p:cBhvr>
                                        <p:cTn id="7" dur="500"/>
                                        <p:tgtEl>
                                          <p:spTgt spid="102"/>
                                        </p:tgtEl>
                                      </p:cBhvr>
                                    </p:animEffect>
                                    <p:anim calcmode="lin" valueType="num">
                                      <p:cBhvr>
                                        <p:cTn id="8" dur="500" fill="hold"/>
                                        <p:tgtEl>
                                          <p:spTgt spid="102"/>
                                        </p:tgtEl>
                                        <p:attrNameLst>
                                          <p:attrName>ppt_x</p:attrName>
                                        </p:attrNameLst>
                                      </p:cBhvr>
                                      <p:tavLst>
                                        <p:tav tm="0">
                                          <p:val>
                                            <p:strVal val="#ppt_x"/>
                                          </p:val>
                                        </p:tav>
                                        <p:tav tm="100000">
                                          <p:val>
                                            <p:strVal val="#ppt_x"/>
                                          </p:val>
                                        </p:tav>
                                      </p:tavLst>
                                    </p:anim>
                                    <p:anim calcmode="lin" valueType="num">
                                      <p:cBhvr>
                                        <p:cTn id="9" dur="500" fill="hold"/>
                                        <p:tgtEl>
                                          <p:spTgt spid="10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500" fill="hold">
                                          <p:stCondLst>
                                            <p:cond delay="0"/>
                                          </p:stCondLst>
                                        </p:cTn>
                                        <p:tgtEl>
                                          <p:spTgt spid="103"/>
                                        </p:tgtEl>
                                        <p:attrNameLst>
                                          <p:attrName>style.visibility</p:attrName>
                                        </p:attrNameLst>
                                      </p:cBhvr>
                                      <p:to>
                                        <p:strVal val="visible"/>
                                      </p:to>
                                    </p:set>
                                    <p:animEffect transition="in" filter="fade">
                                      <p:cBhvr>
                                        <p:cTn id="13" dur="500"/>
                                        <p:tgtEl>
                                          <p:spTgt spid="103"/>
                                        </p:tgtEl>
                                      </p:cBhvr>
                                    </p:animEffect>
                                    <p:anim calcmode="lin" valueType="num">
                                      <p:cBhvr>
                                        <p:cTn id="14" dur="500" fill="hold"/>
                                        <p:tgtEl>
                                          <p:spTgt spid="103"/>
                                        </p:tgtEl>
                                        <p:attrNameLst>
                                          <p:attrName>ppt_x</p:attrName>
                                        </p:attrNameLst>
                                      </p:cBhvr>
                                      <p:tavLst>
                                        <p:tav tm="0">
                                          <p:val>
                                            <p:strVal val="#ppt_x"/>
                                          </p:val>
                                        </p:tav>
                                        <p:tav tm="100000">
                                          <p:val>
                                            <p:strVal val="#ppt_x"/>
                                          </p:val>
                                        </p:tav>
                                      </p:tavLst>
                                    </p:anim>
                                    <p:anim calcmode="lin" valueType="num">
                                      <p:cBhvr>
                                        <p:cTn id="15" dur="500" fill="hold"/>
                                        <p:tgtEl>
                                          <p:spTgt spid="10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500"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anim calcmode="lin" valueType="num">
                                      <p:cBhvr>
                                        <p:cTn id="20" dur="500" fill="hold"/>
                                        <p:tgtEl>
                                          <p:spTgt spid="104"/>
                                        </p:tgtEl>
                                        <p:attrNameLst>
                                          <p:attrName>ppt_x</p:attrName>
                                        </p:attrNameLst>
                                      </p:cBhvr>
                                      <p:tavLst>
                                        <p:tav tm="0">
                                          <p:val>
                                            <p:strVal val="#ppt_x"/>
                                          </p:val>
                                        </p:tav>
                                        <p:tav tm="100000">
                                          <p:val>
                                            <p:strVal val="#ppt_x"/>
                                          </p:val>
                                        </p:tav>
                                      </p:tavLst>
                                    </p:anim>
                                    <p:anim calcmode="lin" valueType="num">
                                      <p:cBhvr>
                                        <p:cTn id="21" dur="500" fill="hold"/>
                                        <p:tgtEl>
                                          <p:spTgt spid="10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500" fill="hold">
                                          <p:stCondLst>
                                            <p:cond delay="0"/>
                                          </p:stCondLst>
                                        </p:cTn>
                                        <p:tgtEl>
                                          <p:spTgt spid="109"/>
                                        </p:tgtEl>
                                        <p:attrNameLst>
                                          <p:attrName>style.visibility</p:attrName>
                                        </p:attrNameLst>
                                      </p:cBhvr>
                                      <p:to>
                                        <p:strVal val="visible"/>
                                      </p:to>
                                    </p:set>
                                    <p:animEffect transition="in" filter="fade">
                                      <p:cBhvr>
                                        <p:cTn id="25" dur="500"/>
                                        <p:tgtEl>
                                          <p:spTgt spid="109"/>
                                        </p:tgtEl>
                                      </p:cBhvr>
                                    </p:animEffect>
                                    <p:anim calcmode="lin" valueType="num">
                                      <p:cBhvr>
                                        <p:cTn id="26" dur="500" fill="hold"/>
                                        <p:tgtEl>
                                          <p:spTgt spid="109"/>
                                        </p:tgtEl>
                                        <p:attrNameLst>
                                          <p:attrName>ppt_x</p:attrName>
                                        </p:attrNameLst>
                                      </p:cBhvr>
                                      <p:tavLst>
                                        <p:tav tm="0">
                                          <p:val>
                                            <p:strVal val="#ppt_x"/>
                                          </p:val>
                                        </p:tav>
                                        <p:tav tm="100000">
                                          <p:val>
                                            <p:strVal val="#ppt_x"/>
                                          </p:val>
                                        </p:tav>
                                      </p:tavLst>
                                    </p:anim>
                                    <p:anim calcmode="lin" valueType="num">
                                      <p:cBhvr>
                                        <p:cTn id="27" dur="500" fill="hold"/>
                                        <p:tgtEl>
                                          <p:spTgt spid="10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500" fill="hold">
                                          <p:stCondLst>
                                            <p:cond delay="0"/>
                                          </p:stCondLst>
                                        </p:cTn>
                                        <p:tgtEl>
                                          <p:spTgt spid="108"/>
                                        </p:tgtEl>
                                        <p:attrNameLst>
                                          <p:attrName>style.visibility</p:attrName>
                                        </p:attrNameLst>
                                      </p:cBhvr>
                                      <p:to>
                                        <p:strVal val="visible"/>
                                      </p:to>
                                    </p:set>
                                    <p:animEffect transition="in" filter="fade">
                                      <p:cBhvr>
                                        <p:cTn id="31" dur="500"/>
                                        <p:tgtEl>
                                          <p:spTgt spid="108"/>
                                        </p:tgtEl>
                                      </p:cBhvr>
                                    </p:animEffect>
                                    <p:anim calcmode="lin" valueType="num">
                                      <p:cBhvr>
                                        <p:cTn id="32" dur="500" fill="hold"/>
                                        <p:tgtEl>
                                          <p:spTgt spid="108"/>
                                        </p:tgtEl>
                                        <p:attrNameLst>
                                          <p:attrName>ppt_x</p:attrName>
                                        </p:attrNameLst>
                                      </p:cBhvr>
                                      <p:tavLst>
                                        <p:tav tm="0">
                                          <p:val>
                                            <p:strVal val="#ppt_x"/>
                                          </p:val>
                                        </p:tav>
                                        <p:tav tm="100000">
                                          <p:val>
                                            <p:strVal val="#ppt_x"/>
                                          </p:val>
                                        </p:tav>
                                      </p:tavLst>
                                    </p:anim>
                                    <p:anim calcmode="lin" valueType="num">
                                      <p:cBhvr>
                                        <p:cTn id="33" dur="500" fill="hold"/>
                                        <p:tgtEl>
                                          <p:spTgt spid="1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1367155" y="2173605"/>
            <a:ext cx="9653270" cy="3355975"/>
            <a:chOff x="2782" y="2743"/>
            <a:chExt cx="13324" cy="3965"/>
          </a:xfrm>
        </p:grpSpPr>
        <p:sp>
          <p:nvSpPr>
            <p:cNvPr id="114" name="圆角矩形 113"/>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2782" y="2743"/>
              <a:ext cx="761" cy="400"/>
              <a:chOff x="6137" y="3704"/>
              <a:chExt cx="761" cy="400"/>
            </a:xfrm>
          </p:grpSpPr>
          <p:sp>
            <p:nvSpPr>
              <p:cNvPr id="116" name="菱形 115"/>
              <p:cNvSpPr/>
              <p:nvPr>
                <p:custDataLst>
                  <p:tags r:id="rId2"/>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2782" y="6308"/>
              <a:ext cx="761" cy="400"/>
              <a:chOff x="6137" y="3704"/>
              <a:chExt cx="761" cy="400"/>
            </a:xfrm>
          </p:grpSpPr>
          <p:sp>
            <p:nvSpPr>
              <p:cNvPr id="119" name="菱形 118"/>
              <p:cNvSpPr/>
              <p:nvPr>
                <p:custDataLst>
                  <p:tags r:id="rId4"/>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5330" y="6308"/>
              <a:ext cx="776" cy="400"/>
              <a:chOff x="6137" y="3704"/>
              <a:chExt cx="776" cy="400"/>
            </a:xfrm>
          </p:grpSpPr>
          <p:sp>
            <p:nvSpPr>
              <p:cNvPr id="122" name="菱形 121"/>
              <p:cNvSpPr/>
              <p:nvPr>
                <p:custDataLst>
                  <p:tags r:id="rId6"/>
                </p:custDataLst>
              </p:nvPr>
            </p:nvSpPr>
            <p:spPr>
              <a:xfrm>
                <a:off x="6137" y="3704"/>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6453" y="3704"/>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5345" y="2764"/>
              <a:ext cx="761" cy="400"/>
              <a:chOff x="6137" y="3704"/>
              <a:chExt cx="761" cy="400"/>
            </a:xfrm>
          </p:grpSpPr>
          <p:sp>
            <p:nvSpPr>
              <p:cNvPr id="125" name="菱形 124"/>
              <p:cNvSpPr/>
              <p:nvPr>
                <p:custDataLst>
                  <p:tags r:id="rId8"/>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2063750" y="2702560"/>
            <a:ext cx="8416290" cy="22301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8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在营销策划书中，应对方案执行过程中所需的人力、物力、财力以及可能产生的有形和无形的成本负担进行评估，同时对方案何时产生收益、产生多少收益以及方案有效收益期的长短等也必须进行评估。另外，内外环境的变化，不可避免地会给方案的执行带来一些不确定性，也就是我们说的风险，因此，当环境变化时，是否有应变措施、失败的概率有多少、造成的损失是否会危及企业的生存等也要在策划书中加以说明。</a:t>
            </a:r>
            <a:endParaRPr lang="zh-CN" altLang="en-US" sz="18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4017804" y="1431925"/>
            <a:ext cx="39547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四、营销策划的预期效果</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714375" y="2836863"/>
            <a:ext cx="2170113" cy="1184275"/>
          </a:xfrm>
          <a:prstGeom prst="rect">
            <a:avLst/>
          </a:prstGeom>
          <a:noFill/>
        </p:spPr>
        <p:txBody>
          <a:bodyPr wrap="square" lIns="101600" tIns="38100" rIns="63500" bIns="38100" rtlCol="0" anchor="ctr" anchorCtr="0">
            <a:noAutofit/>
          </a:bodyPr>
          <a:lstStyle/>
          <a:p>
            <a:pPr fontAlgn="auto">
              <a:spcBef>
                <a:spcPts val="0"/>
              </a:spcBef>
              <a:spcAft>
                <a:spcPts val="0"/>
              </a:spcAft>
              <a:buSzPct val="100000"/>
            </a:pPr>
            <a:r>
              <a:rPr lang="zh-CN" altLang="en-US" sz="3600" spc="300" noProof="1" dirty="0">
                <a:solidFill>
                  <a:schemeClr val="accent1">
                    <a:lumMod val="75000"/>
                  </a:schemeClr>
                </a:solidFill>
                <a:latin typeface="Arial" panose="020B0604020202020204" pitchFamily="34" charset="0"/>
                <a:ea typeface="微软雅黑" panose="020B0503020204020204" pitchFamily="34" charset="-122"/>
                <a:cs typeface="+mn-cs"/>
              </a:rPr>
              <a:t>学习目标</a:t>
            </a:r>
            <a:endParaRPr lang="zh-CN" altLang="en-US" sz="3600" spc="300" noProof="1" dirty="0">
              <a:solidFill>
                <a:schemeClr val="accent1">
                  <a:lumMod val="75000"/>
                </a:schemeClr>
              </a:solidFill>
              <a:latin typeface="Arial" panose="020B0604020202020204" pitchFamily="34" charset="0"/>
              <a:ea typeface="微软雅黑" panose="020B0503020204020204" pitchFamily="34" charset="-122"/>
            </a:endParaRPr>
          </a:p>
        </p:txBody>
      </p:sp>
      <p:grpSp>
        <p:nvGrpSpPr>
          <p:cNvPr id="2" name="组合 1"/>
          <p:cNvGrpSpPr/>
          <p:nvPr/>
        </p:nvGrpSpPr>
        <p:grpSpPr>
          <a:xfrm>
            <a:off x="3348355" y="790575"/>
            <a:ext cx="8219440" cy="4958080"/>
            <a:chOff x="5273" y="1697"/>
            <a:chExt cx="12944" cy="7808"/>
          </a:xfrm>
        </p:grpSpPr>
        <p:grpSp>
          <p:nvGrpSpPr>
            <p:cNvPr id="71682" name="组合 7"/>
            <p:cNvGrpSpPr/>
            <p:nvPr/>
          </p:nvGrpSpPr>
          <p:grpSpPr>
            <a:xfrm>
              <a:off x="5300" y="2038"/>
              <a:ext cx="12848" cy="7380"/>
              <a:chOff x="6403" y="547"/>
              <a:chExt cx="12139" cy="9676"/>
            </a:xfrm>
          </p:grpSpPr>
          <p:sp>
            <p:nvSpPr>
              <p:cNvPr id="4" name="矩形 3"/>
              <p:cNvSpPr/>
              <p:nvPr>
                <p:custDataLst>
                  <p:tags r:id="rId2"/>
                </p:custDataLst>
              </p:nvPr>
            </p:nvSpPr>
            <p:spPr>
              <a:xfrm>
                <a:off x="6403" y="547"/>
                <a:ext cx="12139" cy="9676"/>
              </a:xfrm>
              <a:prstGeom prst="rect">
                <a:avLst/>
              </a:prstGeom>
              <a:pattFill prst="wdUpDiag">
                <a:fgClr>
                  <a:schemeClr val="bg1"/>
                </a:fgClr>
                <a:bgClr>
                  <a:srgbClr val="E8F0F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kumimoji="1" lang="zh-CN" altLang="en-US" sz="1600" b="1" strike="noStrike" noProof="1" dirty="0">
                  <a:solidFill>
                    <a:schemeClr val="bg1"/>
                  </a:solidFill>
                  <a:latin typeface="+mn-ea"/>
                </a:endParaRPr>
              </a:p>
            </p:txBody>
          </p:sp>
          <p:sp>
            <p:nvSpPr>
              <p:cNvPr id="5" name="矩形: 剪去对角 4"/>
              <p:cNvSpPr/>
              <p:nvPr>
                <p:custDataLst>
                  <p:tags r:id="rId3"/>
                </p:custDataLst>
              </p:nvPr>
            </p:nvSpPr>
            <p:spPr>
              <a:xfrm>
                <a:off x="6840" y="905"/>
                <a:ext cx="11301" cy="8960"/>
              </a:xfrm>
              <a:prstGeom prst="snip2DiagRect">
                <a:avLst>
                  <a:gd name="adj1" fmla="val 8418"/>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kumimoji="1" lang="zh-CN" altLang="en-US" sz="1600" b="1" strike="noStrike" noProof="1" dirty="0">
                  <a:solidFill>
                    <a:schemeClr val="bg1"/>
                  </a:solidFill>
                  <a:latin typeface="+mn-ea"/>
                </a:endParaRPr>
              </a:p>
            </p:txBody>
          </p:sp>
        </p:grpSp>
        <p:pic>
          <p:nvPicPr>
            <p:cNvPr id="71685" name="图片 8"/>
            <p:cNvPicPr>
              <a:picLocks noChangeAspect="1"/>
            </p:cNvPicPr>
            <p:nvPr/>
          </p:nvPicPr>
          <p:blipFill>
            <a:blip r:embed="rId4">
              <a:clrChange>
                <a:clrFrom>
                  <a:srgbClr val="FFFFFF"/>
                </a:clrFrom>
                <a:clrTo>
                  <a:srgbClr val="FFFFFF">
                    <a:alpha val="0"/>
                  </a:srgbClr>
                </a:clrTo>
              </a:clrChange>
            </a:blip>
            <a:stretch>
              <a:fillRect/>
            </a:stretch>
          </p:blipFill>
          <p:spPr>
            <a:xfrm rot="6720000">
              <a:off x="5150" y="1820"/>
              <a:ext cx="1320" cy="1075"/>
            </a:xfrm>
            <a:prstGeom prst="rect">
              <a:avLst/>
            </a:prstGeom>
            <a:noFill/>
            <a:ln w="9525">
              <a:noFill/>
            </a:ln>
          </p:spPr>
        </p:pic>
        <p:pic>
          <p:nvPicPr>
            <p:cNvPr id="71686" name="图片 9"/>
            <p:cNvPicPr>
              <a:picLocks noChangeAspect="1"/>
            </p:cNvPicPr>
            <p:nvPr/>
          </p:nvPicPr>
          <p:blipFill>
            <a:blip r:embed="rId5">
              <a:clrChange>
                <a:clrFrom>
                  <a:srgbClr val="FFFFFF"/>
                </a:clrFrom>
                <a:clrTo>
                  <a:srgbClr val="FFFFFF">
                    <a:alpha val="0"/>
                  </a:srgbClr>
                </a:clrTo>
              </a:clrChange>
            </a:blip>
            <a:stretch>
              <a:fillRect/>
            </a:stretch>
          </p:blipFill>
          <p:spPr>
            <a:xfrm>
              <a:off x="17063" y="8445"/>
              <a:ext cx="1155" cy="1060"/>
            </a:xfrm>
            <a:prstGeom prst="rect">
              <a:avLst/>
            </a:prstGeom>
            <a:noFill/>
            <a:ln w="9525">
              <a:noFill/>
            </a:ln>
          </p:spPr>
        </p:pic>
        <p:sp>
          <p:nvSpPr>
            <p:cNvPr id="12" name="文本框 11"/>
            <p:cNvSpPr txBox="1"/>
            <p:nvPr>
              <p:custDataLst>
                <p:tags r:id="rId6"/>
              </p:custDataLst>
            </p:nvPr>
          </p:nvSpPr>
          <p:spPr>
            <a:xfrm>
              <a:off x="6181" y="3699"/>
              <a:ext cx="11543" cy="4159"/>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61950" indent="-361950" algn="l" fontAlgn="ctr">
                <a:lnSpc>
                  <a:spcPct val="130000"/>
                </a:lnSpc>
                <a:spcBef>
                  <a:spcPts val="1000"/>
                </a:spcBef>
                <a:spcAft>
                  <a:spcPts val="0"/>
                </a:spcAft>
                <a:buClr>
                  <a:schemeClr val="accent1">
                    <a:lumMod val="75000"/>
                  </a:schemeClr>
                </a:buClr>
                <a:buSzPct val="100000"/>
                <a:buFont typeface="WPS-Bullets" pitchFamily="2" charset="0"/>
                <a:buChar char=""/>
              </a:pPr>
              <a:r>
                <a:rPr lang="zh-CN" altLang="en-US" sz="2000" b="1" strike="noStrike" noProof="1">
                  <a:solidFill>
                    <a:srgbClr val="175094"/>
                  </a:solidFill>
                  <a:latin typeface="微软雅黑" panose="020B0503020204020204" pitchFamily="34" charset="-122"/>
                  <a:ea typeface="微软雅黑" panose="020B0503020204020204" pitchFamily="34" charset="-122"/>
                  <a:cs typeface="+mn-cs"/>
                </a:rPr>
                <a:t>【知识目标】</a:t>
              </a:r>
              <a:endParaRPr lang="zh-CN" altLang="en-US" b="1" strike="noStrike" noProof="1">
                <a:solidFill>
                  <a:schemeClr val="tx1">
                    <a:lumMod val="75000"/>
                    <a:lumOff val="25000"/>
                  </a:schemeClr>
                </a:solidFill>
                <a:latin typeface="微软雅黑" panose="020B0503020204020204" pitchFamily="34" charset="-122"/>
                <a:ea typeface="微软雅黑" panose="020B0503020204020204" pitchFamily="34" charset="-122"/>
              </a:endParaRPr>
            </a:p>
            <a:p>
              <a:pPr marL="645795" indent="-285750" algn="l" fontAlgn="ctr">
                <a:lnSpc>
                  <a:spcPct val="130000"/>
                </a:lnSpc>
                <a:spcBef>
                  <a:spcPts val="1000"/>
                </a:spcBef>
                <a:spcAft>
                  <a:spcPts val="0"/>
                </a:spcAft>
                <a:buClr>
                  <a:schemeClr val="accent1">
                    <a:lumMod val="75000"/>
                  </a:schemeClr>
                </a:buClr>
                <a:buSzPct val="100000"/>
                <a:buFont typeface="Wingdings" panose="05000000000000000000" charset="0"/>
                <a:buChar char="l"/>
              </a:pPr>
              <a:r>
                <a:rPr lang="zh-CN" altLang="en-US"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sym typeface="+mn-ea"/>
                </a:rPr>
                <a:t>了解策划的基本原则、策划人员的基本素质要求；</a:t>
              </a:r>
              <a:endParaRPr lang="zh-CN" altLang="en-US"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sym typeface="+mn-ea"/>
              </a:endParaRPr>
            </a:p>
            <a:p>
              <a:pPr marL="645795" indent="-285750" algn="l" fontAlgn="ctr">
                <a:lnSpc>
                  <a:spcPct val="130000"/>
                </a:lnSpc>
                <a:spcBef>
                  <a:spcPts val="1000"/>
                </a:spcBef>
                <a:spcAft>
                  <a:spcPts val="0"/>
                </a:spcAft>
                <a:buClr>
                  <a:schemeClr val="accent1">
                    <a:lumMod val="75000"/>
                  </a:schemeClr>
                </a:buClr>
                <a:buSzPct val="100000"/>
                <a:buFont typeface="Wingdings" panose="05000000000000000000" charset="0"/>
                <a:buChar char="l"/>
              </a:pPr>
              <a:r>
                <a:rPr lang="zh-CN" altLang="en-US"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sym typeface="+mn-ea"/>
                </a:rPr>
                <a:t>掌握策划的设计方法与结构；</a:t>
              </a:r>
              <a:endParaRPr lang="zh-CN" altLang="en-US"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sym typeface="+mn-ea"/>
              </a:endParaRPr>
            </a:p>
            <a:p>
              <a:pPr marL="645795" indent="-285750" algn="l" fontAlgn="ctr">
                <a:lnSpc>
                  <a:spcPct val="130000"/>
                </a:lnSpc>
                <a:spcBef>
                  <a:spcPts val="1000"/>
                </a:spcBef>
                <a:spcAft>
                  <a:spcPts val="0"/>
                </a:spcAft>
                <a:buClr>
                  <a:schemeClr val="accent1">
                    <a:lumMod val="75000"/>
                  </a:schemeClr>
                </a:buClr>
                <a:buSzPct val="100000"/>
                <a:buFont typeface="Wingdings" panose="05000000000000000000" charset="0"/>
                <a:buChar char="l"/>
              </a:pPr>
              <a:r>
                <a:rPr lang="zh-CN" altLang="en-US"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sym typeface="+mn-ea"/>
                </a:rPr>
                <a:t>了解公关策划流程和基本模式；</a:t>
              </a:r>
              <a:endParaRPr lang="zh-CN" altLang="en-US"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sym typeface="+mn-ea"/>
              </a:endParaRPr>
            </a:p>
            <a:p>
              <a:pPr marL="645795" indent="-285750" algn="l" fontAlgn="ctr">
                <a:lnSpc>
                  <a:spcPct val="130000"/>
                </a:lnSpc>
                <a:spcBef>
                  <a:spcPts val="1000"/>
                </a:spcBef>
                <a:spcAft>
                  <a:spcPts val="0"/>
                </a:spcAft>
                <a:buClr>
                  <a:schemeClr val="accent1">
                    <a:lumMod val="75000"/>
                  </a:schemeClr>
                </a:buClr>
                <a:buSzPct val="100000"/>
                <a:buFont typeface="Wingdings" panose="05000000000000000000" charset="0"/>
                <a:buChar char="l"/>
              </a:pPr>
              <a:r>
                <a:rPr lang="zh-CN" altLang="en-US"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sym typeface="+mn-ea"/>
                </a:rPr>
                <a:t>掌握危机公关的流程和处理技巧；</a:t>
              </a:r>
              <a:endParaRPr lang="zh-CN" altLang="en-US"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sym typeface="+mn-ea"/>
              </a:endParaRPr>
            </a:p>
            <a:p>
              <a:pPr marL="645795" indent="-285750" algn="l" fontAlgn="ctr">
                <a:lnSpc>
                  <a:spcPct val="130000"/>
                </a:lnSpc>
                <a:spcBef>
                  <a:spcPts val="1000"/>
                </a:spcBef>
                <a:spcAft>
                  <a:spcPts val="0"/>
                </a:spcAft>
                <a:buClr>
                  <a:schemeClr val="accent1">
                    <a:lumMod val="75000"/>
                  </a:schemeClr>
                </a:buClr>
                <a:buSzPct val="100000"/>
                <a:buFont typeface="Wingdings" panose="05000000000000000000" charset="0"/>
                <a:buChar char="l"/>
              </a:pPr>
              <a:r>
                <a:rPr lang="zh-CN" altLang="en-US"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sym typeface="+mn-ea"/>
                </a:rPr>
                <a:t>了解广告计划的编制程序。</a:t>
              </a:r>
              <a:endParaRPr lang="zh-CN" altLang="en-US"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sym typeface="+mn-ea"/>
              </a:endParaRPr>
            </a:p>
          </p:txBody>
        </p:sp>
      </p:grpSp>
    </p:spTree>
    <p:custDataLst>
      <p:tags r:id="rId7"/>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1367155" y="2173605"/>
            <a:ext cx="9653270" cy="3355975"/>
            <a:chOff x="2782" y="2743"/>
            <a:chExt cx="13324" cy="3965"/>
          </a:xfrm>
        </p:grpSpPr>
        <p:sp>
          <p:nvSpPr>
            <p:cNvPr id="114" name="圆角矩形 113"/>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2782" y="2743"/>
              <a:ext cx="761" cy="400"/>
              <a:chOff x="6137" y="3704"/>
              <a:chExt cx="761" cy="400"/>
            </a:xfrm>
          </p:grpSpPr>
          <p:sp>
            <p:nvSpPr>
              <p:cNvPr id="116" name="菱形 115"/>
              <p:cNvSpPr/>
              <p:nvPr>
                <p:custDataLst>
                  <p:tags r:id="rId2"/>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2782" y="6308"/>
              <a:ext cx="761" cy="400"/>
              <a:chOff x="6137" y="3704"/>
              <a:chExt cx="761" cy="400"/>
            </a:xfrm>
          </p:grpSpPr>
          <p:sp>
            <p:nvSpPr>
              <p:cNvPr id="119" name="菱形 118"/>
              <p:cNvSpPr/>
              <p:nvPr>
                <p:custDataLst>
                  <p:tags r:id="rId4"/>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5330" y="6308"/>
              <a:ext cx="776" cy="400"/>
              <a:chOff x="6137" y="3704"/>
              <a:chExt cx="776" cy="400"/>
            </a:xfrm>
          </p:grpSpPr>
          <p:sp>
            <p:nvSpPr>
              <p:cNvPr id="122" name="菱形 121"/>
              <p:cNvSpPr/>
              <p:nvPr>
                <p:custDataLst>
                  <p:tags r:id="rId6"/>
                </p:custDataLst>
              </p:nvPr>
            </p:nvSpPr>
            <p:spPr>
              <a:xfrm>
                <a:off x="6137" y="3704"/>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6453" y="3704"/>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5345" y="2764"/>
              <a:ext cx="761" cy="400"/>
              <a:chOff x="6137" y="3704"/>
              <a:chExt cx="761" cy="400"/>
            </a:xfrm>
          </p:grpSpPr>
          <p:sp>
            <p:nvSpPr>
              <p:cNvPr id="125" name="菱形 124"/>
              <p:cNvSpPr/>
              <p:nvPr>
                <p:custDataLst>
                  <p:tags r:id="rId8"/>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2063750" y="2702560"/>
            <a:ext cx="8416290" cy="22301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8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新体系建立后，策划人只收集发生变化或与原贮存信息不一致的信息建立数据库，电脑就可根据全息律及全息效应，及时地预见出其他全息律将会发生的变化、及时地策划出解决的途径和方法，以供经营决策者决策参考之用，以便在“机会”出现时及时地把握住机会，在“错误”或“灾难”等不好的苗头来临之前（出现时），果断采取措施，将之消除于萌芽之中，使公司得以保持健康发展。</a:t>
            </a:r>
            <a:endParaRPr lang="zh-CN" altLang="en-US" sz="18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4875054" y="1431925"/>
            <a:ext cx="22402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五、策划监控</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0897" name="组合 28"/>
          <p:cNvGrpSpPr/>
          <p:nvPr/>
        </p:nvGrpSpPr>
        <p:grpSpPr>
          <a:xfrm>
            <a:off x="927100" y="341313"/>
            <a:ext cx="10360025" cy="523875"/>
            <a:chOff x="1459" y="538"/>
            <a:chExt cx="16315" cy="825"/>
          </a:xfrm>
        </p:grpSpPr>
        <p:cxnSp>
          <p:nvCxnSpPr>
            <p:cNvPr id="53" name="直接连接符 52"/>
            <p:cNvCxnSpPr/>
            <p:nvPr>
              <p:custDataLst>
                <p:tags r:id="rId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工 作 过 程</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16" name="圆角矩形 9"/>
          <p:cNvSpPr/>
          <p:nvPr/>
        </p:nvSpPr>
        <p:spPr>
          <a:xfrm>
            <a:off x="931863" y="2733358"/>
            <a:ext cx="2452688" cy="3284538"/>
          </a:xfrm>
          <a:prstGeom prst="roundRect">
            <a:avLst>
              <a:gd name="adj" fmla="val 1278"/>
            </a:avLst>
          </a:prstGeom>
          <a:solidFill>
            <a:srgbClr val="E6F2FB"/>
          </a:solidFill>
          <a:ln w="9525">
            <a:noFill/>
          </a:ln>
        </p:spPr>
        <p:txBody>
          <a:bodyPr wrap="none" lIns="91429" tIns="45715" rIns="91429" bIns="45715" anchor="ctr"/>
          <a:p>
            <a:pPr algn="ctr" eaLnBrk="0" fontAlgn="base" hangingPunct="0"/>
            <a:endParaRPr lang="zh-CN" altLang="zh-CN" sz="2400" strike="noStrike" noProof="1" dirty="0">
              <a:solidFill>
                <a:srgbClr val="FFFFFF">
                  <a:alpha val="11000"/>
                </a:srgbClr>
              </a:solidFill>
              <a:latin typeface="华康俪金黑W8(P)" pitchFamily="2" charset="-122"/>
              <a:ea typeface="华康俪金黑W8(P)" pitchFamily="2" charset="-122"/>
              <a:sym typeface="华康俪金黑W8(P)" pitchFamily="2" charset="-122"/>
            </a:endParaRPr>
          </a:p>
        </p:txBody>
      </p:sp>
      <p:sp>
        <p:nvSpPr>
          <p:cNvPr id="17" name="矩形 18"/>
          <p:cNvSpPr/>
          <p:nvPr/>
        </p:nvSpPr>
        <p:spPr>
          <a:xfrm>
            <a:off x="1060450" y="2911158"/>
            <a:ext cx="2174875" cy="2821940"/>
          </a:xfrm>
          <a:prstGeom prst="rect">
            <a:avLst/>
          </a:prstGeom>
          <a:noFill/>
          <a:ln w="9525">
            <a:noFill/>
          </a:ln>
        </p:spPr>
        <p:txBody>
          <a:bodyPr wrap="square" anchor="t">
            <a:spAutoFit/>
          </a:bodyPr>
          <a:p>
            <a:pPr indent="0" algn="just" fontAlgn="auto">
              <a:lnSpc>
                <a:spcPct val="110000"/>
              </a:lnSpc>
              <a:spcBef>
                <a:spcPts val="1000"/>
              </a:spcBef>
              <a:buFont typeface="+mj-lt"/>
              <a:buNone/>
            </a:pPr>
            <a:r>
              <a:rPr lang="zh-CN" altLang="en-US" sz="1400" b="0" strike="noStrike" spc="100"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微软雅黑" panose="020B0503020204020204" pitchFamily="34" charset="-122"/>
              </a:rPr>
              <a:t>策划的目的在于解决企业营销中的问题，按照逻辑性思维的构思来编制策划书。</a:t>
            </a:r>
            <a:endParaRPr lang="zh-CN" altLang="en-US" sz="1400" b="0" strike="noStrike" spc="100"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indent="0" algn="just" fontAlgn="auto">
              <a:lnSpc>
                <a:spcPct val="110000"/>
              </a:lnSpc>
              <a:spcBef>
                <a:spcPts val="1000"/>
              </a:spcBef>
              <a:buFont typeface="+mj-lt"/>
              <a:buNone/>
            </a:pPr>
            <a:r>
              <a:rPr lang="zh-CN" altLang="en-US" sz="1400" b="0" strike="noStrike" spc="100"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微软雅黑" panose="020B0503020204020204" pitchFamily="34" charset="-122"/>
              </a:rPr>
              <a:t>首先是设定情况，交代策划背景，分析产品的市场现状，再把策划中心、目的全盘托出；其次进行具体策划内容详细阐述；最后明确提出解决问题的对策。</a:t>
            </a:r>
            <a:endParaRPr lang="zh-CN" altLang="en-US" sz="1400" b="0" strike="noStrike" spc="100"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4" name="文本框 3"/>
          <p:cNvSpPr txBox="1"/>
          <p:nvPr/>
        </p:nvSpPr>
        <p:spPr>
          <a:xfrm>
            <a:off x="944880" y="2311400"/>
            <a:ext cx="2439670" cy="306705"/>
          </a:xfrm>
          <a:prstGeom prst="rect">
            <a:avLst/>
          </a:prstGeom>
          <a:noFill/>
        </p:spPr>
        <p:txBody>
          <a:bodyPr wrap="square" rtlCol="0" anchor="t">
            <a:spAutoFit/>
          </a:bodyPr>
          <a:p>
            <a:pPr algn="just"/>
            <a:r>
              <a:rPr sz="1400" spc="2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（一）逻辑思维原则</a:t>
            </a:r>
            <a:endParaRPr sz="1400" spc="2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圆角矩形 9"/>
          <p:cNvSpPr/>
          <p:nvPr/>
        </p:nvSpPr>
        <p:spPr>
          <a:xfrm>
            <a:off x="3489325" y="2733358"/>
            <a:ext cx="2484438" cy="3284538"/>
          </a:xfrm>
          <a:prstGeom prst="roundRect">
            <a:avLst>
              <a:gd name="adj" fmla="val 1278"/>
            </a:avLst>
          </a:prstGeom>
          <a:solidFill>
            <a:srgbClr val="E6F2FB"/>
          </a:solidFill>
          <a:ln w="9525">
            <a:noFill/>
          </a:ln>
        </p:spPr>
        <p:txBody>
          <a:bodyPr wrap="none" lIns="91429" tIns="45715" rIns="91429" bIns="45715" anchor="ctr"/>
          <a:p>
            <a:pPr algn="ctr" eaLnBrk="0" fontAlgn="base" hangingPunct="0"/>
            <a:endParaRPr lang="zh-CN" altLang="zh-CN" sz="2400" strike="noStrike" noProof="1" dirty="0">
              <a:solidFill>
                <a:srgbClr val="FFFFFF">
                  <a:alpha val="11000"/>
                </a:srgbClr>
              </a:solidFill>
              <a:latin typeface="华康俪金黑W8(P)" pitchFamily="2" charset="-122"/>
              <a:ea typeface="华康俪金黑W8(P)" pitchFamily="2" charset="-122"/>
              <a:sym typeface="华康俪金黑W8(P)" pitchFamily="2" charset="-122"/>
            </a:endParaRPr>
          </a:p>
        </p:txBody>
      </p:sp>
      <p:sp>
        <p:nvSpPr>
          <p:cNvPr id="7" name="矩形 18"/>
          <p:cNvSpPr/>
          <p:nvPr/>
        </p:nvSpPr>
        <p:spPr>
          <a:xfrm>
            <a:off x="3619500" y="2911158"/>
            <a:ext cx="2200275" cy="1641475"/>
          </a:xfrm>
          <a:prstGeom prst="rect">
            <a:avLst/>
          </a:prstGeom>
          <a:noFill/>
          <a:ln w="9525">
            <a:noFill/>
          </a:ln>
        </p:spPr>
        <p:txBody>
          <a:bodyPr wrap="square" anchor="t">
            <a:spAutoFit/>
          </a:bodyPr>
          <a:p>
            <a:pPr indent="0" algn="just" fontAlgn="auto">
              <a:lnSpc>
                <a:spcPct val="120000"/>
              </a:lnSpc>
              <a:spcBef>
                <a:spcPts val="1000"/>
              </a:spcBef>
              <a:buFont typeface="+mj-lt"/>
              <a:buNone/>
            </a:pPr>
            <a:r>
              <a:rPr lang="zh-CN" altLang="en-US" sz="1400" b="0" strike="noStrike" spc="100"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微软雅黑" panose="020B0503020204020204" pitchFamily="34" charset="-122"/>
              </a:rPr>
              <a:t>要注意突出重点，抓住企业营销中所要解决的核心问题，深入分析，提出可行性的相应对策，针对性强，具有实际操作指导意义。</a:t>
            </a:r>
            <a:endParaRPr lang="zh-CN" altLang="en-US" sz="1400" b="0" strike="noStrike" spc="100"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8" name="文本框 7"/>
          <p:cNvSpPr txBox="1"/>
          <p:nvPr/>
        </p:nvSpPr>
        <p:spPr>
          <a:xfrm>
            <a:off x="3430905" y="2311400"/>
            <a:ext cx="2148205" cy="306705"/>
          </a:xfrm>
          <a:prstGeom prst="rect">
            <a:avLst/>
          </a:prstGeom>
          <a:noFill/>
        </p:spPr>
        <p:txBody>
          <a:bodyPr wrap="square" rtlCol="0" anchor="t">
            <a:spAutoFit/>
          </a:bodyPr>
          <a:p>
            <a:pPr algn="just"/>
            <a:r>
              <a:rPr sz="1400" spc="2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（二）简洁朴实原则</a:t>
            </a:r>
            <a:endParaRPr sz="1400" spc="2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9" name="圆角矩形 9"/>
          <p:cNvSpPr/>
          <p:nvPr/>
        </p:nvSpPr>
        <p:spPr>
          <a:xfrm>
            <a:off x="6078538" y="2733358"/>
            <a:ext cx="2484438" cy="3284538"/>
          </a:xfrm>
          <a:prstGeom prst="roundRect">
            <a:avLst>
              <a:gd name="adj" fmla="val 1278"/>
            </a:avLst>
          </a:prstGeom>
          <a:solidFill>
            <a:srgbClr val="E6F2FB"/>
          </a:solidFill>
          <a:ln w="9525">
            <a:noFill/>
          </a:ln>
        </p:spPr>
        <p:txBody>
          <a:bodyPr wrap="none" lIns="91429" tIns="45715" rIns="91429" bIns="45715" anchor="ctr"/>
          <a:p>
            <a:pPr algn="ctr" eaLnBrk="0" fontAlgn="base" hangingPunct="0"/>
            <a:endParaRPr lang="zh-CN" altLang="zh-CN" sz="2400" strike="noStrike" noProof="1" dirty="0">
              <a:solidFill>
                <a:srgbClr val="FFFFFF">
                  <a:alpha val="11000"/>
                </a:srgbClr>
              </a:solidFill>
              <a:latin typeface="华康俪金黑W8(P)" pitchFamily="2" charset="-122"/>
              <a:ea typeface="华康俪金黑W8(P)" pitchFamily="2" charset="-122"/>
              <a:sym typeface="华康俪金黑W8(P)" pitchFamily="2" charset="-122"/>
            </a:endParaRPr>
          </a:p>
        </p:txBody>
      </p:sp>
      <p:sp>
        <p:nvSpPr>
          <p:cNvPr id="10" name="矩形 18"/>
          <p:cNvSpPr/>
          <p:nvPr/>
        </p:nvSpPr>
        <p:spPr>
          <a:xfrm>
            <a:off x="6219825" y="2995295"/>
            <a:ext cx="2200275" cy="2886710"/>
          </a:xfrm>
          <a:prstGeom prst="rect">
            <a:avLst/>
          </a:prstGeom>
          <a:noFill/>
          <a:ln w="9525">
            <a:noFill/>
          </a:ln>
        </p:spPr>
        <p:txBody>
          <a:bodyPr wrap="square" anchor="t">
            <a:spAutoFit/>
          </a:bodyPr>
          <a:p>
            <a:pPr indent="0" algn="just" fontAlgn="auto">
              <a:lnSpc>
                <a:spcPct val="130000"/>
              </a:lnSpc>
              <a:spcBef>
                <a:spcPts val="1000"/>
              </a:spcBef>
              <a:buFont typeface="+mj-lt"/>
              <a:buNone/>
            </a:pPr>
            <a:r>
              <a:rPr lang="zh-CN" altLang="en-US" sz="1400" b="0" strike="noStrike" spc="100"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微软雅黑" panose="020B0503020204020204" pitchFamily="34" charset="-122"/>
              </a:rPr>
              <a:t>编制的策划书是要用于指导营销活动，其指导性涉及营销活动中的每个人的工作及各环节关系的处理，因此其可操作性非常重要。不能操作的方案创意再好也无任何价值。不易于操作必然要耗费大量人、财、物，管理复杂、显效低。</a:t>
            </a:r>
            <a:endParaRPr lang="zh-CN" altLang="en-US" sz="1400" b="0" strike="noStrike" spc="100"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1" name="文本框 10"/>
          <p:cNvSpPr txBox="1"/>
          <p:nvPr/>
        </p:nvSpPr>
        <p:spPr>
          <a:xfrm>
            <a:off x="6019800" y="2311083"/>
            <a:ext cx="1860550" cy="306705"/>
          </a:xfrm>
          <a:prstGeom prst="rect">
            <a:avLst/>
          </a:prstGeom>
          <a:noFill/>
        </p:spPr>
        <p:txBody>
          <a:bodyPr wrap="square" rtlCol="0" anchor="t">
            <a:spAutoFit/>
          </a:bodyPr>
          <a:p>
            <a:pPr algn="just"/>
            <a:r>
              <a:rPr sz="1400" spc="2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（三）可操作原则</a:t>
            </a:r>
            <a:endParaRPr sz="1400" spc="2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圆角矩形 9"/>
          <p:cNvSpPr/>
          <p:nvPr/>
        </p:nvSpPr>
        <p:spPr>
          <a:xfrm>
            <a:off x="8689023" y="2707958"/>
            <a:ext cx="2484438" cy="3284538"/>
          </a:xfrm>
          <a:prstGeom prst="roundRect">
            <a:avLst>
              <a:gd name="adj" fmla="val 1278"/>
            </a:avLst>
          </a:prstGeom>
          <a:solidFill>
            <a:srgbClr val="E6F2FB"/>
          </a:solidFill>
          <a:ln w="9525">
            <a:noFill/>
          </a:ln>
        </p:spPr>
        <p:txBody>
          <a:bodyPr wrap="none" lIns="91429" tIns="45715" rIns="91429" bIns="45715" anchor="ctr"/>
          <a:p>
            <a:pPr algn="ctr" eaLnBrk="0" fontAlgn="base" hangingPunct="0"/>
            <a:endParaRPr lang="zh-CN" altLang="zh-CN" sz="2400" strike="noStrike" noProof="1" dirty="0">
              <a:solidFill>
                <a:srgbClr val="FFFFFF">
                  <a:alpha val="11000"/>
                </a:srgbClr>
              </a:solidFill>
              <a:latin typeface="华康俪金黑W8(P)" pitchFamily="2" charset="-122"/>
              <a:ea typeface="华康俪金黑W8(P)" pitchFamily="2" charset="-122"/>
              <a:sym typeface="华康俪金黑W8(P)" pitchFamily="2" charset="-122"/>
            </a:endParaRPr>
          </a:p>
        </p:txBody>
      </p:sp>
      <p:sp>
        <p:nvSpPr>
          <p:cNvPr id="3" name="矩形 18"/>
          <p:cNvSpPr/>
          <p:nvPr/>
        </p:nvSpPr>
        <p:spPr>
          <a:xfrm>
            <a:off x="8758555" y="2969895"/>
            <a:ext cx="2315845" cy="1489075"/>
          </a:xfrm>
          <a:prstGeom prst="rect">
            <a:avLst/>
          </a:prstGeom>
          <a:noFill/>
          <a:ln w="9525">
            <a:noFill/>
          </a:ln>
        </p:spPr>
        <p:txBody>
          <a:bodyPr wrap="square" anchor="t">
            <a:spAutoFit/>
          </a:bodyPr>
          <a:p>
            <a:pPr indent="0" algn="just" fontAlgn="auto">
              <a:lnSpc>
                <a:spcPct val="130000"/>
              </a:lnSpc>
              <a:spcBef>
                <a:spcPts val="1000"/>
              </a:spcBef>
              <a:buFont typeface="+mj-lt"/>
              <a:buNone/>
            </a:pPr>
            <a:r>
              <a:rPr lang="zh-CN" altLang="en-US" sz="1400" b="0" strike="noStrike" spc="100"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微软雅黑" panose="020B0503020204020204" pitchFamily="34" charset="-122"/>
              </a:rPr>
              <a:t>要求策划的“点子”（创意）新、内容新、表现手法也要新，给人以全新的感受。新颖的创意是策划书的核心内容。</a:t>
            </a:r>
            <a:endParaRPr lang="zh-CN" altLang="en-US" sz="1400" b="0" strike="noStrike" spc="100"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5" name="文本框 4"/>
          <p:cNvSpPr txBox="1"/>
          <p:nvPr/>
        </p:nvSpPr>
        <p:spPr>
          <a:xfrm>
            <a:off x="8630285" y="2286000"/>
            <a:ext cx="2152015" cy="306705"/>
          </a:xfrm>
          <a:prstGeom prst="rect">
            <a:avLst/>
          </a:prstGeom>
          <a:noFill/>
        </p:spPr>
        <p:txBody>
          <a:bodyPr wrap="square" rtlCol="0" anchor="t">
            <a:spAutoFit/>
          </a:bodyPr>
          <a:p>
            <a:pPr algn="just"/>
            <a:r>
              <a:rPr sz="1400" spc="2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（四）创意新颖原则</a:t>
            </a:r>
            <a:endParaRPr sz="1400" spc="2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2" name="文本框 11"/>
          <p:cNvSpPr txBox="1"/>
          <p:nvPr/>
        </p:nvSpPr>
        <p:spPr>
          <a:xfrm>
            <a:off x="4440079" y="1196975"/>
            <a:ext cx="32689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一、营销方案分析　</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000" fill="hold">
                                          <p:stCondLst>
                                            <p:cond delay="0"/>
                                          </p:stCondLst>
                                        </p:cTn>
                                        <p:tgtEl>
                                          <p:spTgt spid="16"/>
                                        </p:tgtEl>
                                        <p:attrNameLst>
                                          <p:attrName>style.visibility</p:attrName>
                                        </p:attrNameLst>
                                      </p:cBhvr>
                                      <p:to>
                                        <p:strVal val="visible"/>
                                      </p:to>
                                    </p:set>
                                    <p:animEffect transition="in" filter="strips(downLeft)">
                                      <p:cBhvr>
                                        <p:cTn id="7" dur="1000"/>
                                        <p:tgtEl>
                                          <p:spTgt spid="16"/>
                                        </p:tgtEl>
                                      </p:cBhvr>
                                    </p:animEffect>
                                  </p:childTnLst>
                                </p:cTn>
                              </p:par>
                            </p:childTnLst>
                          </p:cTn>
                        </p:par>
                        <p:par>
                          <p:cTn id="8" fill="hold">
                            <p:stCondLst>
                              <p:cond delay="1000"/>
                            </p:stCondLst>
                            <p:childTnLst>
                              <p:par>
                                <p:cTn id="9" presetID="18" presetClass="entr" presetSubtype="12" fill="hold" grpId="0" nodeType="afterEffect">
                                  <p:stCondLst>
                                    <p:cond delay="0"/>
                                  </p:stCondLst>
                                  <p:childTnLst>
                                    <p:set>
                                      <p:cBhvr>
                                        <p:cTn id="10" dur="1000" fill="hold">
                                          <p:stCondLst>
                                            <p:cond delay="0"/>
                                          </p:stCondLst>
                                        </p:cTn>
                                        <p:tgtEl>
                                          <p:spTgt spid="17"/>
                                        </p:tgtEl>
                                        <p:attrNameLst>
                                          <p:attrName>style.visibility</p:attrName>
                                        </p:attrNameLst>
                                      </p:cBhvr>
                                      <p:to>
                                        <p:strVal val="visible"/>
                                      </p:to>
                                    </p:set>
                                    <p:animEffect transition="in" filter="strips(downLeft)">
                                      <p:cBhvr>
                                        <p:cTn id="11" dur="1000"/>
                                        <p:tgtEl>
                                          <p:spTgt spid="17"/>
                                        </p:tgtEl>
                                      </p:cBhvr>
                                    </p:animEffect>
                                  </p:childTnLst>
                                </p:cTn>
                              </p:par>
                            </p:childTnLst>
                          </p:cTn>
                        </p:par>
                        <p:par>
                          <p:cTn id="12" fill="hold">
                            <p:stCondLst>
                              <p:cond delay="2000"/>
                            </p:stCondLst>
                            <p:childTnLst>
                              <p:par>
                                <p:cTn id="13" presetID="18" presetClass="entr" presetSubtype="12" fill="hold" grpId="0" nodeType="afterEffect">
                                  <p:stCondLst>
                                    <p:cond delay="0"/>
                                  </p:stCondLst>
                                  <p:childTnLst>
                                    <p:set>
                                      <p:cBhvr>
                                        <p:cTn id="14" dur="1000" fill="hold">
                                          <p:stCondLst>
                                            <p:cond delay="0"/>
                                          </p:stCondLst>
                                        </p:cTn>
                                        <p:tgtEl>
                                          <p:spTgt spid="6"/>
                                        </p:tgtEl>
                                        <p:attrNameLst>
                                          <p:attrName>style.visibility</p:attrName>
                                        </p:attrNameLst>
                                      </p:cBhvr>
                                      <p:to>
                                        <p:strVal val="visible"/>
                                      </p:to>
                                    </p:set>
                                    <p:animEffect transition="in" filter="strips(downLeft)">
                                      <p:cBhvr>
                                        <p:cTn id="15" dur="1000"/>
                                        <p:tgtEl>
                                          <p:spTgt spid="6"/>
                                        </p:tgtEl>
                                      </p:cBhvr>
                                    </p:animEffect>
                                  </p:childTnLst>
                                </p:cTn>
                              </p:par>
                            </p:childTnLst>
                          </p:cTn>
                        </p:par>
                        <p:par>
                          <p:cTn id="16" fill="hold">
                            <p:stCondLst>
                              <p:cond delay="3000"/>
                            </p:stCondLst>
                            <p:childTnLst>
                              <p:par>
                                <p:cTn id="17" presetID="18" presetClass="entr" presetSubtype="12" fill="hold" grpId="0" nodeType="afterEffect">
                                  <p:stCondLst>
                                    <p:cond delay="0"/>
                                  </p:stCondLst>
                                  <p:childTnLst>
                                    <p:set>
                                      <p:cBhvr>
                                        <p:cTn id="18" dur="1000" fill="hold">
                                          <p:stCondLst>
                                            <p:cond delay="0"/>
                                          </p:stCondLst>
                                        </p:cTn>
                                        <p:tgtEl>
                                          <p:spTgt spid="7"/>
                                        </p:tgtEl>
                                        <p:attrNameLst>
                                          <p:attrName>style.visibility</p:attrName>
                                        </p:attrNameLst>
                                      </p:cBhvr>
                                      <p:to>
                                        <p:strVal val="visible"/>
                                      </p:to>
                                    </p:set>
                                    <p:animEffect transition="in" filter="strips(downLeft)">
                                      <p:cBhvr>
                                        <p:cTn id="19" dur="1000"/>
                                        <p:tgtEl>
                                          <p:spTgt spid="7"/>
                                        </p:tgtEl>
                                      </p:cBhvr>
                                    </p:animEffect>
                                  </p:childTnLst>
                                </p:cTn>
                              </p:par>
                            </p:childTnLst>
                          </p:cTn>
                        </p:par>
                        <p:par>
                          <p:cTn id="20" fill="hold">
                            <p:stCondLst>
                              <p:cond delay="4000"/>
                            </p:stCondLst>
                            <p:childTnLst>
                              <p:par>
                                <p:cTn id="21" presetID="18" presetClass="entr" presetSubtype="12" fill="hold" grpId="0" nodeType="afterEffect">
                                  <p:stCondLst>
                                    <p:cond delay="0"/>
                                  </p:stCondLst>
                                  <p:childTnLst>
                                    <p:set>
                                      <p:cBhvr>
                                        <p:cTn id="22" dur="1000" fill="hold">
                                          <p:stCondLst>
                                            <p:cond delay="0"/>
                                          </p:stCondLst>
                                        </p:cTn>
                                        <p:tgtEl>
                                          <p:spTgt spid="9"/>
                                        </p:tgtEl>
                                        <p:attrNameLst>
                                          <p:attrName>style.visibility</p:attrName>
                                        </p:attrNameLst>
                                      </p:cBhvr>
                                      <p:to>
                                        <p:strVal val="visible"/>
                                      </p:to>
                                    </p:set>
                                    <p:animEffect transition="in" filter="strips(downLeft)">
                                      <p:cBhvr>
                                        <p:cTn id="23" dur="1000"/>
                                        <p:tgtEl>
                                          <p:spTgt spid="9"/>
                                        </p:tgtEl>
                                      </p:cBhvr>
                                    </p:animEffect>
                                  </p:childTnLst>
                                </p:cTn>
                              </p:par>
                            </p:childTnLst>
                          </p:cTn>
                        </p:par>
                        <p:par>
                          <p:cTn id="24" fill="hold">
                            <p:stCondLst>
                              <p:cond delay="5000"/>
                            </p:stCondLst>
                            <p:childTnLst>
                              <p:par>
                                <p:cTn id="25" presetID="18" presetClass="entr" presetSubtype="12" fill="hold" grpId="0" nodeType="afterEffect">
                                  <p:stCondLst>
                                    <p:cond delay="0"/>
                                  </p:stCondLst>
                                  <p:childTnLst>
                                    <p:set>
                                      <p:cBhvr>
                                        <p:cTn id="26" dur="1000" fill="hold">
                                          <p:stCondLst>
                                            <p:cond delay="0"/>
                                          </p:stCondLst>
                                        </p:cTn>
                                        <p:tgtEl>
                                          <p:spTgt spid="10"/>
                                        </p:tgtEl>
                                        <p:attrNameLst>
                                          <p:attrName>style.visibility</p:attrName>
                                        </p:attrNameLst>
                                      </p:cBhvr>
                                      <p:to>
                                        <p:strVal val="visible"/>
                                      </p:to>
                                    </p:set>
                                    <p:animEffect transition="in" filter="strips(downLeft)">
                                      <p:cBhvr>
                                        <p:cTn id="27" dur="1000"/>
                                        <p:tgtEl>
                                          <p:spTgt spid="10"/>
                                        </p:tgtEl>
                                      </p:cBhvr>
                                    </p:animEffect>
                                  </p:childTnLst>
                                </p:cTn>
                              </p:par>
                            </p:childTnLst>
                          </p:cTn>
                        </p:par>
                        <p:par>
                          <p:cTn id="28" fill="hold">
                            <p:stCondLst>
                              <p:cond delay="6000"/>
                            </p:stCondLst>
                            <p:childTnLst>
                              <p:par>
                                <p:cTn id="29" presetID="18" presetClass="entr" presetSubtype="12" fill="hold" grpId="0" nodeType="afterEffect">
                                  <p:stCondLst>
                                    <p:cond delay="0"/>
                                  </p:stCondLst>
                                  <p:childTnLst>
                                    <p:set>
                                      <p:cBhvr>
                                        <p:cTn id="30" dur="1000" fill="hold">
                                          <p:stCondLst>
                                            <p:cond delay="0"/>
                                          </p:stCondLst>
                                        </p:cTn>
                                        <p:tgtEl>
                                          <p:spTgt spid="2"/>
                                        </p:tgtEl>
                                        <p:attrNameLst>
                                          <p:attrName>style.visibility</p:attrName>
                                        </p:attrNameLst>
                                      </p:cBhvr>
                                      <p:to>
                                        <p:strVal val="visible"/>
                                      </p:to>
                                    </p:set>
                                    <p:animEffect transition="in" filter="strips(downLeft)">
                                      <p:cBhvr>
                                        <p:cTn id="31" dur="1000"/>
                                        <p:tgtEl>
                                          <p:spTgt spid="2"/>
                                        </p:tgtEl>
                                      </p:cBhvr>
                                    </p:animEffect>
                                  </p:childTnLst>
                                </p:cTn>
                              </p:par>
                            </p:childTnLst>
                          </p:cTn>
                        </p:par>
                        <p:par>
                          <p:cTn id="32" fill="hold">
                            <p:stCondLst>
                              <p:cond delay="7000"/>
                            </p:stCondLst>
                            <p:childTnLst>
                              <p:par>
                                <p:cTn id="33" presetID="18" presetClass="entr" presetSubtype="12" fill="hold" grpId="0" nodeType="afterEffect">
                                  <p:stCondLst>
                                    <p:cond delay="0"/>
                                  </p:stCondLst>
                                  <p:childTnLst>
                                    <p:set>
                                      <p:cBhvr>
                                        <p:cTn id="34" dur="1000" fill="hold">
                                          <p:stCondLst>
                                            <p:cond delay="0"/>
                                          </p:stCondLst>
                                        </p:cTn>
                                        <p:tgtEl>
                                          <p:spTgt spid="3"/>
                                        </p:tgtEl>
                                        <p:attrNameLst>
                                          <p:attrName>style.visibility</p:attrName>
                                        </p:attrNameLst>
                                      </p:cBhvr>
                                      <p:to>
                                        <p:strVal val="visible"/>
                                      </p:to>
                                    </p:set>
                                    <p:animEffect transition="in" filter="strips(downLeft)">
                                      <p:cBhvr>
                                        <p:cTn id="3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p:bldP spid="6" grpId="0" bldLvl="0" animBg="1"/>
      <p:bldP spid="7" grpId="0"/>
      <p:bldP spid="9" grpId="0" bldLvl="0" animBg="1"/>
      <p:bldP spid="10" grpId="0"/>
      <p:bldP spid="2" grpId="0" bldLvl="0" animBg="1"/>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7" name="Title 6"/>
          <p:cNvSpPr txBox="1"/>
          <p:nvPr>
            <p:custDataLst>
              <p:tags r:id="rId1"/>
            </p:custDataLst>
          </p:nvPr>
        </p:nvSpPr>
        <p:spPr>
          <a:xfrm>
            <a:off x="1631315" y="1988820"/>
            <a:ext cx="8416290" cy="43180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8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营销策划书的基本结构主要包括：标题、文头、正文三部分（表 2-1）</a:t>
            </a:r>
            <a:endParaRPr lang="zh-CN" altLang="en-US" sz="18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2"/>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3"/>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4"/>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工 作 过 程</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4223544" y="1125220"/>
            <a:ext cx="36118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二、营销策划书的结构</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pic>
        <p:nvPicPr>
          <p:cNvPr id="2" name="图片 1"/>
          <p:cNvPicPr>
            <a:picLocks noChangeAspect="1"/>
          </p:cNvPicPr>
          <p:nvPr/>
        </p:nvPicPr>
        <p:blipFill>
          <a:blip r:embed="rId5"/>
          <a:stretch>
            <a:fillRect/>
          </a:stretch>
        </p:blipFill>
        <p:spPr>
          <a:xfrm>
            <a:off x="3215640" y="2565400"/>
            <a:ext cx="5024120" cy="3869055"/>
          </a:xfrm>
          <a:prstGeom prst="rect">
            <a:avLst/>
          </a:prstGeom>
        </p:spPr>
      </p:pic>
      <p:sp>
        <p:nvSpPr>
          <p:cNvPr id="4" name="圆角矩形 3"/>
          <p:cNvSpPr/>
          <p:nvPr>
            <p:custDataLst>
              <p:tags r:id="rId6"/>
            </p:custDataLst>
          </p:nvPr>
        </p:nvSpPr>
        <p:spPr>
          <a:xfrm>
            <a:off x="1499870" y="1845310"/>
            <a:ext cx="9377680" cy="4749800"/>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Tree>
    <p:custDataLst>
      <p:tags r:id="rId7"/>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682" name="组合 7"/>
          <p:cNvGrpSpPr/>
          <p:nvPr/>
        </p:nvGrpSpPr>
        <p:grpSpPr>
          <a:xfrm>
            <a:off x="1979930" y="1812925"/>
            <a:ext cx="8159750" cy="3232150"/>
            <a:chOff x="6403" y="547"/>
            <a:chExt cx="12139" cy="9676"/>
          </a:xfrm>
        </p:grpSpPr>
        <p:sp>
          <p:nvSpPr>
            <p:cNvPr id="4" name="矩形 3"/>
            <p:cNvSpPr/>
            <p:nvPr>
              <p:custDataLst>
                <p:tags r:id="rId1"/>
              </p:custDataLst>
            </p:nvPr>
          </p:nvSpPr>
          <p:spPr>
            <a:xfrm>
              <a:off x="6403" y="547"/>
              <a:ext cx="12139" cy="9676"/>
            </a:xfrm>
            <a:prstGeom prst="rect">
              <a:avLst/>
            </a:prstGeom>
            <a:pattFill prst="wdUpDiag">
              <a:fgClr>
                <a:schemeClr val="bg1"/>
              </a:fgClr>
              <a:bgClr>
                <a:srgbClr val="E8F0F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kumimoji="1" lang="zh-CN" altLang="en-US" sz="1600" b="1" strike="noStrike" noProof="1" dirty="0">
                <a:solidFill>
                  <a:schemeClr val="bg1"/>
                </a:solidFill>
                <a:latin typeface="+mn-ea"/>
              </a:endParaRPr>
            </a:p>
          </p:txBody>
        </p:sp>
        <p:sp>
          <p:nvSpPr>
            <p:cNvPr id="5" name="矩形: 剪去对角 4"/>
            <p:cNvSpPr/>
            <p:nvPr>
              <p:custDataLst>
                <p:tags r:id="rId2"/>
              </p:custDataLst>
            </p:nvPr>
          </p:nvSpPr>
          <p:spPr>
            <a:xfrm>
              <a:off x="6840" y="1481"/>
              <a:ext cx="11301" cy="7938"/>
            </a:xfrm>
            <a:prstGeom prst="snip2DiagRect">
              <a:avLst>
                <a:gd name="adj1" fmla="val 8418"/>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kumimoji="1" lang="zh-CN" altLang="en-US" sz="1600" b="1" strike="noStrike" noProof="1" dirty="0">
                <a:solidFill>
                  <a:schemeClr val="bg1"/>
                </a:solidFill>
                <a:latin typeface="+mn-ea"/>
              </a:endParaRPr>
            </a:p>
          </p:txBody>
        </p:sp>
      </p:grpSp>
      <p:pic>
        <p:nvPicPr>
          <p:cNvPr id="71685" name="图片 8"/>
          <p:cNvPicPr>
            <a:picLocks noChangeAspect="1"/>
          </p:cNvPicPr>
          <p:nvPr/>
        </p:nvPicPr>
        <p:blipFill>
          <a:blip r:embed="rId3">
            <a:clrChange>
              <a:clrFrom>
                <a:srgbClr val="FFFFFF"/>
              </a:clrFrom>
              <a:clrTo>
                <a:srgbClr val="FFFFFF">
                  <a:alpha val="0"/>
                </a:srgbClr>
              </a:clrTo>
            </a:clrChange>
          </a:blip>
          <a:stretch>
            <a:fillRect/>
          </a:stretch>
        </p:blipFill>
        <p:spPr>
          <a:xfrm rot="6720000">
            <a:off x="1852930" y="1816100"/>
            <a:ext cx="838200" cy="682625"/>
          </a:xfrm>
          <a:prstGeom prst="rect">
            <a:avLst/>
          </a:prstGeom>
          <a:noFill/>
          <a:ln w="9525">
            <a:noFill/>
          </a:ln>
        </p:spPr>
      </p:pic>
      <p:pic>
        <p:nvPicPr>
          <p:cNvPr id="71686" name="图片 9"/>
          <p:cNvPicPr>
            <a:picLocks noChangeAspect="1"/>
          </p:cNvPicPr>
          <p:nvPr/>
        </p:nvPicPr>
        <p:blipFill>
          <a:blip r:embed="rId4">
            <a:clrChange>
              <a:clrFrom>
                <a:srgbClr val="FFFFFF"/>
              </a:clrFrom>
              <a:clrTo>
                <a:srgbClr val="FFFFFF">
                  <a:alpha val="0"/>
                </a:srgbClr>
              </a:clrTo>
            </a:clrChange>
          </a:blip>
          <a:stretch>
            <a:fillRect/>
          </a:stretch>
        </p:blipFill>
        <p:spPr>
          <a:xfrm>
            <a:off x="9406255" y="4371975"/>
            <a:ext cx="733425" cy="673100"/>
          </a:xfrm>
          <a:prstGeom prst="rect">
            <a:avLst/>
          </a:prstGeom>
          <a:noFill/>
          <a:ln w="9525">
            <a:noFill/>
          </a:ln>
        </p:spPr>
      </p:pic>
      <p:sp>
        <p:nvSpPr>
          <p:cNvPr id="71687" name="文本框 5"/>
          <p:cNvSpPr txBox="1"/>
          <p:nvPr>
            <p:custDataLst>
              <p:tags r:id="rId5"/>
            </p:custDataLst>
          </p:nvPr>
        </p:nvSpPr>
        <p:spPr>
          <a:xfrm>
            <a:off x="2463800" y="2924810"/>
            <a:ext cx="7191375" cy="1270000"/>
          </a:xfrm>
          <a:prstGeom prst="rect">
            <a:avLst/>
          </a:prstGeom>
          <a:noFill/>
          <a:ln w="9525">
            <a:noFill/>
          </a:ln>
        </p:spPr>
        <p:txBody>
          <a:bodyPr wrap="square" lIns="101600" tIns="0" rIns="82550" bIns="0" anchor="ctr" anchorCtr="0"/>
          <a:p>
            <a:pPr marL="361950" indent="-361950" algn="ctr" fontAlgn="ctr">
              <a:lnSpc>
                <a:spcPct val="130000"/>
              </a:lnSpc>
              <a:spcBef>
                <a:spcPts val="1000"/>
              </a:spcBef>
              <a:buClr>
                <a:srgbClr val="175094"/>
              </a:buClr>
              <a:buSzPct val="100000"/>
              <a:buFont typeface="WPS-Bullets" pitchFamily="2" charset="0"/>
              <a:buChar char=""/>
            </a:pPr>
            <a:r>
              <a:rPr lang="en-US" altLang="zh-CN" sz="3600">
                <a:solidFill>
                  <a:srgbClr val="175094"/>
                </a:solidFill>
                <a:latin typeface="微软雅黑" panose="020B0503020204020204" pitchFamily="34" charset="-122"/>
                <a:ea typeface="微软雅黑" panose="020B0503020204020204" pitchFamily="34" charset="-122"/>
              </a:rPr>
              <a:t> </a:t>
            </a:r>
            <a:r>
              <a:rPr lang="zh-CN" altLang="en-US" sz="3600">
                <a:solidFill>
                  <a:srgbClr val="175094"/>
                </a:solidFill>
                <a:latin typeface="微软雅黑" panose="020B0503020204020204" pitchFamily="34" charset="-122"/>
                <a:ea typeface="微软雅黑" panose="020B0503020204020204" pitchFamily="34" charset="-122"/>
              </a:rPr>
              <a:t>项目二　公关活动的策划</a:t>
            </a:r>
            <a:endParaRPr lang="zh-CN" altLang="en-US" sz="3600">
              <a:solidFill>
                <a:srgbClr val="175094"/>
              </a:solidFill>
              <a:latin typeface="微软雅黑" panose="020B0503020204020204" pitchFamily="34" charset="-122"/>
              <a:ea typeface="微软雅黑" panose="020B0503020204020204" pitchFamily="34" charset="-122"/>
            </a:endParaRPr>
          </a:p>
        </p:txBody>
      </p:sp>
    </p:spTree>
    <p:custDataLst>
      <p:tags r:id="rId6"/>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p:nvPr>
            <p:ph type="title" hasCustomPrompt="1"/>
          </p:nvPr>
        </p:nvSpPr>
        <p:spPr>
          <a:xfrm>
            <a:off x="3050540" y="2564765"/>
            <a:ext cx="6390005" cy="1536700"/>
          </a:xfrm>
        </p:spPr>
        <p:txBody>
          <a:bodyPr lIns="90000" tIns="46800" rIns="90000" bIns="46800" anchor="ctr" anchorCtr="0">
            <a:noAutofit/>
          </a:bodyPr>
          <a:p>
            <a:pPr marL="0" marR="0" indent="0" algn="ctr" defTabSz="914400" rtl="0" eaLnBrk="1" fontAlgn="auto" latinLnBrk="0" hangingPunct="1">
              <a:lnSpc>
                <a:spcPct val="110000"/>
              </a:lnSpc>
              <a:spcBef>
                <a:spcPct val="0"/>
              </a:spcBef>
              <a:spcAft>
                <a:spcPct val="0"/>
              </a:spcAft>
              <a:buClrTx/>
              <a:buSzTx/>
              <a:buFontTx/>
              <a:buNone/>
            </a:pPr>
            <a:r>
              <a:rPr kumimoji="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任务一</a:t>
            </a:r>
            <a:r>
              <a:rPr kumimoji="0" lang="en-US"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公关活动策划</a:t>
            </a:r>
            <a:r>
              <a:rPr kumimoji="0" lang="en-US"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流程训练</a:t>
            </a:r>
            <a:endParaRPr kumimoji="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
    </p:custData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1922" name="组合 91"/>
          <p:cNvGrpSpPr/>
          <p:nvPr/>
        </p:nvGrpSpPr>
        <p:grpSpPr>
          <a:xfrm>
            <a:off x="927100" y="341313"/>
            <a:ext cx="10360025" cy="523875"/>
            <a:chOff x="1459" y="538"/>
            <a:chExt cx="16315" cy="825"/>
          </a:xfrm>
        </p:grpSpPr>
        <p:cxnSp>
          <p:nvCxnSpPr>
            <p:cNvPr id="93" name="直接连接符 9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5"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6" name="组合 5"/>
          <p:cNvGrpSpPr/>
          <p:nvPr/>
        </p:nvGrpSpPr>
        <p:grpSpPr>
          <a:xfrm>
            <a:off x="1774190" y="5303838"/>
            <a:ext cx="2420303" cy="899693"/>
            <a:chOff x="1435" y="3657"/>
            <a:chExt cx="3811" cy="1417"/>
          </a:xfrm>
        </p:grpSpPr>
        <p:sp>
          <p:nvSpPr>
            <p:cNvPr id="5" name="同侧圆角矩形 4"/>
            <p:cNvSpPr/>
            <p:nvPr>
              <p:custDataLst>
                <p:tags r:id="rId1"/>
              </p:custDataLst>
            </p:nvPr>
          </p:nvSpPr>
          <p:spPr bwMode="auto">
            <a:xfrm rot="5400000">
              <a:off x="3186" y="2976"/>
              <a:ext cx="1135" cy="2835"/>
            </a:xfrm>
            <a:prstGeom prst="round2SameRect">
              <a:avLst>
                <a:gd name="adj1" fmla="val 50000"/>
                <a:gd name="adj2" fmla="val 0"/>
              </a:avLst>
            </a:prstGeom>
            <a:noFill/>
            <a:ln w="38100">
              <a:solidFill>
                <a:srgbClr val="3EA592"/>
              </a:solidFill>
            </a:ln>
          </p:spPr>
          <p:style>
            <a:lnRef idx="2">
              <a:srgbClr val="1F74AD">
                <a:shade val="50000"/>
              </a:srgbClr>
            </a:lnRef>
            <a:fillRef idx="1">
              <a:srgbClr val="1F74AD"/>
            </a:fillRef>
            <a:effectRef idx="0">
              <a:srgbClr val="1F74AD"/>
            </a:effectRef>
            <a:fontRef idx="minor">
              <a:sysClr val="window" lastClr="FFFFFF"/>
            </a:fontRef>
          </p:style>
          <p:txBody>
            <a:bodyPr anchor="ctr">
              <a:normAutofit/>
            </a:bodyPr>
            <a:lstStyle/>
            <a:p>
              <a:pPr algn="ctr" eaLnBrk="1" fontAlgn="auto" hangingPunct="1">
                <a:lnSpc>
                  <a:spcPct val="120000"/>
                </a:lnSpc>
                <a:spcBef>
                  <a:spcPts val="0"/>
                </a:spcBef>
                <a:spcAft>
                  <a:spcPts val="0"/>
                </a:spcAft>
                <a:buNone/>
                <a:defRPr/>
              </a:pPr>
              <a:endParaRPr lang="zh-CN" altLang="en-US" sz="1800" strike="noStrike" noProof="1" dirty="0">
                <a:solidFill>
                  <a:srgbClr val="E7E6E6">
                    <a:lumMod val="25000"/>
                  </a:srgbClr>
                </a:solidFill>
                <a:latin typeface="微软雅黑" panose="020B0503020204020204" pitchFamily="34" charset="-122"/>
                <a:ea typeface="微软雅黑" panose="020B0503020204020204" pitchFamily="34" charset="-122"/>
              </a:endParaRPr>
            </a:p>
          </p:txBody>
        </p:sp>
        <p:sp>
          <p:nvSpPr>
            <p:cNvPr id="7" name="椭圆 6"/>
            <p:cNvSpPr>
              <a:spLocks noChangeAspect="1"/>
            </p:cNvSpPr>
            <p:nvPr>
              <p:custDataLst>
                <p:tags r:id="rId2"/>
              </p:custDataLst>
            </p:nvPr>
          </p:nvSpPr>
          <p:spPr bwMode="auto">
            <a:xfrm>
              <a:off x="1435" y="3657"/>
              <a:ext cx="1415" cy="1417"/>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eaLnBrk="1" fontAlgn="auto" hangingPunct="1">
                <a:lnSpc>
                  <a:spcPct val="130000"/>
                </a:lnSpc>
                <a:spcBef>
                  <a:spcPts val="0"/>
                </a:spcBef>
                <a:spcAft>
                  <a:spcPts val="0"/>
                </a:spcAft>
                <a:buNone/>
                <a:defRPr/>
              </a:pPr>
              <a:r>
                <a:rPr lang="en-US" altLang="zh-CN" sz="2800" b="1" strike="noStrike" noProof="1" dirty="0">
                  <a:solidFill>
                    <a:sysClr val="window" lastClr="FFFFFF"/>
                  </a:solidFill>
                  <a:latin typeface="微软雅黑" panose="020B0503020204020204" pitchFamily="34" charset="-122"/>
                  <a:ea typeface="微软雅黑" panose="020B0503020204020204" pitchFamily="34" charset="-122"/>
                </a:rPr>
                <a:t>A</a:t>
              </a:r>
              <a:endParaRPr lang="en-US" altLang="zh-CN" sz="280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10" name="矩形 9"/>
            <p:cNvSpPr/>
            <p:nvPr>
              <p:custDataLst>
                <p:tags r:id="rId3"/>
              </p:custDataLst>
            </p:nvPr>
          </p:nvSpPr>
          <p:spPr>
            <a:xfrm>
              <a:off x="2974" y="4082"/>
              <a:ext cx="1902" cy="630"/>
            </a:xfrm>
            <a:prstGeom prst="rect">
              <a:avLst/>
            </a:prstGeom>
          </p:spPr>
          <p:txBody>
            <a:bodyPr>
              <a:normAutofit fontScale="72500"/>
            </a:bodyPr>
            <a:lstStyle/>
            <a:p>
              <a:pPr algn="dist" eaLnBrk="1" fontAlgn="auto" hangingPunct="1">
                <a:lnSpc>
                  <a:spcPct val="120000"/>
                </a:lnSpc>
                <a:spcBef>
                  <a:spcPts val="0"/>
                </a:spcBef>
                <a:spcAft>
                  <a:spcPts val="0"/>
                </a:spcAft>
                <a:buNone/>
                <a:defRPr/>
              </a:pPr>
              <a:endParaRPr lang="zh-CN" altLang="en-US" sz="2000" strike="noStrike" noProof="1" dirty="0">
                <a:solidFill>
                  <a:srgbClr val="E7E6E6">
                    <a:lumMod val="25000"/>
                  </a:srgbClr>
                </a:solidFill>
                <a:latin typeface="微软雅黑" panose="020B0503020204020204" pitchFamily="34" charset="-122"/>
                <a:ea typeface="微软雅黑" panose="020B0503020204020204" pitchFamily="34" charset="-122"/>
              </a:endParaRPr>
            </a:p>
          </p:txBody>
        </p:sp>
        <p:sp>
          <p:nvSpPr>
            <p:cNvPr id="23" name="文本框 22"/>
            <p:cNvSpPr txBox="1"/>
            <p:nvPr>
              <p:custDataLst>
                <p:tags r:id="rId4"/>
              </p:custDataLst>
            </p:nvPr>
          </p:nvSpPr>
          <p:spPr>
            <a:xfrm>
              <a:off x="2850" y="3862"/>
              <a:ext cx="2396" cy="1067"/>
            </a:xfrm>
            <a:prstGeom prst="rect">
              <a:avLst/>
            </a:prstGeom>
            <a:noFill/>
          </p:spPr>
          <p:txBody>
            <a:bodyPr wrap="square" anchor="ctr" anchorCtr="0"/>
            <a:lstStyle>
              <a:defPPr>
                <a:defRPr lang="zh-CN"/>
              </a:defPPr>
              <a:lvl1pPr eaLnBrk="1" fontAlgn="auto" hangingPunct="1">
                <a:spcBef>
                  <a:spcPts val="0"/>
                </a:spcBef>
                <a:spcAft>
                  <a:spcPts val="0"/>
                </a:spcAft>
                <a:defRPr>
                  <a:solidFill>
                    <a:srgbClr val="E7E6E6">
                      <a:lumMod val="25000"/>
                    </a:srgbClr>
                  </a:solidFill>
                  <a:latin typeface="Arial" panose="020B0604020202020204" pitchFamily="34" charset="0"/>
                  <a:ea typeface="+mn-ea"/>
                </a:defRPr>
              </a:lvl1pPr>
            </a:lstStyle>
            <a:p>
              <a:pPr marL="0" algn="l" fontAlgn="auto">
                <a:lnSpc>
                  <a:spcPct val="120000"/>
                </a:lnSpc>
                <a:spcBef>
                  <a:spcPts val="0"/>
                </a:spcBef>
                <a:spcAft>
                  <a:spcPts val="0"/>
                </a:spcAft>
                <a:buSzPct val="100000"/>
                <a:buNone/>
              </a:pPr>
              <a:r>
                <a:rPr lang="zh-CN" altLang="en-US" sz="1400" b="1" strike="noStrike" spc="300" noProof="1" dirty="0">
                  <a:solidFill>
                    <a:srgbClr val="000000"/>
                  </a:solidFill>
                  <a:latin typeface="微软雅黑" panose="020B0503020204020204" pitchFamily="34" charset="-122"/>
                  <a:ea typeface="微软雅黑" panose="020B0503020204020204" pitchFamily="34" charset="-122"/>
                  <a:cs typeface="+mj-cs"/>
                </a:rPr>
                <a:t>制定实施分</a:t>
              </a:r>
              <a:endParaRPr lang="zh-CN" altLang="en-US" sz="1400" b="1" strike="noStrike" spc="300" noProof="1" dirty="0">
                <a:solidFill>
                  <a:srgbClr val="000000"/>
                </a:solidFill>
                <a:latin typeface="微软雅黑" panose="020B0503020204020204" pitchFamily="34" charset="-122"/>
                <a:ea typeface="微软雅黑" panose="020B0503020204020204" pitchFamily="34" charset="-122"/>
                <a:cs typeface="+mj-cs"/>
              </a:endParaRPr>
            </a:p>
            <a:p>
              <a:pPr marL="0" algn="l" fontAlgn="auto">
                <a:lnSpc>
                  <a:spcPct val="120000"/>
                </a:lnSpc>
                <a:spcBef>
                  <a:spcPts val="0"/>
                </a:spcBef>
                <a:spcAft>
                  <a:spcPts val="0"/>
                </a:spcAft>
                <a:buSzPct val="100000"/>
                <a:buNone/>
              </a:pPr>
              <a:r>
                <a:rPr lang="zh-CN" altLang="en-US" sz="1400" b="1" strike="noStrike" spc="300" noProof="1" dirty="0">
                  <a:solidFill>
                    <a:srgbClr val="000000"/>
                  </a:solidFill>
                  <a:latin typeface="微软雅黑" panose="020B0503020204020204" pitchFamily="34" charset="-122"/>
                  <a:ea typeface="微软雅黑" panose="020B0503020204020204" pitchFamily="34" charset="-122"/>
                  <a:cs typeface="+mj-cs"/>
                </a:rPr>
                <a:t>目标</a:t>
              </a:r>
              <a:endParaRPr lang="zh-CN" altLang="en-US" sz="1400" b="1" strike="noStrike" spc="300" noProof="1" dirty="0">
                <a:solidFill>
                  <a:srgbClr val="000000"/>
                </a:solidFill>
                <a:latin typeface="微软雅黑" panose="020B0503020204020204" pitchFamily="34" charset="-122"/>
                <a:ea typeface="微软雅黑" panose="020B0503020204020204" pitchFamily="34" charset="-122"/>
                <a:cs typeface="+mj-cs"/>
              </a:endParaRPr>
            </a:p>
          </p:txBody>
        </p:sp>
      </p:grpSp>
      <p:grpSp>
        <p:nvGrpSpPr>
          <p:cNvPr id="8" name="组合 7"/>
          <p:cNvGrpSpPr/>
          <p:nvPr/>
        </p:nvGrpSpPr>
        <p:grpSpPr>
          <a:xfrm>
            <a:off x="4440238" y="5303838"/>
            <a:ext cx="2418080" cy="899693"/>
            <a:chOff x="5633" y="3657"/>
            <a:chExt cx="3808" cy="1417"/>
          </a:xfrm>
        </p:grpSpPr>
        <p:sp>
          <p:nvSpPr>
            <p:cNvPr id="11" name="同侧圆角矩形 10"/>
            <p:cNvSpPr/>
            <p:nvPr>
              <p:custDataLst>
                <p:tags r:id="rId5"/>
              </p:custDataLst>
            </p:nvPr>
          </p:nvSpPr>
          <p:spPr bwMode="auto">
            <a:xfrm rot="5400000">
              <a:off x="7384" y="2976"/>
              <a:ext cx="1135" cy="2835"/>
            </a:xfrm>
            <a:prstGeom prst="round2SameRect">
              <a:avLst>
                <a:gd name="adj1" fmla="val 50000"/>
                <a:gd name="adj2" fmla="val 0"/>
              </a:avLst>
            </a:prstGeom>
            <a:noFill/>
            <a:ln w="38100">
              <a:solidFill>
                <a:srgbClr val="3EA592"/>
              </a:solidFill>
            </a:ln>
          </p:spPr>
          <p:style>
            <a:lnRef idx="2">
              <a:srgbClr val="1F74AD">
                <a:shade val="50000"/>
              </a:srgbClr>
            </a:lnRef>
            <a:fillRef idx="1">
              <a:srgbClr val="1F74AD"/>
            </a:fillRef>
            <a:effectRef idx="0">
              <a:srgbClr val="1F74AD"/>
            </a:effectRef>
            <a:fontRef idx="minor">
              <a:sysClr val="window" lastClr="FFFFFF"/>
            </a:fontRef>
          </p:style>
          <p:txBody>
            <a:bodyPr anchor="ctr">
              <a:normAutofit/>
            </a:bodyPr>
            <a:lstStyle/>
            <a:p>
              <a:pPr algn="ctr" eaLnBrk="1" fontAlgn="auto" hangingPunct="1">
                <a:lnSpc>
                  <a:spcPct val="120000"/>
                </a:lnSpc>
                <a:spcBef>
                  <a:spcPts val="0"/>
                </a:spcBef>
                <a:spcAft>
                  <a:spcPts val="0"/>
                </a:spcAft>
                <a:buNone/>
                <a:defRPr/>
              </a:pPr>
              <a:endParaRPr lang="zh-CN" altLang="en-US" sz="1800" strike="noStrike" noProof="1" dirty="0">
                <a:solidFill>
                  <a:srgbClr val="E7E6E6">
                    <a:lumMod val="25000"/>
                  </a:srgbClr>
                </a:solidFill>
                <a:latin typeface="微软雅黑" panose="020B0503020204020204" pitchFamily="34" charset="-122"/>
                <a:ea typeface="微软雅黑" panose="020B0503020204020204" pitchFamily="34" charset="-122"/>
              </a:endParaRPr>
            </a:p>
          </p:txBody>
        </p:sp>
        <p:sp>
          <p:nvSpPr>
            <p:cNvPr id="14" name="椭圆 13"/>
            <p:cNvSpPr>
              <a:spLocks noChangeAspect="1"/>
            </p:cNvSpPr>
            <p:nvPr>
              <p:custDataLst>
                <p:tags r:id="rId6"/>
              </p:custDataLst>
            </p:nvPr>
          </p:nvSpPr>
          <p:spPr bwMode="auto">
            <a:xfrm>
              <a:off x="5633" y="3657"/>
              <a:ext cx="1415" cy="1417"/>
            </a:xfrm>
            <a:prstGeom prst="ellipse">
              <a:avLst/>
            </a:prstGeom>
            <a:solidFill>
              <a:schemeClr val="accent1">
                <a:lumMod val="60000"/>
                <a:lumOff val="4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eaLnBrk="1" fontAlgn="auto" hangingPunct="1">
                <a:lnSpc>
                  <a:spcPct val="130000"/>
                </a:lnSpc>
                <a:spcBef>
                  <a:spcPts val="0"/>
                </a:spcBef>
                <a:spcAft>
                  <a:spcPts val="0"/>
                </a:spcAft>
                <a:buNone/>
                <a:defRPr/>
              </a:pPr>
              <a:r>
                <a:rPr lang="en-US" altLang="zh-CN" sz="2800" b="1" strike="noStrike" noProof="1" dirty="0">
                  <a:solidFill>
                    <a:sysClr val="window" lastClr="FFFFFF"/>
                  </a:solidFill>
                  <a:latin typeface="微软雅黑" panose="020B0503020204020204" pitchFamily="34" charset="-122"/>
                  <a:ea typeface="微软雅黑" panose="020B0503020204020204" pitchFamily="34" charset="-122"/>
                </a:rPr>
                <a:t>B</a:t>
              </a:r>
              <a:endParaRPr lang="en-US" altLang="zh-CN" sz="280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16" name="矩形 15"/>
            <p:cNvSpPr/>
            <p:nvPr>
              <p:custDataLst>
                <p:tags r:id="rId7"/>
              </p:custDataLst>
            </p:nvPr>
          </p:nvSpPr>
          <p:spPr>
            <a:xfrm>
              <a:off x="7167" y="4082"/>
              <a:ext cx="1900" cy="630"/>
            </a:xfrm>
            <a:prstGeom prst="rect">
              <a:avLst/>
            </a:prstGeom>
          </p:spPr>
          <p:txBody>
            <a:bodyPr>
              <a:normAutofit fontScale="72500"/>
            </a:bodyPr>
            <a:lstStyle/>
            <a:p>
              <a:pPr algn="dist" eaLnBrk="1" fontAlgn="auto" hangingPunct="1">
                <a:lnSpc>
                  <a:spcPct val="120000"/>
                </a:lnSpc>
                <a:spcBef>
                  <a:spcPts val="0"/>
                </a:spcBef>
                <a:spcAft>
                  <a:spcPts val="0"/>
                </a:spcAft>
                <a:buNone/>
                <a:defRPr/>
              </a:pPr>
              <a:endParaRPr lang="zh-CN" altLang="en-US" sz="2000" strike="noStrike" noProof="1" dirty="0">
                <a:solidFill>
                  <a:srgbClr val="E7E6E6">
                    <a:lumMod val="25000"/>
                  </a:srgbClr>
                </a:solidFill>
                <a:latin typeface="微软雅黑" panose="020B0503020204020204" pitchFamily="34" charset="-122"/>
                <a:ea typeface="微软雅黑" panose="020B0503020204020204" pitchFamily="34" charset="-122"/>
              </a:endParaRPr>
            </a:p>
          </p:txBody>
        </p:sp>
        <p:sp>
          <p:nvSpPr>
            <p:cNvPr id="26" name="文本框 25"/>
            <p:cNvSpPr txBox="1"/>
            <p:nvPr>
              <p:custDataLst>
                <p:tags r:id="rId8"/>
              </p:custDataLst>
            </p:nvPr>
          </p:nvSpPr>
          <p:spPr>
            <a:xfrm>
              <a:off x="7104" y="3862"/>
              <a:ext cx="2337" cy="1067"/>
            </a:xfrm>
            <a:prstGeom prst="rect">
              <a:avLst/>
            </a:prstGeom>
            <a:noFill/>
          </p:spPr>
          <p:txBody>
            <a:bodyPr wrap="square" anchor="ctr" anchorCtr="0"/>
            <a:lstStyle>
              <a:defPPr>
                <a:defRPr lang="zh-CN"/>
              </a:defPPr>
              <a:lvl1pPr eaLnBrk="1" fontAlgn="auto" hangingPunct="1">
                <a:spcBef>
                  <a:spcPts val="0"/>
                </a:spcBef>
                <a:spcAft>
                  <a:spcPts val="0"/>
                </a:spcAft>
                <a:defRPr>
                  <a:solidFill>
                    <a:srgbClr val="E7E6E6">
                      <a:lumMod val="25000"/>
                    </a:srgbClr>
                  </a:solidFill>
                  <a:latin typeface="Arial" panose="020B0604020202020204" pitchFamily="34" charset="0"/>
                  <a:ea typeface="+mn-ea"/>
                </a:defRPr>
              </a:lvl1pPr>
            </a:lstStyle>
            <a:p>
              <a:pPr marL="0" algn="l" fontAlgn="auto">
                <a:lnSpc>
                  <a:spcPct val="120000"/>
                </a:lnSpc>
                <a:spcBef>
                  <a:spcPts val="0"/>
                </a:spcBef>
                <a:spcAft>
                  <a:spcPts val="0"/>
                </a:spcAft>
                <a:buSzPct val="100000"/>
                <a:buNone/>
              </a:pPr>
              <a:r>
                <a:rPr lang="en-US" altLang="zh-CN" sz="1400" b="1" strike="noStrike" spc="300" noProof="1">
                  <a:solidFill>
                    <a:srgbClr val="000000"/>
                  </a:solidFill>
                  <a:latin typeface="微软雅黑" panose="020B0503020204020204" pitchFamily="34" charset="-122"/>
                  <a:ea typeface="微软雅黑" panose="020B0503020204020204" pitchFamily="34" charset="-122"/>
                  <a:cs typeface="+mj-cs"/>
                </a:rPr>
                <a:t>选定公众对象</a:t>
              </a:r>
              <a:endParaRPr lang="en-US" altLang="zh-CN" sz="1400" b="1" strike="noStrike" spc="300" noProof="1">
                <a:solidFill>
                  <a:srgbClr val="000000"/>
                </a:solidFill>
                <a:latin typeface="微软雅黑" panose="020B0503020204020204" pitchFamily="34" charset="-122"/>
                <a:ea typeface="微软雅黑" panose="020B0503020204020204" pitchFamily="34" charset="-122"/>
                <a:cs typeface="+mj-cs"/>
              </a:endParaRPr>
            </a:p>
          </p:txBody>
        </p:sp>
      </p:grpSp>
      <p:grpSp>
        <p:nvGrpSpPr>
          <p:cNvPr id="9" name="组合 8"/>
          <p:cNvGrpSpPr/>
          <p:nvPr/>
        </p:nvGrpSpPr>
        <p:grpSpPr>
          <a:xfrm>
            <a:off x="7319928" y="5304155"/>
            <a:ext cx="3182295" cy="899160"/>
            <a:chOff x="10065" y="3657"/>
            <a:chExt cx="3499" cy="1416"/>
          </a:xfrm>
        </p:grpSpPr>
        <p:sp>
          <p:nvSpPr>
            <p:cNvPr id="17" name="同侧圆角矩形 16"/>
            <p:cNvSpPr/>
            <p:nvPr>
              <p:custDataLst>
                <p:tags r:id="rId9"/>
              </p:custDataLst>
            </p:nvPr>
          </p:nvSpPr>
          <p:spPr bwMode="auto">
            <a:xfrm rot="5400000">
              <a:off x="11579" y="2976"/>
              <a:ext cx="1135" cy="2835"/>
            </a:xfrm>
            <a:prstGeom prst="round2SameRect">
              <a:avLst>
                <a:gd name="adj1" fmla="val 50000"/>
                <a:gd name="adj2" fmla="val 0"/>
              </a:avLst>
            </a:prstGeom>
            <a:noFill/>
            <a:ln w="38100">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anchor="ctr">
              <a:normAutofit/>
            </a:bodyPr>
            <a:lstStyle/>
            <a:p>
              <a:pPr algn="ctr" eaLnBrk="1" fontAlgn="auto" hangingPunct="1">
                <a:lnSpc>
                  <a:spcPct val="120000"/>
                </a:lnSpc>
                <a:spcBef>
                  <a:spcPts val="0"/>
                </a:spcBef>
                <a:spcAft>
                  <a:spcPts val="0"/>
                </a:spcAft>
                <a:buNone/>
                <a:defRPr/>
              </a:pPr>
              <a:endParaRPr lang="zh-CN" altLang="en-US" sz="1800" strike="noStrike" noProof="1" dirty="0">
                <a:solidFill>
                  <a:srgbClr val="E7E6E6">
                    <a:lumMod val="25000"/>
                  </a:srgbClr>
                </a:solidFill>
                <a:latin typeface="微软雅黑" panose="020B0503020204020204" pitchFamily="34" charset="-122"/>
                <a:ea typeface="微软雅黑" panose="020B0503020204020204" pitchFamily="34" charset="-122"/>
              </a:endParaRPr>
            </a:p>
          </p:txBody>
        </p:sp>
        <p:sp>
          <p:nvSpPr>
            <p:cNvPr id="18" name="椭圆 17"/>
            <p:cNvSpPr>
              <a:spLocks noChangeAspect="1"/>
            </p:cNvSpPr>
            <p:nvPr>
              <p:custDataLst>
                <p:tags r:id="rId10"/>
              </p:custDataLst>
            </p:nvPr>
          </p:nvSpPr>
          <p:spPr bwMode="auto">
            <a:xfrm>
              <a:off x="10065" y="3657"/>
              <a:ext cx="990" cy="1416"/>
            </a:xfrm>
            <a:prstGeom prst="ellips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eaLnBrk="1" fontAlgn="auto" hangingPunct="1">
                <a:lnSpc>
                  <a:spcPct val="130000"/>
                </a:lnSpc>
                <a:spcBef>
                  <a:spcPts val="0"/>
                </a:spcBef>
                <a:spcAft>
                  <a:spcPts val="0"/>
                </a:spcAft>
                <a:buNone/>
                <a:defRPr/>
              </a:pPr>
              <a:r>
                <a:rPr lang="en-US" altLang="zh-CN" sz="2800" b="1" strike="noStrike" noProof="1" dirty="0">
                  <a:solidFill>
                    <a:sysClr val="window" lastClr="FFFFFF"/>
                  </a:solidFill>
                  <a:latin typeface="微软雅黑" panose="020B0503020204020204" pitchFamily="34" charset="-122"/>
                  <a:ea typeface="微软雅黑" panose="020B0503020204020204" pitchFamily="34" charset="-122"/>
                </a:rPr>
                <a:t>C</a:t>
              </a:r>
              <a:endParaRPr lang="en-US" altLang="zh-CN" sz="280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19" name="矩形 18"/>
            <p:cNvSpPr/>
            <p:nvPr>
              <p:custDataLst>
                <p:tags r:id="rId11"/>
              </p:custDataLst>
            </p:nvPr>
          </p:nvSpPr>
          <p:spPr>
            <a:xfrm>
              <a:off x="11449" y="4082"/>
              <a:ext cx="1900" cy="630"/>
            </a:xfrm>
            <a:prstGeom prst="rect">
              <a:avLst/>
            </a:prstGeom>
          </p:spPr>
          <p:txBody>
            <a:bodyPr>
              <a:normAutofit fontScale="72500"/>
            </a:bodyPr>
            <a:lstStyle/>
            <a:p>
              <a:pPr algn="dist" eaLnBrk="1" fontAlgn="auto" hangingPunct="1">
                <a:lnSpc>
                  <a:spcPct val="120000"/>
                </a:lnSpc>
                <a:spcBef>
                  <a:spcPts val="0"/>
                </a:spcBef>
                <a:spcAft>
                  <a:spcPts val="0"/>
                </a:spcAft>
                <a:buNone/>
                <a:defRPr/>
              </a:pPr>
              <a:endParaRPr lang="zh-CN" altLang="en-US" sz="2000" strike="noStrike" noProof="1" dirty="0">
                <a:solidFill>
                  <a:srgbClr val="E7E6E6">
                    <a:lumMod val="25000"/>
                  </a:srgbClr>
                </a:solidFill>
                <a:latin typeface="微软雅黑" panose="020B0503020204020204" pitchFamily="34" charset="-122"/>
                <a:ea typeface="微软雅黑" panose="020B0503020204020204" pitchFamily="34" charset="-122"/>
              </a:endParaRPr>
            </a:p>
          </p:txBody>
        </p:sp>
        <p:sp>
          <p:nvSpPr>
            <p:cNvPr id="28" name="文本框 27"/>
            <p:cNvSpPr txBox="1"/>
            <p:nvPr>
              <p:custDataLst>
                <p:tags r:id="rId12"/>
              </p:custDataLst>
            </p:nvPr>
          </p:nvSpPr>
          <p:spPr>
            <a:xfrm>
              <a:off x="11114" y="3862"/>
              <a:ext cx="2399" cy="1067"/>
            </a:xfrm>
            <a:prstGeom prst="rect">
              <a:avLst/>
            </a:prstGeom>
            <a:noFill/>
          </p:spPr>
          <p:txBody>
            <a:bodyPr wrap="square" anchor="ctr" anchorCtr="0"/>
            <a:lstStyle>
              <a:defPPr>
                <a:defRPr lang="zh-CN"/>
              </a:defPPr>
              <a:lvl1pPr eaLnBrk="1" fontAlgn="auto" hangingPunct="1">
                <a:spcBef>
                  <a:spcPts val="0"/>
                </a:spcBef>
                <a:spcAft>
                  <a:spcPts val="0"/>
                </a:spcAft>
                <a:defRPr>
                  <a:solidFill>
                    <a:srgbClr val="E7E6E6">
                      <a:lumMod val="25000"/>
                    </a:srgbClr>
                  </a:solidFill>
                  <a:latin typeface="Arial" panose="020B0604020202020204" pitchFamily="34" charset="0"/>
                  <a:ea typeface="+mn-ea"/>
                </a:defRPr>
              </a:lvl1pPr>
            </a:lstStyle>
            <a:p>
              <a:pPr marL="0" algn="just" fontAlgn="auto">
                <a:lnSpc>
                  <a:spcPct val="120000"/>
                </a:lnSpc>
                <a:spcBef>
                  <a:spcPts val="0"/>
                </a:spcBef>
                <a:spcAft>
                  <a:spcPts val="0"/>
                </a:spcAft>
                <a:buSzPct val="100000"/>
                <a:buNone/>
              </a:pPr>
              <a:r>
                <a:rPr lang="en-US" altLang="zh-CN" sz="1400" b="1" strike="noStrike" spc="300" noProof="1">
                  <a:solidFill>
                    <a:srgbClr val="000000"/>
                  </a:solidFill>
                  <a:latin typeface="微软雅黑" panose="020B0503020204020204" pitchFamily="34" charset="-122"/>
                  <a:ea typeface="微软雅黑" panose="020B0503020204020204" pitchFamily="34" charset="-122"/>
                  <a:cs typeface="+mj-cs"/>
                </a:rPr>
                <a:t>在编制经费预算的同</a:t>
              </a:r>
              <a:endParaRPr lang="en-US" altLang="zh-CN" sz="1400" b="1" strike="noStrike" spc="300" noProof="1">
                <a:solidFill>
                  <a:srgbClr val="000000"/>
                </a:solidFill>
                <a:latin typeface="微软雅黑" panose="020B0503020204020204" pitchFamily="34" charset="-122"/>
                <a:ea typeface="微软雅黑" panose="020B0503020204020204" pitchFamily="34" charset="-122"/>
                <a:cs typeface="+mj-cs"/>
              </a:endParaRPr>
            </a:p>
            <a:p>
              <a:pPr marL="0" algn="just" fontAlgn="auto">
                <a:lnSpc>
                  <a:spcPct val="120000"/>
                </a:lnSpc>
                <a:spcBef>
                  <a:spcPts val="0"/>
                </a:spcBef>
                <a:spcAft>
                  <a:spcPts val="0"/>
                </a:spcAft>
                <a:buSzPct val="100000"/>
                <a:buNone/>
              </a:pPr>
              <a:r>
                <a:rPr lang="en-US" altLang="zh-CN" sz="1400" b="1" strike="noStrike" spc="300" noProof="1">
                  <a:solidFill>
                    <a:srgbClr val="000000"/>
                  </a:solidFill>
                  <a:latin typeface="微软雅黑" panose="020B0503020204020204" pitchFamily="34" charset="-122"/>
                  <a:ea typeface="微软雅黑" panose="020B0503020204020204" pitchFamily="34" charset="-122"/>
                  <a:cs typeface="+mj-cs"/>
                </a:rPr>
                <a:t>时制定具体行动方案</a:t>
              </a:r>
              <a:endParaRPr lang="en-US" altLang="zh-CN" sz="1400" b="1" strike="noStrike" spc="300" noProof="1">
                <a:solidFill>
                  <a:srgbClr val="000000"/>
                </a:solidFill>
                <a:latin typeface="微软雅黑" panose="020B0503020204020204" pitchFamily="34" charset="-122"/>
                <a:ea typeface="微软雅黑" panose="020B0503020204020204" pitchFamily="34" charset="-122"/>
                <a:cs typeface="+mj-cs"/>
              </a:endParaRPr>
            </a:p>
          </p:txBody>
        </p:sp>
      </p:grpSp>
      <p:sp>
        <p:nvSpPr>
          <p:cNvPr id="3" name="文本框 2"/>
          <p:cNvSpPr txBox="1"/>
          <p:nvPr/>
        </p:nvSpPr>
        <p:spPr>
          <a:xfrm>
            <a:off x="4052094" y="1125220"/>
            <a:ext cx="39547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一、公共关系计划的编制</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grpSp>
        <p:nvGrpSpPr>
          <p:cNvPr id="77825" name="组合 112"/>
          <p:cNvGrpSpPr/>
          <p:nvPr/>
        </p:nvGrpSpPr>
        <p:grpSpPr>
          <a:xfrm>
            <a:off x="1343660" y="1751330"/>
            <a:ext cx="9653270" cy="3355975"/>
            <a:chOff x="2782" y="2743"/>
            <a:chExt cx="13324" cy="3965"/>
          </a:xfrm>
        </p:grpSpPr>
        <p:sp>
          <p:nvSpPr>
            <p:cNvPr id="114" name="圆角矩形 113"/>
            <p:cNvSpPr/>
            <p:nvPr>
              <p:custDataLst>
                <p:tags r:id="rId13"/>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nvGrpSpPr>
            <p:cNvPr id="77827" name="组合 114"/>
            <p:cNvGrpSpPr/>
            <p:nvPr/>
          </p:nvGrpSpPr>
          <p:grpSpPr>
            <a:xfrm>
              <a:off x="2782" y="2743"/>
              <a:ext cx="761" cy="400"/>
              <a:chOff x="6137" y="3704"/>
              <a:chExt cx="761" cy="400"/>
            </a:xfrm>
          </p:grpSpPr>
          <p:sp>
            <p:nvSpPr>
              <p:cNvPr id="116" name="菱形 115"/>
              <p:cNvSpPr/>
              <p:nvPr>
                <p:custDataLst>
                  <p:tags r:id="rId14"/>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17" name="菱形 116"/>
              <p:cNvSpPr/>
              <p:nvPr>
                <p:custDataLst>
                  <p:tags r:id="rId15"/>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nvGrpSpPr>
            <p:cNvPr id="77830" name="组合 117"/>
            <p:cNvGrpSpPr/>
            <p:nvPr/>
          </p:nvGrpSpPr>
          <p:grpSpPr>
            <a:xfrm>
              <a:off x="2782" y="6308"/>
              <a:ext cx="761" cy="400"/>
              <a:chOff x="6137" y="3704"/>
              <a:chExt cx="761" cy="400"/>
            </a:xfrm>
          </p:grpSpPr>
          <p:sp>
            <p:nvSpPr>
              <p:cNvPr id="119" name="菱形 118"/>
              <p:cNvSpPr/>
              <p:nvPr>
                <p:custDataLst>
                  <p:tags r:id="rId16"/>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20" name="菱形 119"/>
              <p:cNvSpPr/>
              <p:nvPr>
                <p:custDataLst>
                  <p:tags r:id="rId17"/>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nvGrpSpPr>
            <p:cNvPr id="77833" name="组合 120"/>
            <p:cNvGrpSpPr/>
            <p:nvPr/>
          </p:nvGrpSpPr>
          <p:grpSpPr>
            <a:xfrm flipH="1">
              <a:off x="15330" y="6308"/>
              <a:ext cx="776" cy="400"/>
              <a:chOff x="6137" y="3704"/>
              <a:chExt cx="776" cy="400"/>
            </a:xfrm>
          </p:grpSpPr>
          <p:sp>
            <p:nvSpPr>
              <p:cNvPr id="122" name="菱形 121"/>
              <p:cNvSpPr/>
              <p:nvPr>
                <p:custDataLst>
                  <p:tags r:id="rId18"/>
                </p:custDataLst>
              </p:nvPr>
            </p:nvSpPr>
            <p:spPr>
              <a:xfrm>
                <a:off x="6137" y="3704"/>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23" name="菱形 122"/>
              <p:cNvSpPr/>
              <p:nvPr>
                <p:custDataLst>
                  <p:tags r:id="rId19"/>
                </p:custDataLst>
              </p:nvPr>
            </p:nvSpPr>
            <p:spPr>
              <a:xfrm>
                <a:off x="6453" y="3704"/>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nvGrpSpPr>
            <p:cNvPr id="77836" name="组合 123"/>
            <p:cNvGrpSpPr/>
            <p:nvPr/>
          </p:nvGrpSpPr>
          <p:grpSpPr>
            <a:xfrm flipH="1">
              <a:off x="15345" y="2764"/>
              <a:ext cx="761" cy="400"/>
              <a:chOff x="6137" y="3704"/>
              <a:chExt cx="761" cy="400"/>
            </a:xfrm>
          </p:grpSpPr>
          <p:sp>
            <p:nvSpPr>
              <p:cNvPr id="125" name="菱形 124"/>
              <p:cNvSpPr/>
              <p:nvPr>
                <p:custDataLst>
                  <p:tags r:id="rId20"/>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26" name="菱形 125"/>
              <p:cNvSpPr/>
              <p:nvPr>
                <p:custDataLst>
                  <p:tags r:id="rId21"/>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sp>
        <p:nvSpPr>
          <p:cNvPr id="2" name="Title 6"/>
          <p:cNvSpPr txBox="1"/>
          <p:nvPr>
            <p:custDataLst>
              <p:tags r:id="rId22"/>
            </p:custDataLst>
          </p:nvPr>
        </p:nvSpPr>
        <p:spPr>
          <a:xfrm>
            <a:off x="1991360" y="2277110"/>
            <a:ext cx="8416290" cy="25025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4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为了形象地说明公共关系计划的编制过程，下面举一个推销滞销公寓的例子。</a:t>
            </a:r>
            <a:endParaRPr lang="zh-CN" altLang="en-US" sz="14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4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美国芝加哥市一家房地产公司在密执安湖畔建造了几幢质量上乘、设施良好的豪华公寓，命名为“港湾公寓”。港湾公寓虽然景色迷人、服务优质、价钱合理，但开业三年来，只售出了总数的 35%；降价后仍不见起色。这家公司决定通过公共关系活动来推动销售。</a:t>
            </a:r>
            <a:endParaRPr lang="zh-CN" altLang="en-US" sz="14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4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首先，找出了影响出售的原因。经过对附近住户和居民的民意测验，发现在密执安湖畔居住的公众对公寓存有偏见。如住进去是否会太清静寂寞、交通不便是否会影响买东西、小孩上学怎样办，尤其是缺乏娱乐和夜生活。针对以上问题，确定了港湾公寓的整体目标，即“创造推销公寓的良好气氛，变滞销为抢手”。</a:t>
            </a:r>
            <a:endParaRPr lang="zh-CN" altLang="en-US" sz="14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23"/>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2"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0-#ppt_w/2"/>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9" presetClass="entr" presetSubtype="0"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1000" fill="hold"/>
                                        <p:tgtEl>
                                          <p:spTgt spid="2"/>
                                        </p:tgtEl>
                                        <p:attrNameLst>
                                          <p:attrName>ppt_x</p:attrName>
                                        </p:attrNameLst>
                                      </p:cBhvr>
                                      <p:tavLst>
                                        <p:tav tm="0">
                                          <p:val>
                                            <p:strVal val="#ppt_x-.2"/>
                                          </p:val>
                                        </p:tav>
                                        <p:tav tm="100000">
                                          <p:val>
                                            <p:strVal val="#ppt_x"/>
                                          </p:val>
                                        </p:tav>
                                      </p:tavLst>
                                    </p:anim>
                                    <p:anim calcmode="lin" valueType="num">
                                      <p:cBhvr>
                                        <p:cTn id="23"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1922" name="组合 91"/>
          <p:cNvGrpSpPr/>
          <p:nvPr/>
        </p:nvGrpSpPr>
        <p:grpSpPr>
          <a:xfrm>
            <a:off x="927100" y="341313"/>
            <a:ext cx="10360025" cy="523875"/>
            <a:chOff x="1459" y="538"/>
            <a:chExt cx="16315" cy="825"/>
          </a:xfrm>
        </p:grpSpPr>
        <p:cxnSp>
          <p:nvCxnSpPr>
            <p:cNvPr id="93" name="直接连接符 9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5"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4566444" y="1125220"/>
            <a:ext cx="29260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二、公共计划实施</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grpSp>
        <p:nvGrpSpPr>
          <p:cNvPr id="77825" name="组合 112"/>
          <p:cNvGrpSpPr/>
          <p:nvPr/>
        </p:nvGrpSpPr>
        <p:grpSpPr>
          <a:xfrm>
            <a:off x="1343660" y="1751330"/>
            <a:ext cx="9618596" cy="4313555"/>
            <a:chOff x="2782" y="2743"/>
            <a:chExt cx="13490" cy="3965"/>
          </a:xfrm>
        </p:grpSpPr>
        <p:sp>
          <p:nvSpPr>
            <p:cNvPr id="114" name="圆角矩形 113"/>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nvGrpSpPr>
            <p:cNvPr id="77827" name="组合 114"/>
            <p:cNvGrpSpPr/>
            <p:nvPr/>
          </p:nvGrpSpPr>
          <p:grpSpPr>
            <a:xfrm>
              <a:off x="2782" y="2743"/>
              <a:ext cx="927" cy="400"/>
              <a:chOff x="6137" y="3704"/>
              <a:chExt cx="927" cy="400"/>
            </a:xfrm>
          </p:grpSpPr>
          <p:sp>
            <p:nvSpPr>
              <p:cNvPr id="116" name="菱形 115"/>
              <p:cNvSpPr/>
              <p:nvPr>
                <p:custDataLst>
                  <p:tags r:id="rId2"/>
                </p:custDataLst>
              </p:nvPr>
            </p:nvSpPr>
            <p:spPr>
              <a:xfrm>
                <a:off x="6137" y="3704"/>
                <a:ext cx="744"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17" name="菱形 116"/>
              <p:cNvSpPr/>
              <p:nvPr>
                <p:custDataLst>
                  <p:tags r:id="rId3"/>
                </p:custDataLst>
              </p:nvPr>
            </p:nvSpPr>
            <p:spPr>
              <a:xfrm>
                <a:off x="6453" y="3704"/>
                <a:ext cx="611"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nvGrpSpPr>
            <p:cNvPr id="77830" name="组合 117"/>
            <p:cNvGrpSpPr/>
            <p:nvPr/>
          </p:nvGrpSpPr>
          <p:grpSpPr>
            <a:xfrm>
              <a:off x="2782" y="6308"/>
              <a:ext cx="927" cy="400"/>
              <a:chOff x="6137" y="3704"/>
              <a:chExt cx="927" cy="400"/>
            </a:xfrm>
          </p:grpSpPr>
          <p:sp>
            <p:nvSpPr>
              <p:cNvPr id="119" name="菱形 118"/>
              <p:cNvSpPr/>
              <p:nvPr>
                <p:custDataLst>
                  <p:tags r:id="rId4"/>
                </p:custDataLst>
              </p:nvPr>
            </p:nvSpPr>
            <p:spPr>
              <a:xfrm>
                <a:off x="6137" y="3704"/>
                <a:ext cx="744"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20" name="菱形 119"/>
              <p:cNvSpPr/>
              <p:nvPr>
                <p:custDataLst>
                  <p:tags r:id="rId5"/>
                </p:custDataLst>
              </p:nvPr>
            </p:nvSpPr>
            <p:spPr>
              <a:xfrm>
                <a:off x="6453" y="3704"/>
                <a:ext cx="611"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nvGrpSpPr>
            <p:cNvPr id="77833" name="组合 120"/>
            <p:cNvGrpSpPr/>
            <p:nvPr/>
          </p:nvGrpSpPr>
          <p:grpSpPr>
            <a:xfrm flipH="1">
              <a:off x="15330" y="6308"/>
              <a:ext cx="927" cy="400"/>
              <a:chOff x="5986" y="3704"/>
              <a:chExt cx="927" cy="400"/>
            </a:xfrm>
          </p:grpSpPr>
          <p:sp>
            <p:nvSpPr>
              <p:cNvPr id="122" name="菱形 121"/>
              <p:cNvSpPr/>
              <p:nvPr>
                <p:custDataLst>
                  <p:tags r:id="rId6"/>
                </p:custDataLst>
              </p:nvPr>
            </p:nvSpPr>
            <p:spPr>
              <a:xfrm>
                <a:off x="5986" y="3704"/>
                <a:ext cx="611"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23" name="菱形 122"/>
              <p:cNvSpPr/>
              <p:nvPr>
                <p:custDataLst>
                  <p:tags r:id="rId7"/>
                </p:custDataLst>
              </p:nvPr>
            </p:nvSpPr>
            <p:spPr>
              <a:xfrm>
                <a:off x="6302" y="3704"/>
                <a:ext cx="611"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nvGrpSpPr>
            <p:cNvPr id="77836" name="组合 123"/>
            <p:cNvGrpSpPr/>
            <p:nvPr/>
          </p:nvGrpSpPr>
          <p:grpSpPr>
            <a:xfrm flipH="1">
              <a:off x="15345" y="2764"/>
              <a:ext cx="927" cy="400"/>
              <a:chOff x="5971" y="3704"/>
              <a:chExt cx="927" cy="400"/>
            </a:xfrm>
          </p:grpSpPr>
          <p:sp>
            <p:nvSpPr>
              <p:cNvPr id="125" name="菱形 124"/>
              <p:cNvSpPr/>
              <p:nvPr>
                <p:custDataLst>
                  <p:tags r:id="rId8"/>
                </p:custDataLst>
              </p:nvPr>
            </p:nvSpPr>
            <p:spPr>
              <a:xfrm>
                <a:off x="5971" y="3704"/>
                <a:ext cx="611"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26" name="菱形 125"/>
              <p:cNvSpPr/>
              <p:nvPr>
                <p:custDataLst>
                  <p:tags r:id="rId9"/>
                </p:custDataLst>
              </p:nvPr>
            </p:nvSpPr>
            <p:spPr>
              <a:xfrm>
                <a:off x="6287" y="3704"/>
                <a:ext cx="611"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sp>
        <p:nvSpPr>
          <p:cNvPr id="2" name="Title 6"/>
          <p:cNvSpPr txBox="1"/>
          <p:nvPr>
            <p:custDataLst>
              <p:tags r:id="rId10"/>
            </p:custDataLst>
          </p:nvPr>
        </p:nvSpPr>
        <p:spPr>
          <a:xfrm>
            <a:off x="1991360" y="2421255"/>
            <a:ext cx="8416290" cy="31451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6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公共关系计划的实施要根据公共关系的不同活动模式有针对性地开展，同时要结合本单位实际采取有效的措施。</a:t>
            </a:r>
            <a:endParaRPr lang="zh-CN" altLang="en-US" sz="16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 宣传性公共关系</a:t>
            </a:r>
            <a:endPar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6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宣传性公共关系适用于各类组织。它可以运用的方法是很多的，可以综合运用各种传播方式，如发新闻稿、广告、黑板报、演讲、记者招待会、新产品展览会、经验或技术交流会、印发公共关系刊物、制作视听资料等；也可以根据需要选用不同的传播媒介，如报纸、杂志、电台电视、网络等；还可以组织一些活动，利用一些事件来进行宣传。公共关系模式，根据宣传对象的不同，又可具体的分为向内部的宣传和向外部的宣传。</a:t>
            </a:r>
            <a:endParaRPr lang="zh-CN" altLang="en-US" sz="16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1922" name="组合 91"/>
          <p:cNvGrpSpPr/>
          <p:nvPr/>
        </p:nvGrpSpPr>
        <p:grpSpPr>
          <a:xfrm>
            <a:off x="927100" y="341313"/>
            <a:ext cx="10360025" cy="523875"/>
            <a:chOff x="1459" y="538"/>
            <a:chExt cx="16315" cy="825"/>
          </a:xfrm>
        </p:grpSpPr>
        <p:cxnSp>
          <p:nvCxnSpPr>
            <p:cNvPr id="93" name="直接连接符 9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5"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4566444" y="1125220"/>
            <a:ext cx="29260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二、公共计划实施</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grpSp>
        <p:nvGrpSpPr>
          <p:cNvPr id="77825" name="组合 112"/>
          <p:cNvGrpSpPr/>
          <p:nvPr/>
        </p:nvGrpSpPr>
        <p:grpSpPr>
          <a:xfrm>
            <a:off x="1343660" y="1751330"/>
            <a:ext cx="9618596" cy="4313555"/>
            <a:chOff x="2782" y="2743"/>
            <a:chExt cx="13490" cy="3965"/>
          </a:xfrm>
        </p:grpSpPr>
        <p:sp>
          <p:nvSpPr>
            <p:cNvPr id="114" name="圆角矩形 113"/>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nvGrpSpPr>
            <p:cNvPr id="77827" name="组合 114"/>
            <p:cNvGrpSpPr/>
            <p:nvPr/>
          </p:nvGrpSpPr>
          <p:grpSpPr>
            <a:xfrm>
              <a:off x="2782" y="2743"/>
              <a:ext cx="927" cy="400"/>
              <a:chOff x="6137" y="3704"/>
              <a:chExt cx="927" cy="400"/>
            </a:xfrm>
          </p:grpSpPr>
          <p:sp>
            <p:nvSpPr>
              <p:cNvPr id="116" name="菱形 115"/>
              <p:cNvSpPr/>
              <p:nvPr>
                <p:custDataLst>
                  <p:tags r:id="rId2"/>
                </p:custDataLst>
              </p:nvPr>
            </p:nvSpPr>
            <p:spPr>
              <a:xfrm>
                <a:off x="6137" y="3704"/>
                <a:ext cx="744"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17" name="菱形 116"/>
              <p:cNvSpPr/>
              <p:nvPr>
                <p:custDataLst>
                  <p:tags r:id="rId3"/>
                </p:custDataLst>
              </p:nvPr>
            </p:nvSpPr>
            <p:spPr>
              <a:xfrm>
                <a:off x="6453" y="3704"/>
                <a:ext cx="611"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nvGrpSpPr>
            <p:cNvPr id="77830" name="组合 117"/>
            <p:cNvGrpSpPr/>
            <p:nvPr/>
          </p:nvGrpSpPr>
          <p:grpSpPr>
            <a:xfrm>
              <a:off x="2782" y="6308"/>
              <a:ext cx="927" cy="400"/>
              <a:chOff x="6137" y="3704"/>
              <a:chExt cx="927" cy="400"/>
            </a:xfrm>
          </p:grpSpPr>
          <p:sp>
            <p:nvSpPr>
              <p:cNvPr id="119" name="菱形 118"/>
              <p:cNvSpPr/>
              <p:nvPr>
                <p:custDataLst>
                  <p:tags r:id="rId4"/>
                </p:custDataLst>
              </p:nvPr>
            </p:nvSpPr>
            <p:spPr>
              <a:xfrm>
                <a:off x="6137" y="3704"/>
                <a:ext cx="744"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20" name="菱形 119"/>
              <p:cNvSpPr/>
              <p:nvPr>
                <p:custDataLst>
                  <p:tags r:id="rId5"/>
                </p:custDataLst>
              </p:nvPr>
            </p:nvSpPr>
            <p:spPr>
              <a:xfrm>
                <a:off x="6453" y="3704"/>
                <a:ext cx="611"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nvGrpSpPr>
            <p:cNvPr id="77833" name="组合 120"/>
            <p:cNvGrpSpPr/>
            <p:nvPr/>
          </p:nvGrpSpPr>
          <p:grpSpPr>
            <a:xfrm flipH="1">
              <a:off x="15330" y="6308"/>
              <a:ext cx="927" cy="400"/>
              <a:chOff x="5986" y="3704"/>
              <a:chExt cx="927" cy="400"/>
            </a:xfrm>
          </p:grpSpPr>
          <p:sp>
            <p:nvSpPr>
              <p:cNvPr id="122" name="菱形 121"/>
              <p:cNvSpPr/>
              <p:nvPr>
                <p:custDataLst>
                  <p:tags r:id="rId6"/>
                </p:custDataLst>
              </p:nvPr>
            </p:nvSpPr>
            <p:spPr>
              <a:xfrm>
                <a:off x="5986" y="3704"/>
                <a:ext cx="611"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23" name="菱形 122"/>
              <p:cNvSpPr/>
              <p:nvPr>
                <p:custDataLst>
                  <p:tags r:id="rId7"/>
                </p:custDataLst>
              </p:nvPr>
            </p:nvSpPr>
            <p:spPr>
              <a:xfrm>
                <a:off x="6302" y="3704"/>
                <a:ext cx="611"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nvGrpSpPr>
            <p:cNvPr id="77836" name="组合 123"/>
            <p:cNvGrpSpPr/>
            <p:nvPr/>
          </p:nvGrpSpPr>
          <p:grpSpPr>
            <a:xfrm flipH="1">
              <a:off x="15345" y="2764"/>
              <a:ext cx="927" cy="400"/>
              <a:chOff x="5971" y="3704"/>
              <a:chExt cx="927" cy="400"/>
            </a:xfrm>
          </p:grpSpPr>
          <p:sp>
            <p:nvSpPr>
              <p:cNvPr id="125" name="菱形 124"/>
              <p:cNvSpPr/>
              <p:nvPr>
                <p:custDataLst>
                  <p:tags r:id="rId8"/>
                </p:custDataLst>
              </p:nvPr>
            </p:nvSpPr>
            <p:spPr>
              <a:xfrm>
                <a:off x="5971" y="3704"/>
                <a:ext cx="611"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26" name="菱形 125"/>
              <p:cNvSpPr/>
              <p:nvPr>
                <p:custDataLst>
                  <p:tags r:id="rId9"/>
                </p:custDataLst>
              </p:nvPr>
            </p:nvSpPr>
            <p:spPr>
              <a:xfrm>
                <a:off x="6287" y="3704"/>
                <a:ext cx="611"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sp>
        <p:nvSpPr>
          <p:cNvPr id="2" name="Title 6"/>
          <p:cNvSpPr txBox="1"/>
          <p:nvPr>
            <p:custDataLst>
              <p:tags r:id="rId10"/>
            </p:custDataLst>
          </p:nvPr>
        </p:nvSpPr>
        <p:spPr>
          <a:xfrm>
            <a:off x="1991360" y="2421255"/>
            <a:ext cx="8416290" cy="31451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 交际性公共关系</a:t>
            </a:r>
            <a:endPar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6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在当今社会中，重视人际交往和人际关系的作用，应该说是社会发展的必然。人们通常所讲的“感情投资”，实际上就是搞好人际关系十分形象的一个代名词。在交际性公共关系活动中，公共关系人员正是以这种感情投资的方式，逐渐地与公众发生关系。在建立了一定情感基础的前提下，达到互助、互利、互惠的目的。</a:t>
            </a:r>
            <a:endParaRPr lang="zh-CN" altLang="en-US" sz="16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6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另外，交际性公共关系除了是一种联络感情的方式外，还是一种获得信息的有效方法。我们可以在人与人的接触和交谈中，交换和传播许多信息。企业中的公共关系人员尤其应该学会通过广泛的社会关系网络去捕捉和发掘种种处于萌芽状态的市场信息，使企业在竞争中出奇制胜。</a:t>
            </a:r>
            <a:endParaRPr lang="zh-CN" altLang="en-US" sz="16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1922" name="组合 91"/>
          <p:cNvGrpSpPr/>
          <p:nvPr/>
        </p:nvGrpSpPr>
        <p:grpSpPr>
          <a:xfrm>
            <a:off x="927100" y="341313"/>
            <a:ext cx="10360025" cy="523875"/>
            <a:chOff x="1459" y="538"/>
            <a:chExt cx="16315" cy="825"/>
          </a:xfrm>
        </p:grpSpPr>
        <p:cxnSp>
          <p:nvCxnSpPr>
            <p:cNvPr id="93" name="直接连接符 9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5"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4566444" y="1125220"/>
            <a:ext cx="29260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二、公共计划实施</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grpSp>
        <p:nvGrpSpPr>
          <p:cNvPr id="77825" name="组合 112"/>
          <p:cNvGrpSpPr/>
          <p:nvPr/>
        </p:nvGrpSpPr>
        <p:grpSpPr>
          <a:xfrm>
            <a:off x="1343660" y="1751330"/>
            <a:ext cx="9618596" cy="4313555"/>
            <a:chOff x="2782" y="2743"/>
            <a:chExt cx="13490" cy="3965"/>
          </a:xfrm>
        </p:grpSpPr>
        <p:sp>
          <p:nvSpPr>
            <p:cNvPr id="114" name="圆角矩形 113"/>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nvGrpSpPr>
            <p:cNvPr id="77827" name="组合 114"/>
            <p:cNvGrpSpPr/>
            <p:nvPr/>
          </p:nvGrpSpPr>
          <p:grpSpPr>
            <a:xfrm>
              <a:off x="2782" y="2743"/>
              <a:ext cx="927" cy="400"/>
              <a:chOff x="6137" y="3704"/>
              <a:chExt cx="927" cy="400"/>
            </a:xfrm>
          </p:grpSpPr>
          <p:sp>
            <p:nvSpPr>
              <p:cNvPr id="116" name="菱形 115"/>
              <p:cNvSpPr/>
              <p:nvPr>
                <p:custDataLst>
                  <p:tags r:id="rId2"/>
                </p:custDataLst>
              </p:nvPr>
            </p:nvSpPr>
            <p:spPr>
              <a:xfrm>
                <a:off x="6137" y="3704"/>
                <a:ext cx="744"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17" name="菱形 116"/>
              <p:cNvSpPr/>
              <p:nvPr>
                <p:custDataLst>
                  <p:tags r:id="rId3"/>
                </p:custDataLst>
              </p:nvPr>
            </p:nvSpPr>
            <p:spPr>
              <a:xfrm>
                <a:off x="6453" y="3704"/>
                <a:ext cx="611"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nvGrpSpPr>
            <p:cNvPr id="77830" name="组合 117"/>
            <p:cNvGrpSpPr/>
            <p:nvPr/>
          </p:nvGrpSpPr>
          <p:grpSpPr>
            <a:xfrm>
              <a:off x="2782" y="6308"/>
              <a:ext cx="927" cy="400"/>
              <a:chOff x="6137" y="3704"/>
              <a:chExt cx="927" cy="400"/>
            </a:xfrm>
          </p:grpSpPr>
          <p:sp>
            <p:nvSpPr>
              <p:cNvPr id="119" name="菱形 118"/>
              <p:cNvSpPr/>
              <p:nvPr>
                <p:custDataLst>
                  <p:tags r:id="rId4"/>
                </p:custDataLst>
              </p:nvPr>
            </p:nvSpPr>
            <p:spPr>
              <a:xfrm>
                <a:off x="6137" y="3704"/>
                <a:ext cx="744"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20" name="菱形 119"/>
              <p:cNvSpPr/>
              <p:nvPr>
                <p:custDataLst>
                  <p:tags r:id="rId5"/>
                </p:custDataLst>
              </p:nvPr>
            </p:nvSpPr>
            <p:spPr>
              <a:xfrm>
                <a:off x="6453" y="3704"/>
                <a:ext cx="611"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nvGrpSpPr>
            <p:cNvPr id="77833" name="组合 120"/>
            <p:cNvGrpSpPr/>
            <p:nvPr/>
          </p:nvGrpSpPr>
          <p:grpSpPr>
            <a:xfrm flipH="1">
              <a:off x="15330" y="6308"/>
              <a:ext cx="927" cy="400"/>
              <a:chOff x="5986" y="3704"/>
              <a:chExt cx="927" cy="400"/>
            </a:xfrm>
          </p:grpSpPr>
          <p:sp>
            <p:nvSpPr>
              <p:cNvPr id="122" name="菱形 121"/>
              <p:cNvSpPr/>
              <p:nvPr>
                <p:custDataLst>
                  <p:tags r:id="rId6"/>
                </p:custDataLst>
              </p:nvPr>
            </p:nvSpPr>
            <p:spPr>
              <a:xfrm>
                <a:off x="5986" y="3704"/>
                <a:ext cx="611"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23" name="菱形 122"/>
              <p:cNvSpPr/>
              <p:nvPr>
                <p:custDataLst>
                  <p:tags r:id="rId7"/>
                </p:custDataLst>
              </p:nvPr>
            </p:nvSpPr>
            <p:spPr>
              <a:xfrm>
                <a:off x="6302" y="3704"/>
                <a:ext cx="611"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nvGrpSpPr>
            <p:cNvPr id="77836" name="组合 123"/>
            <p:cNvGrpSpPr/>
            <p:nvPr/>
          </p:nvGrpSpPr>
          <p:grpSpPr>
            <a:xfrm flipH="1">
              <a:off x="15345" y="2764"/>
              <a:ext cx="927" cy="400"/>
              <a:chOff x="5971" y="3704"/>
              <a:chExt cx="927" cy="400"/>
            </a:xfrm>
          </p:grpSpPr>
          <p:sp>
            <p:nvSpPr>
              <p:cNvPr id="125" name="菱形 124"/>
              <p:cNvSpPr/>
              <p:nvPr>
                <p:custDataLst>
                  <p:tags r:id="rId8"/>
                </p:custDataLst>
              </p:nvPr>
            </p:nvSpPr>
            <p:spPr>
              <a:xfrm>
                <a:off x="5971" y="3704"/>
                <a:ext cx="611"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26" name="菱形 125"/>
              <p:cNvSpPr/>
              <p:nvPr>
                <p:custDataLst>
                  <p:tags r:id="rId9"/>
                </p:custDataLst>
              </p:nvPr>
            </p:nvSpPr>
            <p:spPr>
              <a:xfrm>
                <a:off x="6287" y="3704"/>
                <a:ext cx="611"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sp>
        <p:nvSpPr>
          <p:cNvPr id="2" name="Title 6"/>
          <p:cNvSpPr txBox="1"/>
          <p:nvPr>
            <p:custDataLst>
              <p:tags r:id="rId10"/>
            </p:custDataLst>
          </p:nvPr>
        </p:nvSpPr>
        <p:spPr>
          <a:xfrm>
            <a:off x="2004695" y="2637155"/>
            <a:ext cx="8416290" cy="272859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 服务性公共关系</a:t>
            </a:r>
            <a:endPar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6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海底捞利用在细节上的周到服务打动了消费者的心，使其成为海底捞的忠诚顾客并通过口碑营销传播给新的消费者。海底捞运用服务差异化战略，而且把这个战略成功灌输到所有一线员工。给消费者一个愉悦的消费感受，将消费过程作为一个整体，而不只是吃饭的单一环节。优质的服务并不会吸引很多新的顾客，一旦享受过这种服务的消费者就会成为传播者，带领更多的人来享受这样的消费过程。海底捞宣传模式不利用任何宣传手段，只利用顾客的口碑效应，通过口口相传来吸引更多的消费。口碑营销的方式，既节省了费用也增强了消费者的信心。</a:t>
            </a:r>
            <a:endParaRPr lang="zh-CN" altLang="en-US" sz="16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1922" name="组合 91"/>
          <p:cNvGrpSpPr/>
          <p:nvPr/>
        </p:nvGrpSpPr>
        <p:grpSpPr>
          <a:xfrm>
            <a:off x="927100" y="341313"/>
            <a:ext cx="10360025" cy="523875"/>
            <a:chOff x="1459" y="538"/>
            <a:chExt cx="16315" cy="825"/>
          </a:xfrm>
        </p:grpSpPr>
        <p:cxnSp>
          <p:nvCxnSpPr>
            <p:cNvPr id="93" name="直接连接符 9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5"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4052094" y="1125220"/>
            <a:ext cx="39547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三、公关专题活动的组织</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grpSp>
        <p:nvGrpSpPr>
          <p:cNvPr id="77825" name="组合 112"/>
          <p:cNvGrpSpPr/>
          <p:nvPr/>
        </p:nvGrpSpPr>
        <p:grpSpPr>
          <a:xfrm>
            <a:off x="1343660" y="1751330"/>
            <a:ext cx="9618345" cy="4803843"/>
            <a:chOff x="2782" y="2743"/>
            <a:chExt cx="13490" cy="3921"/>
          </a:xfrm>
        </p:grpSpPr>
        <p:sp>
          <p:nvSpPr>
            <p:cNvPr id="114" name="圆角矩形 113"/>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nvGrpSpPr>
            <p:cNvPr id="77827" name="组合 114"/>
            <p:cNvGrpSpPr/>
            <p:nvPr/>
          </p:nvGrpSpPr>
          <p:grpSpPr>
            <a:xfrm>
              <a:off x="2782" y="2743"/>
              <a:ext cx="927" cy="356"/>
              <a:chOff x="6137" y="3704"/>
              <a:chExt cx="927" cy="356"/>
            </a:xfrm>
          </p:grpSpPr>
          <p:sp>
            <p:nvSpPr>
              <p:cNvPr id="116" name="菱形 115"/>
              <p:cNvSpPr/>
              <p:nvPr>
                <p:custDataLst>
                  <p:tags r:id="rId2"/>
                </p:custDataLst>
              </p:nvPr>
            </p:nvSpPr>
            <p:spPr>
              <a:xfrm>
                <a:off x="6137" y="3704"/>
                <a:ext cx="611" cy="35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17" name="菱形 116"/>
              <p:cNvSpPr/>
              <p:nvPr>
                <p:custDataLst>
                  <p:tags r:id="rId3"/>
                </p:custDataLst>
              </p:nvPr>
            </p:nvSpPr>
            <p:spPr>
              <a:xfrm>
                <a:off x="6453" y="3704"/>
                <a:ext cx="611" cy="35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nvGrpSpPr>
            <p:cNvPr id="77830" name="组合 117"/>
            <p:cNvGrpSpPr/>
            <p:nvPr/>
          </p:nvGrpSpPr>
          <p:grpSpPr>
            <a:xfrm>
              <a:off x="2782" y="6308"/>
              <a:ext cx="927" cy="356"/>
              <a:chOff x="6137" y="3704"/>
              <a:chExt cx="927" cy="356"/>
            </a:xfrm>
          </p:grpSpPr>
          <p:sp>
            <p:nvSpPr>
              <p:cNvPr id="119" name="菱形 118"/>
              <p:cNvSpPr/>
              <p:nvPr>
                <p:custDataLst>
                  <p:tags r:id="rId4"/>
                </p:custDataLst>
              </p:nvPr>
            </p:nvSpPr>
            <p:spPr>
              <a:xfrm>
                <a:off x="6137" y="3704"/>
                <a:ext cx="611" cy="35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20" name="菱形 119"/>
              <p:cNvSpPr/>
              <p:nvPr>
                <p:custDataLst>
                  <p:tags r:id="rId5"/>
                </p:custDataLst>
              </p:nvPr>
            </p:nvSpPr>
            <p:spPr>
              <a:xfrm>
                <a:off x="6453" y="3704"/>
                <a:ext cx="611" cy="35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nvGrpSpPr>
            <p:cNvPr id="77833" name="组合 120"/>
            <p:cNvGrpSpPr/>
            <p:nvPr/>
          </p:nvGrpSpPr>
          <p:grpSpPr>
            <a:xfrm flipH="1">
              <a:off x="15330" y="6308"/>
              <a:ext cx="927" cy="356"/>
              <a:chOff x="5986" y="3704"/>
              <a:chExt cx="927" cy="356"/>
            </a:xfrm>
          </p:grpSpPr>
          <p:sp>
            <p:nvSpPr>
              <p:cNvPr id="122" name="菱形 121"/>
              <p:cNvSpPr/>
              <p:nvPr>
                <p:custDataLst>
                  <p:tags r:id="rId6"/>
                </p:custDataLst>
              </p:nvPr>
            </p:nvSpPr>
            <p:spPr>
              <a:xfrm>
                <a:off x="5986" y="3704"/>
                <a:ext cx="611" cy="35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23" name="菱形 122"/>
              <p:cNvSpPr/>
              <p:nvPr>
                <p:custDataLst>
                  <p:tags r:id="rId7"/>
                </p:custDataLst>
              </p:nvPr>
            </p:nvSpPr>
            <p:spPr>
              <a:xfrm>
                <a:off x="6302" y="3704"/>
                <a:ext cx="611" cy="35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nvGrpSpPr>
            <p:cNvPr id="77836" name="组合 123"/>
            <p:cNvGrpSpPr/>
            <p:nvPr/>
          </p:nvGrpSpPr>
          <p:grpSpPr>
            <a:xfrm flipH="1">
              <a:off x="15345" y="2764"/>
              <a:ext cx="927" cy="356"/>
              <a:chOff x="5971" y="3704"/>
              <a:chExt cx="927" cy="356"/>
            </a:xfrm>
          </p:grpSpPr>
          <p:sp>
            <p:nvSpPr>
              <p:cNvPr id="125" name="菱形 124"/>
              <p:cNvSpPr/>
              <p:nvPr>
                <p:custDataLst>
                  <p:tags r:id="rId8"/>
                </p:custDataLst>
              </p:nvPr>
            </p:nvSpPr>
            <p:spPr>
              <a:xfrm>
                <a:off x="5971" y="3704"/>
                <a:ext cx="611" cy="35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26" name="菱形 125"/>
              <p:cNvSpPr/>
              <p:nvPr>
                <p:custDataLst>
                  <p:tags r:id="rId9"/>
                </p:custDataLst>
              </p:nvPr>
            </p:nvSpPr>
            <p:spPr>
              <a:xfrm>
                <a:off x="6287" y="3704"/>
                <a:ext cx="611" cy="35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sp>
        <p:nvSpPr>
          <p:cNvPr id="2" name="Title 6"/>
          <p:cNvSpPr txBox="1"/>
          <p:nvPr>
            <p:custDataLst>
              <p:tags r:id="rId10"/>
            </p:custDataLst>
          </p:nvPr>
        </p:nvSpPr>
        <p:spPr>
          <a:xfrm>
            <a:off x="2051685" y="2137410"/>
            <a:ext cx="8416290" cy="419036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10000"/>
              </a:lnSpc>
              <a:spcBef>
                <a:spcPts val="755"/>
              </a:spcBef>
              <a:spcAft>
                <a:spcPts val="0"/>
              </a:spcAft>
              <a:buClr>
                <a:srgbClr val="1F4E78"/>
              </a:buClr>
              <a:buSzPct val="120000"/>
              <a:buFont typeface="Wingdings" panose="05000000000000000000" charset="0"/>
              <a:buChar char="v"/>
            </a:pPr>
            <a:r>
              <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 记者招待会</a:t>
            </a:r>
            <a:endPar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lvl="0" indent="-285750" algn="just" fontAlgn="auto">
              <a:lnSpc>
                <a:spcPct val="110000"/>
              </a:lnSpc>
              <a:spcBef>
                <a:spcPts val="755"/>
              </a:spcBef>
              <a:spcAft>
                <a:spcPts val="0"/>
              </a:spcAft>
              <a:buClr>
                <a:srgbClr val="1F4E78"/>
              </a:buClr>
              <a:buSzPct val="120000"/>
              <a:buFont typeface="Wingdings" panose="05000000000000000000" charset="0"/>
              <a:buChar char="v"/>
            </a:pPr>
            <a:r>
              <a:rPr lang="zh-CN" altLang="en-US" sz="16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记者招待会又称新闻发布会，是政府、企业、社会团体和个人把各新闻机构的记者召集在一起，宣布某一消息，并让记者就此进行提问，然后由召集者回答的一种特殊会议。记者招待会是公共关系人员用来广泛宣传某一消息的最好工具之一。</a:t>
            </a:r>
            <a:endParaRPr lang="zh-CN" altLang="en-US" sz="16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lvl="0" indent="-285750" algn="just" fontAlgn="auto">
              <a:lnSpc>
                <a:spcPct val="110000"/>
              </a:lnSpc>
              <a:spcBef>
                <a:spcPts val="755"/>
              </a:spcBef>
              <a:spcAft>
                <a:spcPts val="0"/>
              </a:spcAft>
              <a:buClr>
                <a:srgbClr val="1F4E78"/>
              </a:buClr>
              <a:buSzPct val="120000"/>
              <a:buFont typeface="Wingdings" panose="05000000000000000000" charset="0"/>
              <a:buChar char="v"/>
            </a:pPr>
            <a:r>
              <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 宴请</a:t>
            </a:r>
            <a:endPar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lvl="0" indent="-285750" algn="just" fontAlgn="auto">
              <a:lnSpc>
                <a:spcPct val="110000"/>
              </a:lnSpc>
              <a:spcBef>
                <a:spcPts val="755"/>
              </a:spcBef>
              <a:spcAft>
                <a:spcPts val="0"/>
              </a:spcAft>
              <a:buClr>
                <a:srgbClr val="1F4E78"/>
              </a:buClr>
              <a:buSzPct val="120000"/>
              <a:buFont typeface="Wingdings" panose="05000000000000000000" charset="0"/>
              <a:buChar char="v"/>
            </a:pPr>
            <a:r>
              <a:rPr lang="zh-CN" altLang="en-US" sz="16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（1）确定目的、名义、对象、范围和形式</a:t>
            </a:r>
            <a:endParaRPr lang="zh-CN" altLang="en-US" sz="16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lvl="0" indent="-285750" algn="just" fontAlgn="auto">
              <a:lnSpc>
                <a:spcPct val="110000"/>
              </a:lnSpc>
              <a:spcBef>
                <a:spcPts val="755"/>
              </a:spcBef>
              <a:spcAft>
                <a:spcPts val="0"/>
              </a:spcAft>
              <a:buClr>
                <a:srgbClr val="1F4E78"/>
              </a:buClr>
              <a:buSzPct val="120000"/>
              <a:buFont typeface="Wingdings" panose="05000000000000000000" charset="0"/>
              <a:buChar char="v"/>
            </a:pPr>
            <a:r>
              <a:rPr lang="zh-CN" altLang="en-US" sz="16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（2）确定宴请时间、地点</a:t>
            </a:r>
            <a:endParaRPr lang="zh-CN" altLang="en-US" sz="16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lvl="0" indent="-285750" algn="just" fontAlgn="auto">
              <a:lnSpc>
                <a:spcPct val="110000"/>
              </a:lnSpc>
              <a:spcBef>
                <a:spcPts val="755"/>
              </a:spcBef>
              <a:spcAft>
                <a:spcPts val="0"/>
              </a:spcAft>
              <a:buClr>
                <a:srgbClr val="1F4E78"/>
              </a:buClr>
              <a:buSzPct val="120000"/>
              <a:buFont typeface="Wingdings" panose="05000000000000000000" charset="0"/>
              <a:buChar char="v"/>
            </a:pPr>
            <a:r>
              <a:rPr lang="zh-CN" altLang="en-US" sz="16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（3）发出邀请</a:t>
            </a:r>
            <a:endParaRPr lang="zh-CN" altLang="en-US" sz="16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lvl="0" indent="-285750" algn="just" fontAlgn="auto">
              <a:lnSpc>
                <a:spcPct val="110000"/>
              </a:lnSpc>
              <a:spcBef>
                <a:spcPts val="755"/>
              </a:spcBef>
              <a:spcAft>
                <a:spcPts val="0"/>
              </a:spcAft>
              <a:buClr>
                <a:srgbClr val="1F4E78"/>
              </a:buClr>
              <a:buSzPct val="120000"/>
              <a:buFont typeface="Wingdings" panose="05000000000000000000" charset="0"/>
              <a:buChar char="v"/>
            </a:pPr>
            <a:r>
              <a:rPr lang="zh-CN" altLang="en-US" sz="16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（4）订菜</a:t>
            </a:r>
            <a:endParaRPr lang="zh-CN" altLang="en-US" sz="16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lvl="0" indent="-285750" algn="just" fontAlgn="auto">
              <a:lnSpc>
                <a:spcPct val="110000"/>
              </a:lnSpc>
              <a:spcBef>
                <a:spcPts val="755"/>
              </a:spcBef>
              <a:spcAft>
                <a:spcPts val="0"/>
              </a:spcAft>
              <a:buClr>
                <a:srgbClr val="1F4E78"/>
              </a:buClr>
              <a:buSzPct val="120000"/>
              <a:buFont typeface="Wingdings" panose="05000000000000000000" charset="0"/>
              <a:buChar char="v"/>
            </a:pPr>
            <a:r>
              <a:rPr lang="zh-CN" altLang="en-US" sz="16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（5）宴请程序</a:t>
            </a:r>
            <a:endParaRPr lang="zh-CN" altLang="en-US" sz="16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lvl="0" indent="-285750" algn="just" fontAlgn="auto">
              <a:lnSpc>
                <a:spcPct val="110000"/>
              </a:lnSpc>
              <a:spcBef>
                <a:spcPts val="755"/>
              </a:spcBef>
              <a:spcAft>
                <a:spcPts val="0"/>
              </a:spcAft>
              <a:buClr>
                <a:srgbClr val="1F4E78"/>
              </a:buClr>
              <a:buSzPct val="120000"/>
              <a:buFont typeface="Wingdings" panose="05000000000000000000" charset="0"/>
              <a:buChar char="v"/>
            </a:pPr>
            <a:r>
              <a:rPr lang="zh-CN" altLang="en-US" sz="16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（6）现场工作</a:t>
            </a:r>
            <a:endParaRPr lang="zh-CN" altLang="en-US" sz="16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lvl="0" indent="-285750" algn="just" fontAlgn="auto">
              <a:lnSpc>
                <a:spcPct val="110000"/>
              </a:lnSpc>
              <a:spcBef>
                <a:spcPts val="755"/>
              </a:spcBef>
              <a:spcAft>
                <a:spcPts val="0"/>
              </a:spcAft>
              <a:buClr>
                <a:srgbClr val="1F4E78"/>
              </a:buClr>
              <a:buSzPct val="120000"/>
              <a:buFont typeface="Wingdings" panose="05000000000000000000" charset="0"/>
              <a:buChar char="v"/>
            </a:pPr>
            <a:r>
              <a:rPr lang="zh-CN" altLang="en-US" sz="16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（7）宴会服务工作</a:t>
            </a:r>
            <a:endParaRPr lang="zh-CN" altLang="en-US" sz="16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Freeform 5"/>
          <p:cNvSpPr>
            <a:spLocks noEditPoints="1"/>
          </p:cNvSpPr>
          <p:nvPr>
            <p:custDataLst>
              <p:tags r:id="rId11"/>
            </p:custDataLst>
          </p:nvPr>
        </p:nvSpPr>
        <p:spPr bwMode="auto">
          <a:xfrm>
            <a:off x="8472170" y="4437346"/>
            <a:ext cx="1304925" cy="1066800"/>
          </a:xfrm>
          <a:custGeom>
            <a:avLst/>
            <a:gdLst>
              <a:gd name="T0" fmla="*/ 174 w 208"/>
              <a:gd name="T1" fmla="*/ 31 h 169"/>
              <a:gd name="T2" fmla="*/ 27 w 208"/>
              <a:gd name="T3" fmla="*/ 14 h 169"/>
              <a:gd name="T4" fmla="*/ 167 w 208"/>
              <a:gd name="T5" fmla="*/ 18 h 169"/>
              <a:gd name="T6" fmla="*/ 181 w 208"/>
              <a:gd name="T7" fmla="*/ 22 h 169"/>
              <a:gd name="T8" fmla="*/ 32 w 208"/>
              <a:gd name="T9" fmla="*/ 9 h 169"/>
              <a:gd name="T10" fmla="*/ 19 w 208"/>
              <a:gd name="T11" fmla="*/ 27 h 169"/>
              <a:gd name="T12" fmla="*/ 169 w 208"/>
              <a:gd name="T13" fmla="*/ 22 h 169"/>
              <a:gd name="T14" fmla="*/ 78 w 208"/>
              <a:gd name="T15" fmla="*/ 102 h 169"/>
              <a:gd name="T16" fmla="*/ 173 w 208"/>
              <a:gd name="T17" fmla="*/ 90 h 169"/>
              <a:gd name="T18" fmla="*/ 107 w 208"/>
              <a:gd name="T19" fmla="*/ 120 h 169"/>
              <a:gd name="T20" fmla="*/ 21 w 208"/>
              <a:gd name="T21" fmla="*/ 24 h 169"/>
              <a:gd name="T22" fmla="*/ 80 w 208"/>
              <a:gd name="T23" fmla="*/ 97 h 169"/>
              <a:gd name="T24" fmla="*/ 63 w 208"/>
              <a:gd name="T25" fmla="*/ 86 h 169"/>
              <a:gd name="T26" fmla="*/ 175 w 208"/>
              <a:gd name="T27" fmla="*/ 31 h 169"/>
              <a:gd name="T28" fmla="*/ 91 w 208"/>
              <a:gd name="T29" fmla="*/ 103 h 169"/>
              <a:gd name="T30" fmla="*/ 135 w 208"/>
              <a:gd name="T31" fmla="*/ 21 h 169"/>
              <a:gd name="T32" fmla="*/ 113 w 208"/>
              <a:gd name="T33" fmla="*/ 100 h 169"/>
              <a:gd name="T34" fmla="*/ 109 w 208"/>
              <a:gd name="T35" fmla="*/ 135 h 169"/>
              <a:gd name="T36" fmla="*/ 99 w 208"/>
              <a:gd name="T37" fmla="*/ 116 h 169"/>
              <a:gd name="T38" fmla="*/ 86 w 208"/>
              <a:gd name="T39" fmla="*/ 106 h 169"/>
              <a:gd name="T40" fmla="*/ 16 w 208"/>
              <a:gd name="T41" fmla="*/ 59 h 169"/>
              <a:gd name="T42" fmla="*/ 44 w 208"/>
              <a:gd name="T43" fmla="*/ 79 h 169"/>
              <a:gd name="T44" fmla="*/ 199 w 208"/>
              <a:gd name="T45" fmla="*/ 42 h 169"/>
              <a:gd name="T46" fmla="*/ 196 w 208"/>
              <a:gd name="T47" fmla="*/ 39 h 169"/>
              <a:gd name="T48" fmla="*/ 40 w 208"/>
              <a:gd name="T49" fmla="*/ 17 h 169"/>
              <a:gd name="T50" fmla="*/ 12 w 208"/>
              <a:gd name="T51" fmla="*/ 41 h 169"/>
              <a:gd name="T52" fmla="*/ 35 w 208"/>
              <a:gd name="T53" fmla="*/ 79 h 169"/>
              <a:gd name="T54" fmla="*/ 31 w 208"/>
              <a:gd name="T55" fmla="*/ 77 h 169"/>
              <a:gd name="T56" fmla="*/ 53 w 208"/>
              <a:gd name="T57" fmla="*/ 51 h 169"/>
              <a:gd name="T58" fmla="*/ 35 w 208"/>
              <a:gd name="T59" fmla="*/ 74 h 169"/>
              <a:gd name="T60" fmla="*/ 199 w 208"/>
              <a:gd name="T61" fmla="*/ 58 h 169"/>
              <a:gd name="T62" fmla="*/ 193 w 208"/>
              <a:gd name="T63" fmla="*/ 59 h 169"/>
              <a:gd name="T64" fmla="*/ 176 w 208"/>
              <a:gd name="T65" fmla="*/ 54 h 169"/>
              <a:gd name="T66" fmla="*/ 174 w 208"/>
              <a:gd name="T67" fmla="*/ 49 h 169"/>
              <a:gd name="T68" fmla="*/ 185 w 208"/>
              <a:gd name="T69" fmla="*/ 37 h 169"/>
              <a:gd name="T70" fmla="*/ 166 w 208"/>
              <a:gd name="T71" fmla="*/ 40 h 169"/>
              <a:gd name="T72" fmla="*/ 162 w 208"/>
              <a:gd name="T73" fmla="*/ 31 h 169"/>
              <a:gd name="T74" fmla="*/ 170 w 208"/>
              <a:gd name="T75" fmla="*/ 20 h 169"/>
              <a:gd name="T76" fmla="*/ 149 w 208"/>
              <a:gd name="T77" fmla="*/ 25 h 169"/>
              <a:gd name="T78" fmla="*/ 102 w 208"/>
              <a:gd name="T79" fmla="*/ 43 h 169"/>
              <a:gd name="T80" fmla="*/ 49 w 208"/>
              <a:gd name="T81" fmla="*/ 11 h 169"/>
              <a:gd name="T82" fmla="*/ 47 w 208"/>
              <a:gd name="T83" fmla="*/ 26 h 169"/>
              <a:gd name="T84" fmla="*/ 15 w 208"/>
              <a:gd name="T85" fmla="*/ 57 h 169"/>
              <a:gd name="T86" fmla="*/ 59 w 208"/>
              <a:gd name="T87" fmla="*/ 48 h 169"/>
              <a:gd name="T88" fmla="*/ 69 w 208"/>
              <a:gd name="T89" fmla="*/ 56 h 169"/>
              <a:gd name="T90" fmla="*/ 61 w 208"/>
              <a:gd name="T91" fmla="*/ 83 h 169"/>
              <a:gd name="T92" fmla="*/ 92 w 208"/>
              <a:gd name="T93" fmla="*/ 77 h 169"/>
              <a:gd name="T94" fmla="*/ 78 w 208"/>
              <a:gd name="T95" fmla="*/ 95 h 169"/>
              <a:gd name="T96" fmla="*/ 99 w 208"/>
              <a:gd name="T97" fmla="*/ 98 h 169"/>
              <a:gd name="T98" fmla="*/ 100 w 208"/>
              <a:gd name="T99" fmla="*/ 110 h 169"/>
              <a:gd name="T100" fmla="*/ 117 w 208"/>
              <a:gd name="T101" fmla="*/ 117 h 169"/>
              <a:gd name="T102" fmla="*/ 185 w 208"/>
              <a:gd name="T103" fmla="*/ 80 h 169"/>
              <a:gd name="T104" fmla="*/ 185 w 208"/>
              <a:gd name="T105" fmla="*/ 66 h 169"/>
              <a:gd name="T106" fmla="*/ 193 w 208"/>
              <a:gd name="T107" fmla="*/ 59 h 169"/>
              <a:gd name="T108" fmla="*/ 14 w 208"/>
              <a:gd name="T109" fmla="*/ 70 h 169"/>
              <a:gd name="T110" fmla="*/ 52 w 208"/>
              <a:gd name="T111" fmla="*/ 1 h 169"/>
              <a:gd name="T112" fmla="*/ 198 w 208"/>
              <a:gd name="T113" fmla="*/ 7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8" h="169">
                <a:moveTo>
                  <a:pt x="169" y="22"/>
                </a:moveTo>
                <a:cubicBezTo>
                  <a:pt x="169" y="22"/>
                  <a:pt x="168" y="22"/>
                  <a:pt x="168" y="23"/>
                </a:cubicBezTo>
                <a:cubicBezTo>
                  <a:pt x="167" y="23"/>
                  <a:pt x="167" y="23"/>
                  <a:pt x="167" y="23"/>
                </a:cubicBezTo>
                <a:cubicBezTo>
                  <a:pt x="168" y="23"/>
                  <a:pt x="168" y="23"/>
                  <a:pt x="168" y="23"/>
                </a:cubicBezTo>
                <a:cubicBezTo>
                  <a:pt x="168" y="23"/>
                  <a:pt x="169" y="23"/>
                  <a:pt x="169" y="22"/>
                </a:cubicBezTo>
                <a:close/>
                <a:moveTo>
                  <a:pt x="175" y="31"/>
                </a:moveTo>
                <a:cubicBezTo>
                  <a:pt x="174" y="31"/>
                  <a:pt x="174" y="31"/>
                  <a:pt x="174" y="31"/>
                </a:cubicBezTo>
                <a:cubicBezTo>
                  <a:pt x="174" y="31"/>
                  <a:pt x="174" y="31"/>
                  <a:pt x="174" y="31"/>
                </a:cubicBezTo>
                <a:cubicBezTo>
                  <a:pt x="174" y="31"/>
                  <a:pt x="173" y="31"/>
                  <a:pt x="173" y="32"/>
                </a:cubicBezTo>
                <a:cubicBezTo>
                  <a:pt x="173" y="32"/>
                  <a:pt x="174" y="32"/>
                  <a:pt x="174" y="31"/>
                </a:cubicBezTo>
                <a:cubicBezTo>
                  <a:pt x="174" y="31"/>
                  <a:pt x="174" y="31"/>
                  <a:pt x="174" y="31"/>
                </a:cubicBezTo>
                <a:lnTo>
                  <a:pt x="175" y="31"/>
                </a:lnTo>
                <a:close/>
                <a:moveTo>
                  <a:pt x="28" y="13"/>
                </a:moveTo>
                <a:cubicBezTo>
                  <a:pt x="27" y="13"/>
                  <a:pt x="27" y="13"/>
                  <a:pt x="27" y="14"/>
                </a:cubicBezTo>
                <a:cubicBezTo>
                  <a:pt x="26" y="14"/>
                  <a:pt x="26" y="14"/>
                  <a:pt x="26" y="15"/>
                </a:cubicBezTo>
                <a:cubicBezTo>
                  <a:pt x="27" y="14"/>
                  <a:pt x="27" y="14"/>
                  <a:pt x="27" y="14"/>
                </a:cubicBezTo>
                <a:cubicBezTo>
                  <a:pt x="27" y="14"/>
                  <a:pt x="28" y="13"/>
                  <a:pt x="28" y="13"/>
                </a:cubicBezTo>
                <a:close/>
                <a:moveTo>
                  <a:pt x="7" y="48"/>
                </a:moveTo>
                <a:cubicBezTo>
                  <a:pt x="7" y="47"/>
                  <a:pt x="7" y="46"/>
                  <a:pt x="7" y="45"/>
                </a:cubicBezTo>
                <a:cubicBezTo>
                  <a:pt x="6" y="46"/>
                  <a:pt x="7" y="47"/>
                  <a:pt x="7" y="48"/>
                </a:cubicBezTo>
                <a:cubicBezTo>
                  <a:pt x="7" y="49"/>
                  <a:pt x="8" y="49"/>
                  <a:pt x="7" y="48"/>
                </a:cubicBezTo>
                <a:close/>
                <a:moveTo>
                  <a:pt x="164" y="20"/>
                </a:moveTo>
                <a:cubicBezTo>
                  <a:pt x="166" y="19"/>
                  <a:pt x="167" y="19"/>
                  <a:pt x="168" y="18"/>
                </a:cubicBezTo>
                <a:cubicBezTo>
                  <a:pt x="168" y="18"/>
                  <a:pt x="167" y="18"/>
                  <a:pt x="167" y="18"/>
                </a:cubicBezTo>
                <a:cubicBezTo>
                  <a:pt x="166" y="18"/>
                  <a:pt x="165" y="19"/>
                  <a:pt x="164" y="20"/>
                </a:cubicBezTo>
                <a:close/>
                <a:moveTo>
                  <a:pt x="106" y="117"/>
                </a:moveTo>
                <a:cubicBezTo>
                  <a:pt x="107" y="116"/>
                  <a:pt x="108" y="116"/>
                  <a:pt x="108" y="115"/>
                </a:cubicBezTo>
                <a:cubicBezTo>
                  <a:pt x="107" y="116"/>
                  <a:pt x="106" y="116"/>
                  <a:pt x="105" y="117"/>
                </a:cubicBezTo>
                <a:cubicBezTo>
                  <a:pt x="105" y="117"/>
                  <a:pt x="106" y="118"/>
                  <a:pt x="106" y="117"/>
                </a:cubicBezTo>
                <a:close/>
                <a:moveTo>
                  <a:pt x="175" y="24"/>
                </a:moveTo>
                <a:cubicBezTo>
                  <a:pt x="178" y="24"/>
                  <a:pt x="180" y="23"/>
                  <a:pt x="182" y="23"/>
                </a:cubicBezTo>
                <a:cubicBezTo>
                  <a:pt x="182" y="23"/>
                  <a:pt x="181" y="22"/>
                  <a:pt x="181" y="22"/>
                </a:cubicBezTo>
                <a:cubicBezTo>
                  <a:pt x="179" y="22"/>
                  <a:pt x="177" y="23"/>
                  <a:pt x="175" y="24"/>
                </a:cubicBezTo>
                <a:close/>
                <a:moveTo>
                  <a:pt x="11" y="58"/>
                </a:moveTo>
                <a:cubicBezTo>
                  <a:pt x="9" y="53"/>
                  <a:pt x="9" y="53"/>
                  <a:pt x="9" y="53"/>
                </a:cubicBezTo>
                <a:cubicBezTo>
                  <a:pt x="9" y="52"/>
                  <a:pt x="8" y="51"/>
                  <a:pt x="7" y="51"/>
                </a:cubicBezTo>
                <a:cubicBezTo>
                  <a:pt x="8" y="53"/>
                  <a:pt x="9" y="56"/>
                  <a:pt x="11" y="58"/>
                </a:cubicBezTo>
                <a:close/>
                <a:moveTo>
                  <a:pt x="28" y="13"/>
                </a:moveTo>
                <a:cubicBezTo>
                  <a:pt x="30" y="12"/>
                  <a:pt x="32" y="10"/>
                  <a:pt x="34" y="8"/>
                </a:cubicBezTo>
                <a:cubicBezTo>
                  <a:pt x="33" y="8"/>
                  <a:pt x="32" y="9"/>
                  <a:pt x="32" y="9"/>
                </a:cubicBezTo>
                <a:cubicBezTo>
                  <a:pt x="32" y="10"/>
                  <a:pt x="30" y="12"/>
                  <a:pt x="28" y="11"/>
                </a:cubicBezTo>
                <a:cubicBezTo>
                  <a:pt x="29" y="12"/>
                  <a:pt x="28" y="12"/>
                  <a:pt x="28" y="13"/>
                </a:cubicBezTo>
                <a:close/>
                <a:moveTo>
                  <a:pt x="20" y="24"/>
                </a:moveTo>
                <a:cubicBezTo>
                  <a:pt x="19" y="25"/>
                  <a:pt x="17" y="27"/>
                  <a:pt x="15" y="28"/>
                </a:cubicBezTo>
                <a:cubicBezTo>
                  <a:pt x="15" y="28"/>
                  <a:pt x="15" y="29"/>
                  <a:pt x="15" y="29"/>
                </a:cubicBezTo>
                <a:cubicBezTo>
                  <a:pt x="15" y="29"/>
                  <a:pt x="15" y="29"/>
                  <a:pt x="15" y="29"/>
                </a:cubicBezTo>
                <a:cubicBezTo>
                  <a:pt x="15" y="29"/>
                  <a:pt x="15" y="29"/>
                  <a:pt x="15" y="29"/>
                </a:cubicBezTo>
                <a:cubicBezTo>
                  <a:pt x="16" y="28"/>
                  <a:pt x="18" y="27"/>
                  <a:pt x="19" y="27"/>
                </a:cubicBezTo>
                <a:cubicBezTo>
                  <a:pt x="18" y="26"/>
                  <a:pt x="18" y="26"/>
                  <a:pt x="19" y="26"/>
                </a:cubicBezTo>
                <a:cubicBezTo>
                  <a:pt x="19" y="26"/>
                  <a:pt x="20" y="26"/>
                  <a:pt x="20" y="25"/>
                </a:cubicBezTo>
                <a:cubicBezTo>
                  <a:pt x="20" y="25"/>
                  <a:pt x="20" y="24"/>
                  <a:pt x="20" y="24"/>
                </a:cubicBezTo>
                <a:close/>
                <a:moveTo>
                  <a:pt x="169" y="22"/>
                </a:moveTo>
                <a:cubicBezTo>
                  <a:pt x="171" y="22"/>
                  <a:pt x="174" y="21"/>
                  <a:pt x="176" y="20"/>
                </a:cubicBezTo>
                <a:cubicBezTo>
                  <a:pt x="175" y="20"/>
                  <a:pt x="174" y="19"/>
                  <a:pt x="174" y="19"/>
                </a:cubicBezTo>
                <a:cubicBezTo>
                  <a:pt x="170" y="22"/>
                  <a:pt x="170" y="22"/>
                  <a:pt x="170" y="22"/>
                </a:cubicBezTo>
                <a:cubicBezTo>
                  <a:pt x="169" y="22"/>
                  <a:pt x="169" y="22"/>
                  <a:pt x="169" y="22"/>
                </a:cubicBezTo>
                <a:close/>
                <a:moveTo>
                  <a:pt x="31" y="13"/>
                </a:moveTo>
                <a:cubicBezTo>
                  <a:pt x="34" y="11"/>
                  <a:pt x="37" y="9"/>
                  <a:pt x="40" y="7"/>
                </a:cubicBezTo>
                <a:cubicBezTo>
                  <a:pt x="37" y="8"/>
                  <a:pt x="34" y="11"/>
                  <a:pt x="31" y="13"/>
                </a:cubicBezTo>
                <a:close/>
                <a:moveTo>
                  <a:pt x="78" y="102"/>
                </a:moveTo>
                <a:cubicBezTo>
                  <a:pt x="79" y="102"/>
                  <a:pt x="79" y="101"/>
                  <a:pt x="79" y="101"/>
                </a:cubicBezTo>
                <a:cubicBezTo>
                  <a:pt x="75" y="99"/>
                  <a:pt x="75" y="99"/>
                  <a:pt x="75" y="99"/>
                </a:cubicBezTo>
                <a:cubicBezTo>
                  <a:pt x="74" y="100"/>
                  <a:pt x="74" y="99"/>
                  <a:pt x="73" y="100"/>
                </a:cubicBezTo>
                <a:cubicBezTo>
                  <a:pt x="74" y="101"/>
                  <a:pt x="77" y="103"/>
                  <a:pt x="78" y="102"/>
                </a:cubicBezTo>
                <a:close/>
                <a:moveTo>
                  <a:pt x="88" y="102"/>
                </a:moveTo>
                <a:cubicBezTo>
                  <a:pt x="91" y="100"/>
                  <a:pt x="95" y="98"/>
                  <a:pt x="98" y="96"/>
                </a:cubicBezTo>
                <a:cubicBezTo>
                  <a:pt x="94" y="98"/>
                  <a:pt x="91" y="99"/>
                  <a:pt x="88" y="101"/>
                </a:cubicBezTo>
                <a:cubicBezTo>
                  <a:pt x="86" y="101"/>
                  <a:pt x="88" y="102"/>
                  <a:pt x="88" y="102"/>
                </a:cubicBezTo>
                <a:close/>
                <a:moveTo>
                  <a:pt x="172" y="90"/>
                </a:moveTo>
                <a:cubicBezTo>
                  <a:pt x="174" y="90"/>
                  <a:pt x="176" y="89"/>
                  <a:pt x="178" y="88"/>
                </a:cubicBezTo>
                <a:cubicBezTo>
                  <a:pt x="180" y="87"/>
                  <a:pt x="181" y="86"/>
                  <a:pt x="182" y="84"/>
                </a:cubicBezTo>
                <a:cubicBezTo>
                  <a:pt x="179" y="86"/>
                  <a:pt x="175" y="88"/>
                  <a:pt x="173" y="90"/>
                </a:cubicBezTo>
                <a:cubicBezTo>
                  <a:pt x="172" y="90"/>
                  <a:pt x="172" y="90"/>
                  <a:pt x="172" y="90"/>
                </a:cubicBezTo>
                <a:close/>
                <a:moveTo>
                  <a:pt x="103" y="113"/>
                </a:moveTo>
                <a:cubicBezTo>
                  <a:pt x="105" y="112"/>
                  <a:pt x="108" y="110"/>
                  <a:pt x="110" y="108"/>
                </a:cubicBezTo>
                <a:cubicBezTo>
                  <a:pt x="107" y="109"/>
                  <a:pt x="104" y="111"/>
                  <a:pt x="101" y="112"/>
                </a:cubicBezTo>
                <a:cubicBezTo>
                  <a:pt x="101" y="113"/>
                  <a:pt x="102" y="113"/>
                  <a:pt x="103" y="113"/>
                </a:cubicBezTo>
                <a:close/>
                <a:moveTo>
                  <a:pt x="111" y="121"/>
                </a:moveTo>
                <a:cubicBezTo>
                  <a:pt x="112" y="120"/>
                  <a:pt x="113" y="118"/>
                  <a:pt x="115" y="117"/>
                </a:cubicBezTo>
                <a:cubicBezTo>
                  <a:pt x="112" y="117"/>
                  <a:pt x="110" y="118"/>
                  <a:pt x="107" y="120"/>
                </a:cubicBezTo>
                <a:cubicBezTo>
                  <a:pt x="108" y="121"/>
                  <a:pt x="108" y="122"/>
                  <a:pt x="110" y="123"/>
                </a:cubicBezTo>
                <a:cubicBezTo>
                  <a:pt x="110" y="123"/>
                  <a:pt x="111" y="121"/>
                  <a:pt x="111" y="121"/>
                </a:cubicBezTo>
                <a:close/>
                <a:moveTo>
                  <a:pt x="186" y="58"/>
                </a:moveTo>
                <a:cubicBezTo>
                  <a:pt x="190" y="57"/>
                  <a:pt x="195" y="56"/>
                  <a:pt x="199" y="56"/>
                </a:cubicBezTo>
                <a:cubicBezTo>
                  <a:pt x="199" y="55"/>
                  <a:pt x="200" y="53"/>
                  <a:pt x="200" y="52"/>
                </a:cubicBezTo>
                <a:cubicBezTo>
                  <a:pt x="195" y="54"/>
                  <a:pt x="191" y="56"/>
                  <a:pt x="186" y="58"/>
                </a:cubicBezTo>
                <a:close/>
                <a:moveTo>
                  <a:pt x="20" y="24"/>
                </a:moveTo>
                <a:cubicBezTo>
                  <a:pt x="21" y="24"/>
                  <a:pt x="21" y="25"/>
                  <a:pt x="21" y="24"/>
                </a:cubicBezTo>
                <a:cubicBezTo>
                  <a:pt x="21" y="24"/>
                  <a:pt x="22" y="24"/>
                  <a:pt x="22" y="23"/>
                </a:cubicBezTo>
                <a:cubicBezTo>
                  <a:pt x="30" y="18"/>
                  <a:pt x="37" y="13"/>
                  <a:pt x="44" y="7"/>
                </a:cubicBezTo>
                <a:cubicBezTo>
                  <a:pt x="44" y="6"/>
                  <a:pt x="44" y="6"/>
                  <a:pt x="44" y="6"/>
                </a:cubicBezTo>
                <a:cubicBezTo>
                  <a:pt x="36" y="12"/>
                  <a:pt x="29" y="18"/>
                  <a:pt x="22" y="23"/>
                </a:cubicBezTo>
                <a:cubicBezTo>
                  <a:pt x="21" y="23"/>
                  <a:pt x="21" y="24"/>
                  <a:pt x="20" y="24"/>
                </a:cubicBezTo>
                <a:close/>
                <a:moveTo>
                  <a:pt x="97" y="91"/>
                </a:moveTo>
                <a:cubicBezTo>
                  <a:pt x="97" y="91"/>
                  <a:pt x="97" y="91"/>
                  <a:pt x="96" y="91"/>
                </a:cubicBezTo>
                <a:cubicBezTo>
                  <a:pt x="80" y="97"/>
                  <a:pt x="80" y="97"/>
                  <a:pt x="80" y="97"/>
                </a:cubicBezTo>
                <a:cubicBezTo>
                  <a:pt x="81" y="97"/>
                  <a:pt x="82" y="99"/>
                  <a:pt x="83" y="99"/>
                </a:cubicBezTo>
                <a:lnTo>
                  <a:pt x="97" y="91"/>
                </a:lnTo>
                <a:close/>
                <a:moveTo>
                  <a:pt x="186" y="51"/>
                </a:moveTo>
                <a:cubicBezTo>
                  <a:pt x="190" y="50"/>
                  <a:pt x="195" y="49"/>
                  <a:pt x="200" y="49"/>
                </a:cubicBezTo>
                <a:cubicBezTo>
                  <a:pt x="200" y="48"/>
                  <a:pt x="200" y="46"/>
                  <a:pt x="199" y="45"/>
                </a:cubicBezTo>
                <a:cubicBezTo>
                  <a:pt x="195" y="47"/>
                  <a:pt x="190" y="49"/>
                  <a:pt x="186" y="51"/>
                </a:cubicBezTo>
                <a:close/>
                <a:moveTo>
                  <a:pt x="62" y="87"/>
                </a:moveTo>
                <a:cubicBezTo>
                  <a:pt x="63" y="87"/>
                  <a:pt x="63" y="86"/>
                  <a:pt x="63" y="86"/>
                </a:cubicBezTo>
                <a:cubicBezTo>
                  <a:pt x="68" y="83"/>
                  <a:pt x="73" y="81"/>
                  <a:pt x="78" y="78"/>
                </a:cubicBezTo>
                <a:cubicBezTo>
                  <a:pt x="72" y="80"/>
                  <a:pt x="65" y="83"/>
                  <a:pt x="59" y="85"/>
                </a:cubicBezTo>
                <a:cubicBezTo>
                  <a:pt x="60" y="86"/>
                  <a:pt x="61" y="86"/>
                  <a:pt x="62" y="87"/>
                </a:cubicBezTo>
                <a:close/>
                <a:moveTo>
                  <a:pt x="175" y="31"/>
                </a:moveTo>
                <a:cubicBezTo>
                  <a:pt x="190" y="28"/>
                  <a:pt x="190" y="28"/>
                  <a:pt x="190" y="28"/>
                </a:cubicBezTo>
                <a:cubicBezTo>
                  <a:pt x="189" y="27"/>
                  <a:pt x="187" y="25"/>
                  <a:pt x="186" y="25"/>
                </a:cubicBezTo>
                <a:cubicBezTo>
                  <a:pt x="175" y="30"/>
                  <a:pt x="175" y="30"/>
                  <a:pt x="175" y="30"/>
                </a:cubicBezTo>
                <a:cubicBezTo>
                  <a:pt x="175" y="30"/>
                  <a:pt x="175" y="31"/>
                  <a:pt x="175" y="31"/>
                </a:cubicBezTo>
                <a:close/>
                <a:moveTo>
                  <a:pt x="177" y="37"/>
                </a:moveTo>
                <a:cubicBezTo>
                  <a:pt x="194" y="32"/>
                  <a:pt x="194" y="32"/>
                  <a:pt x="194" y="32"/>
                </a:cubicBezTo>
                <a:cubicBezTo>
                  <a:pt x="194" y="32"/>
                  <a:pt x="193" y="31"/>
                  <a:pt x="192" y="30"/>
                </a:cubicBezTo>
                <a:cubicBezTo>
                  <a:pt x="192" y="29"/>
                  <a:pt x="191" y="30"/>
                  <a:pt x="191" y="31"/>
                </a:cubicBezTo>
                <a:lnTo>
                  <a:pt x="177" y="37"/>
                </a:lnTo>
                <a:close/>
                <a:moveTo>
                  <a:pt x="93" y="105"/>
                </a:moveTo>
                <a:cubicBezTo>
                  <a:pt x="98" y="102"/>
                  <a:pt x="103" y="100"/>
                  <a:pt x="107" y="97"/>
                </a:cubicBezTo>
                <a:cubicBezTo>
                  <a:pt x="102" y="99"/>
                  <a:pt x="97" y="101"/>
                  <a:pt x="91" y="103"/>
                </a:cubicBezTo>
                <a:cubicBezTo>
                  <a:pt x="91" y="104"/>
                  <a:pt x="93" y="105"/>
                  <a:pt x="93" y="105"/>
                </a:cubicBezTo>
                <a:close/>
                <a:moveTo>
                  <a:pt x="135" y="20"/>
                </a:moveTo>
                <a:cubicBezTo>
                  <a:pt x="135" y="21"/>
                  <a:pt x="135" y="21"/>
                  <a:pt x="135" y="21"/>
                </a:cubicBezTo>
                <a:cubicBezTo>
                  <a:pt x="135" y="21"/>
                  <a:pt x="134" y="21"/>
                  <a:pt x="134" y="21"/>
                </a:cubicBezTo>
                <a:cubicBezTo>
                  <a:pt x="127" y="25"/>
                  <a:pt x="119" y="32"/>
                  <a:pt x="113" y="40"/>
                </a:cubicBezTo>
                <a:cubicBezTo>
                  <a:pt x="110" y="44"/>
                  <a:pt x="110" y="44"/>
                  <a:pt x="110" y="44"/>
                </a:cubicBezTo>
                <a:cubicBezTo>
                  <a:pt x="110" y="44"/>
                  <a:pt x="110" y="45"/>
                  <a:pt x="110" y="45"/>
                </a:cubicBezTo>
                <a:cubicBezTo>
                  <a:pt x="118" y="35"/>
                  <a:pt x="126" y="26"/>
                  <a:pt x="135" y="21"/>
                </a:cubicBezTo>
                <a:lnTo>
                  <a:pt x="135" y="20"/>
                </a:lnTo>
                <a:close/>
                <a:moveTo>
                  <a:pt x="76" y="95"/>
                </a:moveTo>
                <a:cubicBezTo>
                  <a:pt x="76" y="94"/>
                  <a:pt x="76" y="94"/>
                  <a:pt x="76" y="94"/>
                </a:cubicBezTo>
                <a:cubicBezTo>
                  <a:pt x="93" y="84"/>
                  <a:pt x="93" y="84"/>
                  <a:pt x="93" y="84"/>
                </a:cubicBezTo>
                <a:cubicBezTo>
                  <a:pt x="86" y="87"/>
                  <a:pt x="79" y="90"/>
                  <a:pt x="72" y="92"/>
                </a:cubicBezTo>
                <a:lnTo>
                  <a:pt x="76" y="95"/>
                </a:lnTo>
                <a:close/>
                <a:moveTo>
                  <a:pt x="98" y="109"/>
                </a:moveTo>
                <a:cubicBezTo>
                  <a:pt x="103" y="106"/>
                  <a:pt x="108" y="103"/>
                  <a:pt x="113" y="100"/>
                </a:cubicBezTo>
                <a:cubicBezTo>
                  <a:pt x="107" y="102"/>
                  <a:pt x="101" y="104"/>
                  <a:pt x="95" y="107"/>
                </a:cubicBezTo>
                <a:cubicBezTo>
                  <a:pt x="96" y="107"/>
                  <a:pt x="98" y="109"/>
                  <a:pt x="98" y="109"/>
                </a:cubicBezTo>
                <a:close/>
                <a:moveTo>
                  <a:pt x="109" y="136"/>
                </a:moveTo>
                <a:cubicBezTo>
                  <a:pt x="109" y="136"/>
                  <a:pt x="109" y="134"/>
                  <a:pt x="109" y="134"/>
                </a:cubicBezTo>
                <a:cubicBezTo>
                  <a:pt x="108" y="128"/>
                  <a:pt x="105" y="123"/>
                  <a:pt x="101" y="118"/>
                </a:cubicBezTo>
                <a:cubicBezTo>
                  <a:pt x="98" y="119"/>
                  <a:pt x="98" y="119"/>
                  <a:pt x="98" y="119"/>
                </a:cubicBezTo>
                <a:cubicBezTo>
                  <a:pt x="98" y="120"/>
                  <a:pt x="99" y="120"/>
                  <a:pt x="99" y="120"/>
                </a:cubicBezTo>
                <a:cubicBezTo>
                  <a:pt x="103" y="125"/>
                  <a:pt x="106" y="130"/>
                  <a:pt x="109" y="135"/>
                </a:cubicBezTo>
                <a:cubicBezTo>
                  <a:pt x="109" y="136"/>
                  <a:pt x="109" y="137"/>
                  <a:pt x="109" y="136"/>
                </a:cubicBezTo>
                <a:close/>
                <a:moveTo>
                  <a:pt x="74" y="73"/>
                </a:moveTo>
                <a:cubicBezTo>
                  <a:pt x="74" y="72"/>
                  <a:pt x="73" y="72"/>
                  <a:pt x="73" y="72"/>
                </a:cubicBezTo>
                <a:cubicBezTo>
                  <a:pt x="66" y="75"/>
                  <a:pt x="59" y="79"/>
                  <a:pt x="51" y="82"/>
                </a:cubicBezTo>
                <a:cubicBezTo>
                  <a:pt x="53" y="83"/>
                  <a:pt x="55" y="84"/>
                  <a:pt x="55" y="84"/>
                </a:cubicBezTo>
                <a:lnTo>
                  <a:pt x="74" y="73"/>
                </a:lnTo>
                <a:close/>
                <a:moveTo>
                  <a:pt x="97" y="118"/>
                </a:moveTo>
                <a:cubicBezTo>
                  <a:pt x="98" y="117"/>
                  <a:pt x="99" y="117"/>
                  <a:pt x="99" y="116"/>
                </a:cubicBezTo>
                <a:cubicBezTo>
                  <a:pt x="98" y="115"/>
                  <a:pt x="97" y="114"/>
                  <a:pt x="97" y="114"/>
                </a:cubicBezTo>
                <a:cubicBezTo>
                  <a:pt x="96" y="114"/>
                  <a:pt x="95" y="115"/>
                  <a:pt x="94" y="115"/>
                </a:cubicBezTo>
                <a:cubicBezTo>
                  <a:pt x="93" y="115"/>
                  <a:pt x="93" y="114"/>
                  <a:pt x="93" y="114"/>
                </a:cubicBezTo>
                <a:cubicBezTo>
                  <a:pt x="93" y="113"/>
                  <a:pt x="94" y="112"/>
                  <a:pt x="94" y="112"/>
                </a:cubicBezTo>
                <a:cubicBezTo>
                  <a:pt x="94" y="111"/>
                  <a:pt x="92" y="111"/>
                  <a:pt x="92" y="110"/>
                </a:cubicBezTo>
                <a:cubicBezTo>
                  <a:pt x="91" y="109"/>
                  <a:pt x="90" y="110"/>
                  <a:pt x="90" y="110"/>
                </a:cubicBezTo>
                <a:cubicBezTo>
                  <a:pt x="89" y="110"/>
                  <a:pt x="89" y="108"/>
                  <a:pt x="89" y="108"/>
                </a:cubicBezTo>
                <a:cubicBezTo>
                  <a:pt x="88" y="107"/>
                  <a:pt x="87" y="106"/>
                  <a:pt x="86" y="106"/>
                </a:cubicBezTo>
                <a:cubicBezTo>
                  <a:pt x="85" y="106"/>
                  <a:pt x="84" y="106"/>
                  <a:pt x="84" y="105"/>
                </a:cubicBezTo>
                <a:cubicBezTo>
                  <a:pt x="84" y="104"/>
                  <a:pt x="82" y="103"/>
                  <a:pt x="82" y="103"/>
                </a:cubicBezTo>
                <a:cubicBezTo>
                  <a:pt x="81" y="103"/>
                  <a:pt x="80" y="104"/>
                  <a:pt x="80" y="104"/>
                </a:cubicBezTo>
                <a:cubicBezTo>
                  <a:pt x="87" y="108"/>
                  <a:pt x="92" y="113"/>
                  <a:pt x="97" y="118"/>
                </a:cubicBezTo>
                <a:cubicBezTo>
                  <a:pt x="97" y="119"/>
                  <a:pt x="97" y="118"/>
                  <a:pt x="97" y="118"/>
                </a:cubicBezTo>
                <a:close/>
                <a:moveTo>
                  <a:pt x="18" y="61"/>
                </a:moveTo>
                <a:cubicBezTo>
                  <a:pt x="26" y="55"/>
                  <a:pt x="35" y="50"/>
                  <a:pt x="43" y="43"/>
                </a:cubicBezTo>
                <a:cubicBezTo>
                  <a:pt x="34" y="48"/>
                  <a:pt x="25" y="53"/>
                  <a:pt x="16" y="59"/>
                </a:cubicBezTo>
                <a:cubicBezTo>
                  <a:pt x="16" y="60"/>
                  <a:pt x="17" y="60"/>
                  <a:pt x="18" y="61"/>
                </a:cubicBezTo>
                <a:close/>
                <a:moveTo>
                  <a:pt x="33" y="73"/>
                </a:moveTo>
                <a:cubicBezTo>
                  <a:pt x="54" y="58"/>
                  <a:pt x="54" y="58"/>
                  <a:pt x="54" y="58"/>
                </a:cubicBezTo>
                <a:cubicBezTo>
                  <a:pt x="45" y="62"/>
                  <a:pt x="37" y="66"/>
                  <a:pt x="29" y="71"/>
                </a:cubicBezTo>
                <a:cubicBezTo>
                  <a:pt x="30" y="72"/>
                  <a:pt x="32" y="74"/>
                  <a:pt x="33" y="73"/>
                </a:cubicBezTo>
                <a:close/>
                <a:moveTo>
                  <a:pt x="48" y="81"/>
                </a:moveTo>
                <a:cubicBezTo>
                  <a:pt x="68" y="68"/>
                  <a:pt x="68" y="68"/>
                  <a:pt x="68" y="68"/>
                </a:cubicBezTo>
                <a:cubicBezTo>
                  <a:pt x="60" y="72"/>
                  <a:pt x="52" y="75"/>
                  <a:pt x="44" y="79"/>
                </a:cubicBezTo>
                <a:lnTo>
                  <a:pt x="48" y="81"/>
                </a:lnTo>
                <a:close/>
                <a:moveTo>
                  <a:pt x="69" y="91"/>
                </a:moveTo>
                <a:cubicBezTo>
                  <a:pt x="76" y="86"/>
                  <a:pt x="83" y="83"/>
                  <a:pt x="89" y="79"/>
                </a:cubicBezTo>
                <a:cubicBezTo>
                  <a:pt x="82" y="81"/>
                  <a:pt x="74" y="84"/>
                  <a:pt x="67" y="87"/>
                </a:cubicBezTo>
                <a:cubicBezTo>
                  <a:pt x="67" y="88"/>
                  <a:pt x="65" y="88"/>
                  <a:pt x="65" y="89"/>
                </a:cubicBezTo>
                <a:cubicBezTo>
                  <a:pt x="66" y="89"/>
                  <a:pt x="68" y="91"/>
                  <a:pt x="69" y="91"/>
                </a:cubicBezTo>
                <a:close/>
                <a:moveTo>
                  <a:pt x="181" y="46"/>
                </a:moveTo>
                <a:cubicBezTo>
                  <a:pt x="187" y="44"/>
                  <a:pt x="193" y="43"/>
                  <a:pt x="199" y="42"/>
                </a:cubicBezTo>
                <a:cubicBezTo>
                  <a:pt x="198" y="39"/>
                  <a:pt x="197" y="37"/>
                  <a:pt x="195" y="34"/>
                </a:cubicBezTo>
                <a:cubicBezTo>
                  <a:pt x="195" y="34"/>
                  <a:pt x="194" y="35"/>
                  <a:pt x="193" y="35"/>
                </a:cubicBezTo>
                <a:cubicBezTo>
                  <a:pt x="190" y="37"/>
                  <a:pt x="188" y="38"/>
                  <a:pt x="185" y="39"/>
                </a:cubicBezTo>
                <a:cubicBezTo>
                  <a:pt x="184" y="39"/>
                  <a:pt x="184" y="39"/>
                  <a:pt x="184" y="40"/>
                </a:cubicBezTo>
                <a:cubicBezTo>
                  <a:pt x="184" y="40"/>
                  <a:pt x="184" y="40"/>
                  <a:pt x="184" y="40"/>
                </a:cubicBezTo>
                <a:cubicBezTo>
                  <a:pt x="184" y="40"/>
                  <a:pt x="184" y="40"/>
                  <a:pt x="184" y="40"/>
                </a:cubicBezTo>
                <a:cubicBezTo>
                  <a:pt x="187" y="39"/>
                  <a:pt x="190" y="38"/>
                  <a:pt x="193" y="38"/>
                </a:cubicBezTo>
                <a:cubicBezTo>
                  <a:pt x="194" y="38"/>
                  <a:pt x="197" y="38"/>
                  <a:pt x="196" y="39"/>
                </a:cubicBezTo>
                <a:cubicBezTo>
                  <a:pt x="191" y="41"/>
                  <a:pt x="186" y="44"/>
                  <a:pt x="181" y="46"/>
                </a:cubicBezTo>
                <a:close/>
                <a:moveTo>
                  <a:pt x="40" y="17"/>
                </a:moveTo>
                <a:cubicBezTo>
                  <a:pt x="40" y="17"/>
                  <a:pt x="40" y="17"/>
                  <a:pt x="40" y="17"/>
                </a:cubicBezTo>
                <a:cubicBezTo>
                  <a:pt x="34" y="20"/>
                  <a:pt x="29" y="23"/>
                  <a:pt x="24" y="26"/>
                </a:cubicBezTo>
                <a:cubicBezTo>
                  <a:pt x="21" y="28"/>
                  <a:pt x="18" y="30"/>
                  <a:pt x="15" y="33"/>
                </a:cubicBezTo>
                <a:cubicBezTo>
                  <a:pt x="15" y="33"/>
                  <a:pt x="15" y="33"/>
                  <a:pt x="14" y="33"/>
                </a:cubicBezTo>
                <a:cubicBezTo>
                  <a:pt x="13" y="34"/>
                  <a:pt x="13" y="36"/>
                  <a:pt x="12" y="38"/>
                </a:cubicBezTo>
                <a:lnTo>
                  <a:pt x="40" y="17"/>
                </a:lnTo>
                <a:close/>
                <a:moveTo>
                  <a:pt x="21" y="64"/>
                </a:moveTo>
                <a:cubicBezTo>
                  <a:pt x="48" y="45"/>
                  <a:pt x="48" y="45"/>
                  <a:pt x="48" y="45"/>
                </a:cubicBezTo>
                <a:cubicBezTo>
                  <a:pt x="38" y="50"/>
                  <a:pt x="28" y="55"/>
                  <a:pt x="19" y="63"/>
                </a:cubicBezTo>
                <a:cubicBezTo>
                  <a:pt x="19" y="63"/>
                  <a:pt x="20" y="64"/>
                  <a:pt x="20" y="65"/>
                </a:cubicBezTo>
                <a:cubicBezTo>
                  <a:pt x="21" y="65"/>
                  <a:pt x="21" y="64"/>
                  <a:pt x="21" y="64"/>
                </a:cubicBezTo>
                <a:close/>
                <a:moveTo>
                  <a:pt x="13" y="44"/>
                </a:moveTo>
                <a:cubicBezTo>
                  <a:pt x="22" y="36"/>
                  <a:pt x="32" y="29"/>
                  <a:pt x="41" y="22"/>
                </a:cubicBezTo>
                <a:cubicBezTo>
                  <a:pt x="31" y="28"/>
                  <a:pt x="21" y="34"/>
                  <a:pt x="12" y="41"/>
                </a:cubicBezTo>
                <a:cubicBezTo>
                  <a:pt x="11" y="42"/>
                  <a:pt x="12" y="43"/>
                  <a:pt x="12" y="45"/>
                </a:cubicBezTo>
                <a:cubicBezTo>
                  <a:pt x="12" y="44"/>
                  <a:pt x="12" y="44"/>
                  <a:pt x="13" y="44"/>
                </a:cubicBezTo>
                <a:close/>
                <a:moveTo>
                  <a:pt x="14" y="51"/>
                </a:moveTo>
                <a:cubicBezTo>
                  <a:pt x="23" y="43"/>
                  <a:pt x="32" y="37"/>
                  <a:pt x="41" y="30"/>
                </a:cubicBezTo>
                <a:cubicBezTo>
                  <a:pt x="37" y="31"/>
                  <a:pt x="34" y="33"/>
                  <a:pt x="31" y="35"/>
                </a:cubicBezTo>
                <a:cubicBezTo>
                  <a:pt x="25" y="39"/>
                  <a:pt x="18" y="43"/>
                  <a:pt x="12" y="48"/>
                </a:cubicBezTo>
                <a:cubicBezTo>
                  <a:pt x="12" y="49"/>
                  <a:pt x="12" y="52"/>
                  <a:pt x="14" y="51"/>
                </a:cubicBezTo>
                <a:close/>
                <a:moveTo>
                  <a:pt x="35" y="79"/>
                </a:moveTo>
                <a:cubicBezTo>
                  <a:pt x="35" y="79"/>
                  <a:pt x="35" y="80"/>
                  <a:pt x="35" y="80"/>
                </a:cubicBezTo>
                <a:cubicBezTo>
                  <a:pt x="47" y="86"/>
                  <a:pt x="59" y="93"/>
                  <a:pt x="71" y="99"/>
                </a:cubicBezTo>
                <a:cubicBezTo>
                  <a:pt x="72" y="97"/>
                  <a:pt x="72" y="97"/>
                  <a:pt x="72" y="97"/>
                </a:cubicBezTo>
                <a:cubicBezTo>
                  <a:pt x="71" y="97"/>
                  <a:pt x="69" y="96"/>
                  <a:pt x="69" y="96"/>
                </a:cubicBezTo>
                <a:cubicBezTo>
                  <a:pt x="67" y="95"/>
                  <a:pt x="66" y="95"/>
                  <a:pt x="65" y="95"/>
                </a:cubicBezTo>
                <a:cubicBezTo>
                  <a:pt x="65" y="95"/>
                  <a:pt x="65" y="94"/>
                  <a:pt x="65" y="93"/>
                </a:cubicBezTo>
                <a:cubicBezTo>
                  <a:pt x="64" y="93"/>
                  <a:pt x="63" y="92"/>
                  <a:pt x="62" y="92"/>
                </a:cubicBezTo>
                <a:cubicBezTo>
                  <a:pt x="52" y="86"/>
                  <a:pt x="42" y="83"/>
                  <a:pt x="31" y="77"/>
                </a:cubicBezTo>
                <a:cubicBezTo>
                  <a:pt x="34" y="79"/>
                  <a:pt x="34" y="79"/>
                  <a:pt x="34" y="79"/>
                </a:cubicBezTo>
                <a:cubicBezTo>
                  <a:pt x="34" y="80"/>
                  <a:pt x="34" y="79"/>
                  <a:pt x="35" y="79"/>
                </a:cubicBezTo>
                <a:close/>
                <a:moveTo>
                  <a:pt x="15" y="55"/>
                </a:moveTo>
                <a:cubicBezTo>
                  <a:pt x="24" y="48"/>
                  <a:pt x="33" y="42"/>
                  <a:pt x="42" y="35"/>
                </a:cubicBezTo>
                <a:cubicBezTo>
                  <a:pt x="32" y="40"/>
                  <a:pt x="22" y="45"/>
                  <a:pt x="13" y="54"/>
                </a:cubicBezTo>
                <a:cubicBezTo>
                  <a:pt x="14" y="54"/>
                  <a:pt x="14" y="55"/>
                  <a:pt x="15" y="55"/>
                </a:cubicBezTo>
                <a:close/>
                <a:moveTo>
                  <a:pt x="27" y="70"/>
                </a:moveTo>
                <a:cubicBezTo>
                  <a:pt x="36" y="63"/>
                  <a:pt x="45" y="58"/>
                  <a:pt x="53" y="51"/>
                </a:cubicBezTo>
                <a:cubicBezTo>
                  <a:pt x="43" y="56"/>
                  <a:pt x="33" y="61"/>
                  <a:pt x="23" y="67"/>
                </a:cubicBezTo>
                <a:cubicBezTo>
                  <a:pt x="24" y="68"/>
                  <a:pt x="25" y="68"/>
                  <a:pt x="26" y="69"/>
                </a:cubicBezTo>
                <a:cubicBezTo>
                  <a:pt x="27" y="70"/>
                  <a:pt x="27" y="70"/>
                  <a:pt x="27" y="70"/>
                </a:cubicBezTo>
                <a:close/>
                <a:moveTo>
                  <a:pt x="41" y="77"/>
                </a:moveTo>
                <a:cubicBezTo>
                  <a:pt x="41" y="77"/>
                  <a:pt x="41" y="77"/>
                  <a:pt x="42" y="77"/>
                </a:cubicBezTo>
                <a:cubicBezTo>
                  <a:pt x="50" y="70"/>
                  <a:pt x="58" y="65"/>
                  <a:pt x="66" y="59"/>
                </a:cubicBezTo>
                <a:cubicBezTo>
                  <a:pt x="65" y="59"/>
                  <a:pt x="65" y="59"/>
                  <a:pt x="64" y="59"/>
                </a:cubicBezTo>
                <a:cubicBezTo>
                  <a:pt x="54" y="64"/>
                  <a:pt x="45" y="69"/>
                  <a:pt x="35" y="74"/>
                </a:cubicBezTo>
                <a:cubicBezTo>
                  <a:pt x="37" y="76"/>
                  <a:pt x="39" y="77"/>
                  <a:pt x="41" y="77"/>
                </a:cubicBezTo>
                <a:close/>
                <a:moveTo>
                  <a:pt x="178" y="71"/>
                </a:moveTo>
                <a:cubicBezTo>
                  <a:pt x="179" y="71"/>
                  <a:pt x="180" y="71"/>
                  <a:pt x="180" y="71"/>
                </a:cubicBezTo>
                <a:cubicBezTo>
                  <a:pt x="184" y="69"/>
                  <a:pt x="189" y="68"/>
                  <a:pt x="193" y="68"/>
                </a:cubicBezTo>
                <a:cubicBezTo>
                  <a:pt x="193" y="69"/>
                  <a:pt x="192" y="70"/>
                  <a:pt x="192" y="70"/>
                </a:cubicBezTo>
                <a:cubicBezTo>
                  <a:pt x="185" y="74"/>
                  <a:pt x="178" y="77"/>
                  <a:pt x="170" y="81"/>
                </a:cubicBezTo>
                <a:cubicBezTo>
                  <a:pt x="187" y="78"/>
                  <a:pt x="187" y="78"/>
                  <a:pt x="187" y="78"/>
                </a:cubicBezTo>
                <a:cubicBezTo>
                  <a:pt x="192" y="72"/>
                  <a:pt x="196" y="65"/>
                  <a:pt x="199" y="58"/>
                </a:cubicBezTo>
                <a:cubicBezTo>
                  <a:pt x="193" y="61"/>
                  <a:pt x="187" y="63"/>
                  <a:pt x="182" y="65"/>
                </a:cubicBezTo>
                <a:cubicBezTo>
                  <a:pt x="181" y="65"/>
                  <a:pt x="181" y="65"/>
                  <a:pt x="181" y="65"/>
                </a:cubicBezTo>
                <a:cubicBezTo>
                  <a:pt x="182" y="65"/>
                  <a:pt x="182" y="65"/>
                  <a:pt x="182" y="65"/>
                </a:cubicBezTo>
                <a:cubicBezTo>
                  <a:pt x="191" y="63"/>
                  <a:pt x="191" y="63"/>
                  <a:pt x="191" y="63"/>
                </a:cubicBezTo>
                <a:cubicBezTo>
                  <a:pt x="193" y="63"/>
                  <a:pt x="195" y="62"/>
                  <a:pt x="196" y="62"/>
                </a:cubicBezTo>
                <a:cubicBezTo>
                  <a:pt x="196" y="63"/>
                  <a:pt x="196" y="64"/>
                  <a:pt x="195" y="64"/>
                </a:cubicBezTo>
                <a:cubicBezTo>
                  <a:pt x="189" y="67"/>
                  <a:pt x="184" y="69"/>
                  <a:pt x="178" y="71"/>
                </a:cubicBezTo>
                <a:close/>
                <a:moveTo>
                  <a:pt x="193" y="59"/>
                </a:moveTo>
                <a:cubicBezTo>
                  <a:pt x="193" y="58"/>
                  <a:pt x="193" y="58"/>
                  <a:pt x="193" y="58"/>
                </a:cubicBezTo>
                <a:cubicBezTo>
                  <a:pt x="187" y="59"/>
                  <a:pt x="181" y="61"/>
                  <a:pt x="176" y="63"/>
                </a:cubicBezTo>
                <a:cubicBezTo>
                  <a:pt x="175" y="63"/>
                  <a:pt x="175" y="63"/>
                  <a:pt x="174" y="62"/>
                </a:cubicBezTo>
                <a:cubicBezTo>
                  <a:pt x="174" y="62"/>
                  <a:pt x="174" y="61"/>
                  <a:pt x="174" y="61"/>
                </a:cubicBezTo>
                <a:cubicBezTo>
                  <a:pt x="182" y="57"/>
                  <a:pt x="190" y="54"/>
                  <a:pt x="198" y="51"/>
                </a:cubicBezTo>
                <a:cubicBezTo>
                  <a:pt x="198" y="51"/>
                  <a:pt x="200" y="50"/>
                  <a:pt x="198" y="51"/>
                </a:cubicBezTo>
                <a:cubicBezTo>
                  <a:pt x="191" y="52"/>
                  <a:pt x="185" y="53"/>
                  <a:pt x="178" y="55"/>
                </a:cubicBezTo>
                <a:cubicBezTo>
                  <a:pt x="178" y="55"/>
                  <a:pt x="176" y="55"/>
                  <a:pt x="176" y="54"/>
                </a:cubicBezTo>
                <a:cubicBezTo>
                  <a:pt x="176" y="53"/>
                  <a:pt x="177" y="53"/>
                  <a:pt x="177" y="52"/>
                </a:cubicBezTo>
                <a:cubicBezTo>
                  <a:pt x="183" y="50"/>
                  <a:pt x="189" y="47"/>
                  <a:pt x="195" y="45"/>
                </a:cubicBezTo>
                <a:cubicBezTo>
                  <a:pt x="196" y="45"/>
                  <a:pt x="196" y="45"/>
                  <a:pt x="196" y="45"/>
                </a:cubicBezTo>
                <a:cubicBezTo>
                  <a:pt x="197" y="44"/>
                  <a:pt x="197" y="44"/>
                  <a:pt x="197" y="44"/>
                </a:cubicBezTo>
                <a:cubicBezTo>
                  <a:pt x="196" y="45"/>
                  <a:pt x="196" y="45"/>
                  <a:pt x="196" y="45"/>
                </a:cubicBezTo>
                <a:cubicBezTo>
                  <a:pt x="196" y="45"/>
                  <a:pt x="195" y="45"/>
                  <a:pt x="195" y="45"/>
                </a:cubicBezTo>
                <a:cubicBezTo>
                  <a:pt x="195" y="45"/>
                  <a:pt x="195" y="45"/>
                  <a:pt x="195" y="45"/>
                </a:cubicBezTo>
                <a:cubicBezTo>
                  <a:pt x="188" y="46"/>
                  <a:pt x="181" y="48"/>
                  <a:pt x="174" y="49"/>
                </a:cubicBezTo>
                <a:cubicBezTo>
                  <a:pt x="172" y="50"/>
                  <a:pt x="170" y="51"/>
                  <a:pt x="168" y="51"/>
                </a:cubicBezTo>
                <a:cubicBezTo>
                  <a:pt x="168" y="50"/>
                  <a:pt x="168" y="49"/>
                  <a:pt x="168" y="49"/>
                </a:cubicBezTo>
                <a:cubicBezTo>
                  <a:pt x="175" y="46"/>
                  <a:pt x="182" y="43"/>
                  <a:pt x="189" y="41"/>
                </a:cubicBezTo>
                <a:cubicBezTo>
                  <a:pt x="186" y="41"/>
                  <a:pt x="184" y="41"/>
                  <a:pt x="182" y="42"/>
                </a:cubicBezTo>
                <a:cubicBezTo>
                  <a:pt x="177" y="43"/>
                  <a:pt x="172" y="44"/>
                  <a:pt x="168" y="46"/>
                </a:cubicBezTo>
                <a:cubicBezTo>
                  <a:pt x="168" y="47"/>
                  <a:pt x="167" y="45"/>
                  <a:pt x="167" y="45"/>
                </a:cubicBezTo>
                <a:cubicBezTo>
                  <a:pt x="173" y="42"/>
                  <a:pt x="179" y="40"/>
                  <a:pt x="184" y="37"/>
                </a:cubicBezTo>
                <a:cubicBezTo>
                  <a:pt x="185" y="37"/>
                  <a:pt x="185" y="37"/>
                  <a:pt x="185" y="37"/>
                </a:cubicBezTo>
                <a:cubicBezTo>
                  <a:pt x="185" y="37"/>
                  <a:pt x="185" y="37"/>
                  <a:pt x="185" y="37"/>
                </a:cubicBezTo>
                <a:cubicBezTo>
                  <a:pt x="186" y="36"/>
                  <a:pt x="186" y="36"/>
                  <a:pt x="186" y="36"/>
                </a:cubicBezTo>
                <a:cubicBezTo>
                  <a:pt x="185" y="37"/>
                  <a:pt x="185" y="37"/>
                  <a:pt x="185" y="37"/>
                </a:cubicBezTo>
                <a:cubicBezTo>
                  <a:pt x="185" y="37"/>
                  <a:pt x="185" y="37"/>
                  <a:pt x="185" y="37"/>
                </a:cubicBezTo>
                <a:cubicBezTo>
                  <a:pt x="184" y="37"/>
                  <a:pt x="184" y="37"/>
                  <a:pt x="184" y="37"/>
                </a:cubicBezTo>
                <a:cubicBezTo>
                  <a:pt x="184" y="37"/>
                  <a:pt x="184" y="37"/>
                  <a:pt x="184" y="37"/>
                </a:cubicBezTo>
                <a:cubicBezTo>
                  <a:pt x="178" y="39"/>
                  <a:pt x="172" y="40"/>
                  <a:pt x="167" y="42"/>
                </a:cubicBezTo>
                <a:cubicBezTo>
                  <a:pt x="166" y="42"/>
                  <a:pt x="166" y="40"/>
                  <a:pt x="166" y="40"/>
                </a:cubicBezTo>
                <a:cubicBezTo>
                  <a:pt x="174" y="36"/>
                  <a:pt x="181" y="33"/>
                  <a:pt x="188" y="30"/>
                </a:cubicBezTo>
                <a:cubicBezTo>
                  <a:pt x="188" y="30"/>
                  <a:pt x="189" y="30"/>
                  <a:pt x="188" y="30"/>
                </a:cubicBezTo>
                <a:cubicBezTo>
                  <a:pt x="180" y="31"/>
                  <a:pt x="172" y="33"/>
                  <a:pt x="164" y="37"/>
                </a:cubicBezTo>
                <a:cubicBezTo>
                  <a:pt x="164" y="37"/>
                  <a:pt x="163" y="37"/>
                  <a:pt x="162" y="36"/>
                </a:cubicBezTo>
                <a:cubicBezTo>
                  <a:pt x="162" y="36"/>
                  <a:pt x="163" y="35"/>
                  <a:pt x="164" y="34"/>
                </a:cubicBezTo>
                <a:cubicBezTo>
                  <a:pt x="170" y="31"/>
                  <a:pt x="177" y="28"/>
                  <a:pt x="184" y="24"/>
                </a:cubicBezTo>
                <a:cubicBezTo>
                  <a:pt x="185" y="24"/>
                  <a:pt x="184" y="24"/>
                  <a:pt x="184" y="24"/>
                </a:cubicBezTo>
                <a:cubicBezTo>
                  <a:pt x="176" y="26"/>
                  <a:pt x="169" y="27"/>
                  <a:pt x="162" y="31"/>
                </a:cubicBezTo>
                <a:cubicBezTo>
                  <a:pt x="161" y="31"/>
                  <a:pt x="162" y="29"/>
                  <a:pt x="163" y="29"/>
                </a:cubicBezTo>
                <a:cubicBezTo>
                  <a:pt x="167" y="26"/>
                  <a:pt x="171" y="25"/>
                  <a:pt x="175" y="23"/>
                </a:cubicBezTo>
                <a:cubicBezTo>
                  <a:pt x="175" y="22"/>
                  <a:pt x="175" y="22"/>
                  <a:pt x="175" y="22"/>
                </a:cubicBezTo>
                <a:cubicBezTo>
                  <a:pt x="175" y="23"/>
                  <a:pt x="175" y="23"/>
                  <a:pt x="175" y="23"/>
                </a:cubicBezTo>
                <a:cubicBezTo>
                  <a:pt x="175" y="22"/>
                  <a:pt x="175" y="22"/>
                  <a:pt x="175" y="22"/>
                </a:cubicBezTo>
                <a:cubicBezTo>
                  <a:pt x="168" y="24"/>
                  <a:pt x="162" y="26"/>
                  <a:pt x="156" y="29"/>
                </a:cubicBezTo>
                <a:cubicBezTo>
                  <a:pt x="156" y="29"/>
                  <a:pt x="155" y="28"/>
                  <a:pt x="155" y="28"/>
                </a:cubicBezTo>
                <a:cubicBezTo>
                  <a:pt x="160" y="25"/>
                  <a:pt x="165" y="22"/>
                  <a:pt x="170" y="20"/>
                </a:cubicBezTo>
                <a:cubicBezTo>
                  <a:pt x="170" y="19"/>
                  <a:pt x="170" y="19"/>
                  <a:pt x="170" y="19"/>
                </a:cubicBezTo>
                <a:cubicBezTo>
                  <a:pt x="164" y="22"/>
                  <a:pt x="159" y="23"/>
                  <a:pt x="154" y="26"/>
                </a:cubicBezTo>
                <a:cubicBezTo>
                  <a:pt x="154" y="26"/>
                  <a:pt x="153" y="26"/>
                  <a:pt x="152" y="26"/>
                </a:cubicBezTo>
                <a:cubicBezTo>
                  <a:pt x="152" y="25"/>
                  <a:pt x="152" y="25"/>
                  <a:pt x="153" y="24"/>
                </a:cubicBezTo>
                <a:cubicBezTo>
                  <a:pt x="156" y="22"/>
                  <a:pt x="160" y="20"/>
                  <a:pt x="164" y="17"/>
                </a:cubicBezTo>
                <a:cubicBezTo>
                  <a:pt x="159" y="17"/>
                  <a:pt x="155" y="20"/>
                  <a:pt x="152" y="23"/>
                </a:cubicBezTo>
                <a:cubicBezTo>
                  <a:pt x="152" y="23"/>
                  <a:pt x="153" y="22"/>
                  <a:pt x="152" y="23"/>
                </a:cubicBezTo>
                <a:cubicBezTo>
                  <a:pt x="151" y="24"/>
                  <a:pt x="150" y="25"/>
                  <a:pt x="149" y="25"/>
                </a:cubicBezTo>
                <a:cubicBezTo>
                  <a:pt x="148" y="25"/>
                  <a:pt x="148" y="24"/>
                  <a:pt x="148" y="23"/>
                </a:cubicBezTo>
                <a:cubicBezTo>
                  <a:pt x="150" y="21"/>
                  <a:pt x="154" y="20"/>
                  <a:pt x="157" y="18"/>
                </a:cubicBezTo>
                <a:cubicBezTo>
                  <a:pt x="155" y="18"/>
                  <a:pt x="154" y="18"/>
                  <a:pt x="154" y="18"/>
                </a:cubicBezTo>
                <a:cubicBezTo>
                  <a:pt x="139" y="21"/>
                  <a:pt x="126" y="31"/>
                  <a:pt x="114" y="48"/>
                </a:cubicBezTo>
                <a:cubicBezTo>
                  <a:pt x="115" y="51"/>
                  <a:pt x="112" y="51"/>
                  <a:pt x="111" y="51"/>
                </a:cubicBezTo>
                <a:cubicBezTo>
                  <a:pt x="110" y="51"/>
                  <a:pt x="109" y="51"/>
                  <a:pt x="108" y="51"/>
                </a:cubicBezTo>
                <a:cubicBezTo>
                  <a:pt x="108" y="49"/>
                  <a:pt x="105" y="48"/>
                  <a:pt x="104" y="48"/>
                </a:cubicBezTo>
                <a:cubicBezTo>
                  <a:pt x="103" y="46"/>
                  <a:pt x="103" y="44"/>
                  <a:pt x="102" y="43"/>
                </a:cubicBezTo>
                <a:cubicBezTo>
                  <a:pt x="99" y="37"/>
                  <a:pt x="94" y="32"/>
                  <a:pt x="89" y="27"/>
                </a:cubicBezTo>
                <a:cubicBezTo>
                  <a:pt x="77" y="18"/>
                  <a:pt x="60" y="10"/>
                  <a:pt x="47" y="6"/>
                </a:cubicBezTo>
                <a:cubicBezTo>
                  <a:pt x="41" y="12"/>
                  <a:pt x="35" y="16"/>
                  <a:pt x="28" y="21"/>
                </a:cubicBezTo>
                <a:cubicBezTo>
                  <a:pt x="28" y="22"/>
                  <a:pt x="28" y="22"/>
                  <a:pt x="28" y="22"/>
                </a:cubicBezTo>
                <a:cubicBezTo>
                  <a:pt x="28" y="21"/>
                  <a:pt x="28" y="21"/>
                  <a:pt x="28" y="21"/>
                </a:cubicBezTo>
                <a:cubicBezTo>
                  <a:pt x="28" y="21"/>
                  <a:pt x="29" y="21"/>
                  <a:pt x="29" y="21"/>
                </a:cubicBezTo>
                <a:cubicBezTo>
                  <a:pt x="35" y="17"/>
                  <a:pt x="42" y="14"/>
                  <a:pt x="49" y="10"/>
                </a:cubicBezTo>
                <a:cubicBezTo>
                  <a:pt x="49" y="10"/>
                  <a:pt x="50" y="11"/>
                  <a:pt x="49" y="11"/>
                </a:cubicBezTo>
                <a:cubicBezTo>
                  <a:pt x="42" y="17"/>
                  <a:pt x="34" y="23"/>
                  <a:pt x="27" y="29"/>
                </a:cubicBezTo>
                <a:cubicBezTo>
                  <a:pt x="27" y="29"/>
                  <a:pt x="27" y="29"/>
                  <a:pt x="27" y="29"/>
                </a:cubicBezTo>
                <a:cubicBezTo>
                  <a:pt x="27" y="29"/>
                  <a:pt x="27" y="29"/>
                  <a:pt x="27" y="29"/>
                </a:cubicBezTo>
                <a:cubicBezTo>
                  <a:pt x="34" y="24"/>
                  <a:pt x="42" y="20"/>
                  <a:pt x="49" y="16"/>
                </a:cubicBezTo>
                <a:cubicBezTo>
                  <a:pt x="50" y="16"/>
                  <a:pt x="50" y="17"/>
                  <a:pt x="50" y="18"/>
                </a:cubicBezTo>
                <a:cubicBezTo>
                  <a:pt x="20" y="40"/>
                  <a:pt x="20" y="40"/>
                  <a:pt x="20" y="40"/>
                </a:cubicBezTo>
                <a:cubicBezTo>
                  <a:pt x="29" y="34"/>
                  <a:pt x="38" y="29"/>
                  <a:pt x="46" y="25"/>
                </a:cubicBezTo>
                <a:cubicBezTo>
                  <a:pt x="47" y="24"/>
                  <a:pt x="48" y="26"/>
                  <a:pt x="47" y="26"/>
                </a:cubicBezTo>
                <a:cubicBezTo>
                  <a:pt x="44" y="30"/>
                  <a:pt x="40" y="32"/>
                  <a:pt x="37" y="35"/>
                </a:cubicBezTo>
                <a:cubicBezTo>
                  <a:pt x="36" y="36"/>
                  <a:pt x="36" y="36"/>
                  <a:pt x="36" y="36"/>
                </a:cubicBezTo>
                <a:cubicBezTo>
                  <a:pt x="37" y="35"/>
                  <a:pt x="37" y="35"/>
                  <a:pt x="37" y="35"/>
                </a:cubicBezTo>
                <a:cubicBezTo>
                  <a:pt x="40" y="34"/>
                  <a:pt x="43" y="32"/>
                  <a:pt x="45" y="31"/>
                </a:cubicBezTo>
                <a:cubicBezTo>
                  <a:pt x="46" y="31"/>
                  <a:pt x="47" y="32"/>
                  <a:pt x="46" y="32"/>
                </a:cubicBezTo>
                <a:cubicBezTo>
                  <a:pt x="44" y="35"/>
                  <a:pt x="42" y="37"/>
                  <a:pt x="39" y="39"/>
                </a:cubicBezTo>
                <a:cubicBezTo>
                  <a:pt x="39" y="39"/>
                  <a:pt x="38" y="40"/>
                  <a:pt x="38" y="40"/>
                </a:cubicBezTo>
                <a:cubicBezTo>
                  <a:pt x="30" y="46"/>
                  <a:pt x="23" y="51"/>
                  <a:pt x="15" y="57"/>
                </a:cubicBezTo>
                <a:cubicBezTo>
                  <a:pt x="26" y="51"/>
                  <a:pt x="37" y="44"/>
                  <a:pt x="48" y="39"/>
                </a:cubicBezTo>
                <a:cubicBezTo>
                  <a:pt x="49" y="39"/>
                  <a:pt x="49" y="40"/>
                  <a:pt x="49" y="40"/>
                </a:cubicBezTo>
                <a:cubicBezTo>
                  <a:pt x="48" y="42"/>
                  <a:pt x="47" y="43"/>
                  <a:pt x="46" y="44"/>
                </a:cubicBezTo>
                <a:cubicBezTo>
                  <a:pt x="48" y="42"/>
                  <a:pt x="51" y="41"/>
                  <a:pt x="53" y="40"/>
                </a:cubicBezTo>
                <a:cubicBezTo>
                  <a:pt x="54" y="42"/>
                  <a:pt x="52" y="43"/>
                  <a:pt x="52" y="43"/>
                </a:cubicBezTo>
                <a:cubicBezTo>
                  <a:pt x="22" y="66"/>
                  <a:pt x="22" y="66"/>
                  <a:pt x="22" y="66"/>
                </a:cubicBezTo>
                <a:cubicBezTo>
                  <a:pt x="34" y="59"/>
                  <a:pt x="46" y="52"/>
                  <a:pt x="58" y="47"/>
                </a:cubicBezTo>
                <a:cubicBezTo>
                  <a:pt x="58" y="47"/>
                  <a:pt x="59" y="48"/>
                  <a:pt x="59" y="48"/>
                </a:cubicBezTo>
                <a:cubicBezTo>
                  <a:pt x="54" y="53"/>
                  <a:pt x="48" y="57"/>
                  <a:pt x="43" y="61"/>
                </a:cubicBezTo>
                <a:cubicBezTo>
                  <a:pt x="54" y="56"/>
                  <a:pt x="54" y="56"/>
                  <a:pt x="54" y="56"/>
                </a:cubicBezTo>
                <a:cubicBezTo>
                  <a:pt x="56" y="54"/>
                  <a:pt x="58" y="53"/>
                  <a:pt x="61" y="53"/>
                </a:cubicBezTo>
                <a:cubicBezTo>
                  <a:pt x="61" y="54"/>
                  <a:pt x="60" y="55"/>
                  <a:pt x="60" y="55"/>
                </a:cubicBezTo>
                <a:cubicBezTo>
                  <a:pt x="54" y="59"/>
                  <a:pt x="49" y="64"/>
                  <a:pt x="43" y="68"/>
                </a:cubicBezTo>
                <a:cubicBezTo>
                  <a:pt x="43" y="67"/>
                  <a:pt x="43" y="68"/>
                  <a:pt x="43" y="68"/>
                </a:cubicBezTo>
                <a:cubicBezTo>
                  <a:pt x="43" y="68"/>
                  <a:pt x="43" y="68"/>
                  <a:pt x="43" y="68"/>
                </a:cubicBezTo>
                <a:cubicBezTo>
                  <a:pt x="52" y="63"/>
                  <a:pt x="60" y="59"/>
                  <a:pt x="69" y="56"/>
                </a:cubicBezTo>
                <a:cubicBezTo>
                  <a:pt x="70" y="56"/>
                  <a:pt x="71" y="57"/>
                  <a:pt x="70" y="58"/>
                </a:cubicBezTo>
                <a:cubicBezTo>
                  <a:pt x="62" y="65"/>
                  <a:pt x="53" y="70"/>
                  <a:pt x="45" y="76"/>
                </a:cubicBezTo>
                <a:cubicBezTo>
                  <a:pt x="55" y="72"/>
                  <a:pt x="65" y="68"/>
                  <a:pt x="74" y="64"/>
                </a:cubicBezTo>
                <a:cubicBezTo>
                  <a:pt x="75" y="64"/>
                  <a:pt x="76" y="65"/>
                  <a:pt x="75" y="65"/>
                </a:cubicBezTo>
                <a:cubicBezTo>
                  <a:pt x="69" y="70"/>
                  <a:pt x="62" y="74"/>
                  <a:pt x="56" y="78"/>
                </a:cubicBezTo>
                <a:cubicBezTo>
                  <a:pt x="64" y="75"/>
                  <a:pt x="71" y="71"/>
                  <a:pt x="79" y="69"/>
                </a:cubicBezTo>
                <a:cubicBezTo>
                  <a:pt x="80" y="69"/>
                  <a:pt x="81" y="70"/>
                  <a:pt x="80" y="70"/>
                </a:cubicBezTo>
                <a:cubicBezTo>
                  <a:pt x="74" y="75"/>
                  <a:pt x="67" y="79"/>
                  <a:pt x="61" y="83"/>
                </a:cubicBezTo>
                <a:cubicBezTo>
                  <a:pt x="60" y="83"/>
                  <a:pt x="60" y="83"/>
                  <a:pt x="60" y="83"/>
                </a:cubicBezTo>
                <a:cubicBezTo>
                  <a:pt x="61" y="83"/>
                  <a:pt x="61" y="83"/>
                  <a:pt x="61" y="83"/>
                </a:cubicBezTo>
                <a:cubicBezTo>
                  <a:pt x="68" y="80"/>
                  <a:pt x="76" y="76"/>
                  <a:pt x="84" y="74"/>
                </a:cubicBezTo>
                <a:cubicBezTo>
                  <a:pt x="84" y="74"/>
                  <a:pt x="84" y="75"/>
                  <a:pt x="84" y="76"/>
                </a:cubicBezTo>
                <a:cubicBezTo>
                  <a:pt x="80" y="79"/>
                  <a:pt x="76" y="81"/>
                  <a:pt x="73" y="83"/>
                </a:cubicBezTo>
                <a:cubicBezTo>
                  <a:pt x="72" y="83"/>
                  <a:pt x="72" y="83"/>
                  <a:pt x="72" y="83"/>
                </a:cubicBezTo>
                <a:cubicBezTo>
                  <a:pt x="73" y="83"/>
                  <a:pt x="73" y="83"/>
                  <a:pt x="73" y="83"/>
                </a:cubicBezTo>
                <a:cubicBezTo>
                  <a:pt x="79" y="81"/>
                  <a:pt x="86" y="78"/>
                  <a:pt x="92" y="77"/>
                </a:cubicBezTo>
                <a:cubicBezTo>
                  <a:pt x="94" y="76"/>
                  <a:pt x="94" y="77"/>
                  <a:pt x="94" y="78"/>
                </a:cubicBezTo>
                <a:cubicBezTo>
                  <a:pt x="92" y="79"/>
                  <a:pt x="90" y="80"/>
                  <a:pt x="88" y="82"/>
                </a:cubicBezTo>
                <a:cubicBezTo>
                  <a:pt x="87" y="83"/>
                  <a:pt x="85" y="83"/>
                  <a:pt x="84" y="84"/>
                </a:cubicBezTo>
                <a:cubicBezTo>
                  <a:pt x="81" y="86"/>
                  <a:pt x="78" y="87"/>
                  <a:pt x="75" y="89"/>
                </a:cubicBezTo>
                <a:cubicBezTo>
                  <a:pt x="74" y="90"/>
                  <a:pt x="75" y="89"/>
                  <a:pt x="75" y="89"/>
                </a:cubicBezTo>
                <a:cubicBezTo>
                  <a:pt x="83" y="86"/>
                  <a:pt x="91" y="83"/>
                  <a:pt x="99" y="81"/>
                </a:cubicBezTo>
                <a:cubicBezTo>
                  <a:pt x="99" y="81"/>
                  <a:pt x="100" y="82"/>
                  <a:pt x="99" y="83"/>
                </a:cubicBezTo>
                <a:cubicBezTo>
                  <a:pt x="93" y="87"/>
                  <a:pt x="85" y="91"/>
                  <a:pt x="78" y="95"/>
                </a:cubicBezTo>
                <a:cubicBezTo>
                  <a:pt x="78" y="95"/>
                  <a:pt x="77" y="96"/>
                  <a:pt x="78" y="96"/>
                </a:cubicBezTo>
                <a:cubicBezTo>
                  <a:pt x="81" y="94"/>
                  <a:pt x="84" y="94"/>
                  <a:pt x="87" y="93"/>
                </a:cubicBezTo>
                <a:cubicBezTo>
                  <a:pt x="93" y="90"/>
                  <a:pt x="100" y="88"/>
                  <a:pt x="106" y="86"/>
                </a:cubicBezTo>
                <a:cubicBezTo>
                  <a:pt x="106" y="86"/>
                  <a:pt x="106" y="88"/>
                  <a:pt x="106" y="88"/>
                </a:cubicBezTo>
                <a:cubicBezTo>
                  <a:pt x="99" y="92"/>
                  <a:pt x="93" y="96"/>
                  <a:pt x="86" y="99"/>
                </a:cubicBezTo>
                <a:cubicBezTo>
                  <a:pt x="92" y="97"/>
                  <a:pt x="99" y="94"/>
                  <a:pt x="106" y="92"/>
                </a:cubicBezTo>
                <a:cubicBezTo>
                  <a:pt x="106" y="92"/>
                  <a:pt x="107" y="92"/>
                  <a:pt x="106" y="93"/>
                </a:cubicBezTo>
                <a:cubicBezTo>
                  <a:pt x="104" y="95"/>
                  <a:pt x="101" y="97"/>
                  <a:pt x="99" y="98"/>
                </a:cubicBezTo>
                <a:cubicBezTo>
                  <a:pt x="98" y="98"/>
                  <a:pt x="97" y="98"/>
                  <a:pt x="97" y="99"/>
                </a:cubicBezTo>
                <a:cubicBezTo>
                  <a:pt x="98" y="99"/>
                  <a:pt x="98" y="99"/>
                  <a:pt x="99" y="98"/>
                </a:cubicBezTo>
                <a:cubicBezTo>
                  <a:pt x="103" y="97"/>
                  <a:pt x="108" y="95"/>
                  <a:pt x="113" y="94"/>
                </a:cubicBezTo>
                <a:cubicBezTo>
                  <a:pt x="114" y="94"/>
                  <a:pt x="114" y="95"/>
                  <a:pt x="114" y="95"/>
                </a:cubicBezTo>
                <a:cubicBezTo>
                  <a:pt x="112" y="97"/>
                  <a:pt x="109" y="98"/>
                  <a:pt x="107" y="100"/>
                </a:cubicBezTo>
                <a:cubicBezTo>
                  <a:pt x="111" y="99"/>
                  <a:pt x="114" y="97"/>
                  <a:pt x="117" y="97"/>
                </a:cubicBezTo>
                <a:cubicBezTo>
                  <a:pt x="118" y="96"/>
                  <a:pt x="118" y="98"/>
                  <a:pt x="118" y="98"/>
                </a:cubicBezTo>
                <a:cubicBezTo>
                  <a:pt x="112" y="103"/>
                  <a:pt x="106" y="106"/>
                  <a:pt x="100" y="110"/>
                </a:cubicBezTo>
                <a:cubicBezTo>
                  <a:pt x="105" y="108"/>
                  <a:pt x="111" y="107"/>
                  <a:pt x="116" y="105"/>
                </a:cubicBezTo>
                <a:cubicBezTo>
                  <a:pt x="116" y="105"/>
                  <a:pt x="117" y="106"/>
                  <a:pt x="117" y="106"/>
                </a:cubicBezTo>
                <a:cubicBezTo>
                  <a:pt x="104" y="115"/>
                  <a:pt x="104" y="115"/>
                  <a:pt x="104" y="115"/>
                </a:cubicBezTo>
                <a:cubicBezTo>
                  <a:pt x="107" y="114"/>
                  <a:pt x="110" y="113"/>
                  <a:pt x="113" y="113"/>
                </a:cubicBezTo>
                <a:cubicBezTo>
                  <a:pt x="113" y="112"/>
                  <a:pt x="113" y="113"/>
                  <a:pt x="113" y="114"/>
                </a:cubicBezTo>
                <a:cubicBezTo>
                  <a:pt x="107" y="118"/>
                  <a:pt x="107" y="118"/>
                  <a:pt x="107" y="118"/>
                </a:cubicBezTo>
                <a:cubicBezTo>
                  <a:pt x="110" y="117"/>
                  <a:pt x="113" y="115"/>
                  <a:pt x="116" y="115"/>
                </a:cubicBezTo>
                <a:cubicBezTo>
                  <a:pt x="116" y="115"/>
                  <a:pt x="117" y="116"/>
                  <a:pt x="117" y="117"/>
                </a:cubicBezTo>
                <a:cubicBezTo>
                  <a:pt x="115" y="119"/>
                  <a:pt x="112" y="122"/>
                  <a:pt x="110" y="124"/>
                </a:cubicBezTo>
                <a:cubicBezTo>
                  <a:pt x="114" y="132"/>
                  <a:pt x="114" y="141"/>
                  <a:pt x="115" y="150"/>
                </a:cubicBezTo>
                <a:cubicBezTo>
                  <a:pt x="118" y="145"/>
                  <a:pt x="122" y="140"/>
                  <a:pt x="126" y="136"/>
                </a:cubicBezTo>
                <a:cubicBezTo>
                  <a:pt x="141" y="118"/>
                  <a:pt x="158" y="105"/>
                  <a:pt x="176" y="90"/>
                </a:cubicBezTo>
                <a:cubicBezTo>
                  <a:pt x="173" y="91"/>
                  <a:pt x="171" y="92"/>
                  <a:pt x="169" y="92"/>
                </a:cubicBezTo>
                <a:cubicBezTo>
                  <a:pt x="169" y="91"/>
                  <a:pt x="169" y="90"/>
                  <a:pt x="169" y="90"/>
                </a:cubicBezTo>
                <a:cubicBezTo>
                  <a:pt x="173" y="87"/>
                  <a:pt x="178" y="84"/>
                  <a:pt x="182" y="82"/>
                </a:cubicBezTo>
                <a:cubicBezTo>
                  <a:pt x="183" y="81"/>
                  <a:pt x="185" y="81"/>
                  <a:pt x="185" y="80"/>
                </a:cubicBezTo>
                <a:cubicBezTo>
                  <a:pt x="179" y="80"/>
                  <a:pt x="174" y="82"/>
                  <a:pt x="168" y="83"/>
                </a:cubicBezTo>
                <a:cubicBezTo>
                  <a:pt x="167" y="83"/>
                  <a:pt x="167" y="82"/>
                  <a:pt x="167" y="81"/>
                </a:cubicBezTo>
                <a:cubicBezTo>
                  <a:pt x="167" y="81"/>
                  <a:pt x="168" y="80"/>
                  <a:pt x="168" y="80"/>
                </a:cubicBezTo>
                <a:cubicBezTo>
                  <a:pt x="174" y="76"/>
                  <a:pt x="180" y="74"/>
                  <a:pt x="186" y="71"/>
                </a:cubicBezTo>
                <a:cubicBezTo>
                  <a:pt x="168" y="75"/>
                  <a:pt x="168" y="75"/>
                  <a:pt x="168" y="75"/>
                </a:cubicBezTo>
                <a:cubicBezTo>
                  <a:pt x="167" y="75"/>
                  <a:pt x="167" y="74"/>
                  <a:pt x="168" y="74"/>
                </a:cubicBezTo>
                <a:cubicBezTo>
                  <a:pt x="173" y="71"/>
                  <a:pt x="178" y="69"/>
                  <a:pt x="183" y="67"/>
                </a:cubicBezTo>
                <a:cubicBezTo>
                  <a:pt x="184" y="67"/>
                  <a:pt x="184" y="67"/>
                  <a:pt x="185" y="66"/>
                </a:cubicBezTo>
                <a:cubicBezTo>
                  <a:pt x="185" y="66"/>
                  <a:pt x="186" y="66"/>
                  <a:pt x="186" y="66"/>
                </a:cubicBezTo>
                <a:cubicBezTo>
                  <a:pt x="186" y="66"/>
                  <a:pt x="185" y="66"/>
                  <a:pt x="185" y="66"/>
                </a:cubicBezTo>
                <a:cubicBezTo>
                  <a:pt x="184" y="66"/>
                  <a:pt x="184" y="66"/>
                  <a:pt x="183" y="67"/>
                </a:cubicBezTo>
                <a:cubicBezTo>
                  <a:pt x="183" y="67"/>
                  <a:pt x="183" y="67"/>
                  <a:pt x="183" y="67"/>
                </a:cubicBezTo>
                <a:cubicBezTo>
                  <a:pt x="178" y="67"/>
                  <a:pt x="174" y="69"/>
                  <a:pt x="170" y="70"/>
                </a:cubicBezTo>
                <a:cubicBezTo>
                  <a:pt x="169" y="70"/>
                  <a:pt x="169" y="70"/>
                  <a:pt x="169" y="69"/>
                </a:cubicBezTo>
                <a:cubicBezTo>
                  <a:pt x="169" y="68"/>
                  <a:pt x="170" y="68"/>
                  <a:pt x="171" y="68"/>
                </a:cubicBezTo>
                <a:cubicBezTo>
                  <a:pt x="178" y="64"/>
                  <a:pt x="186" y="62"/>
                  <a:pt x="193" y="59"/>
                </a:cubicBezTo>
                <a:close/>
                <a:moveTo>
                  <a:pt x="107" y="169"/>
                </a:moveTo>
                <a:cubicBezTo>
                  <a:pt x="106" y="169"/>
                  <a:pt x="105" y="169"/>
                  <a:pt x="105" y="168"/>
                </a:cubicBezTo>
                <a:cubicBezTo>
                  <a:pt x="105" y="167"/>
                  <a:pt x="105" y="166"/>
                  <a:pt x="106" y="165"/>
                </a:cubicBezTo>
                <a:cubicBezTo>
                  <a:pt x="107" y="162"/>
                  <a:pt x="108" y="159"/>
                  <a:pt x="110" y="156"/>
                </a:cubicBezTo>
                <a:cubicBezTo>
                  <a:pt x="107" y="140"/>
                  <a:pt x="99" y="124"/>
                  <a:pt x="81" y="111"/>
                </a:cubicBezTo>
                <a:cubicBezTo>
                  <a:pt x="78" y="109"/>
                  <a:pt x="75" y="107"/>
                  <a:pt x="72" y="105"/>
                </a:cubicBezTo>
                <a:cubicBezTo>
                  <a:pt x="66" y="102"/>
                  <a:pt x="60" y="99"/>
                  <a:pt x="55" y="96"/>
                </a:cubicBezTo>
                <a:cubicBezTo>
                  <a:pt x="40" y="88"/>
                  <a:pt x="24" y="80"/>
                  <a:pt x="14" y="70"/>
                </a:cubicBezTo>
                <a:cubicBezTo>
                  <a:pt x="12" y="68"/>
                  <a:pt x="10" y="66"/>
                  <a:pt x="8" y="64"/>
                </a:cubicBezTo>
                <a:cubicBezTo>
                  <a:pt x="7" y="64"/>
                  <a:pt x="6" y="65"/>
                  <a:pt x="5" y="65"/>
                </a:cubicBezTo>
                <a:cubicBezTo>
                  <a:pt x="4" y="66"/>
                  <a:pt x="4" y="65"/>
                  <a:pt x="4" y="65"/>
                </a:cubicBezTo>
                <a:cubicBezTo>
                  <a:pt x="4" y="63"/>
                  <a:pt x="6" y="63"/>
                  <a:pt x="6" y="61"/>
                </a:cubicBezTo>
                <a:cubicBezTo>
                  <a:pt x="0" y="51"/>
                  <a:pt x="0" y="40"/>
                  <a:pt x="5" y="27"/>
                </a:cubicBezTo>
                <a:cubicBezTo>
                  <a:pt x="7" y="21"/>
                  <a:pt x="11" y="14"/>
                  <a:pt x="15" y="10"/>
                </a:cubicBezTo>
                <a:cubicBezTo>
                  <a:pt x="24" y="6"/>
                  <a:pt x="32" y="2"/>
                  <a:pt x="41" y="1"/>
                </a:cubicBezTo>
                <a:cubicBezTo>
                  <a:pt x="45" y="0"/>
                  <a:pt x="49" y="1"/>
                  <a:pt x="52" y="1"/>
                </a:cubicBezTo>
                <a:cubicBezTo>
                  <a:pt x="57" y="2"/>
                  <a:pt x="62" y="4"/>
                  <a:pt x="66" y="6"/>
                </a:cubicBezTo>
                <a:cubicBezTo>
                  <a:pt x="78" y="13"/>
                  <a:pt x="89" y="20"/>
                  <a:pt x="97" y="28"/>
                </a:cubicBezTo>
                <a:cubicBezTo>
                  <a:pt x="101" y="32"/>
                  <a:pt x="104" y="36"/>
                  <a:pt x="107" y="40"/>
                </a:cubicBezTo>
                <a:cubicBezTo>
                  <a:pt x="115" y="30"/>
                  <a:pt x="124" y="20"/>
                  <a:pt x="134" y="16"/>
                </a:cubicBezTo>
                <a:cubicBezTo>
                  <a:pt x="146" y="13"/>
                  <a:pt x="158" y="11"/>
                  <a:pt x="172" y="13"/>
                </a:cubicBezTo>
                <a:cubicBezTo>
                  <a:pt x="180" y="14"/>
                  <a:pt x="193" y="20"/>
                  <a:pt x="200" y="27"/>
                </a:cubicBezTo>
                <a:cubicBezTo>
                  <a:pt x="206" y="34"/>
                  <a:pt x="208" y="43"/>
                  <a:pt x="207" y="52"/>
                </a:cubicBezTo>
                <a:cubicBezTo>
                  <a:pt x="206" y="60"/>
                  <a:pt x="202" y="68"/>
                  <a:pt x="198" y="77"/>
                </a:cubicBezTo>
                <a:cubicBezTo>
                  <a:pt x="176" y="98"/>
                  <a:pt x="155" y="116"/>
                  <a:pt x="134" y="135"/>
                </a:cubicBezTo>
                <a:cubicBezTo>
                  <a:pt x="128" y="141"/>
                  <a:pt x="122" y="147"/>
                  <a:pt x="117" y="155"/>
                </a:cubicBezTo>
                <a:cubicBezTo>
                  <a:pt x="116" y="156"/>
                  <a:pt x="116" y="158"/>
                  <a:pt x="117" y="158"/>
                </a:cubicBezTo>
                <a:cubicBezTo>
                  <a:pt x="117" y="161"/>
                  <a:pt x="114" y="163"/>
                  <a:pt x="112" y="162"/>
                </a:cubicBezTo>
                <a:cubicBezTo>
                  <a:pt x="111" y="165"/>
                  <a:pt x="111" y="166"/>
                  <a:pt x="109" y="168"/>
                </a:cubicBezTo>
                <a:cubicBezTo>
                  <a:pt x="109" y="169"/>
                  <a:pt x="108" y="169"/>
                  <a:pt x="107" y="169"/>
                </a:cubicBezTo>
                <a:close/>
              </a:path>
            </a:pathLst>
          </a:custGeom>
          <a:solidFill>
            <a:schemeClr val="accent1"/>
          </a:solidFill>
          <a:ln>
            <a:noFill/>
          </a:ln>
          <a:effectLst>
            <a:reflection blurRad="6350" stA="52000" endA="300" endPos="35000" dir="5400000" sy="-100000" algn="bl" rotWithShape="0"/>
          </a:effectLst>
        </p:spPr>
        <p:txBody>
          <a:bodyPr vert="horz" wrap="square" lIns="91440" tIns="45720" rIns="91440" bIns="45720" numCol="1" anchor="t" anchorCtr="0" compatLnSpc="1"/>
          <a:p>
            <a:pPr fontAlgn="base">
              <a:lnSpc>
                <a:spcPct val="150000"/>
              </a:lnSpc>
            </a:pPr>
            <a:endParaRPr lang="zh-CN" altLang="en-US" sz="1800" strike="noStrike" noProof="1" dirty="0">
              <a:solidFill>
                <a:schemeClr val="accent1"/>
              </a:solidFill>
            </a:endParaRPr>
          </a:p>
        </p:txBody>
      </p:sp>
    </p:spTree>
    <p:custDataLst>
      <p:tags r:id="rId12"/>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714375" y="2836863"/>
            <a:ext cx="2170113" cy="1184275"/>
          </a:xfrm>
          <a:prstGeom prst="rect">
            <a:avLst/>
          </a:prstGeom>
          <a:noFill/>
        </p:spPr>
        <p:txBody>
          <a:bodyPr wrap="square" lIns="101600" tIns="38100" rIns="63500" bIns="38100" rtlCol="0" anchor="ctr" anchorCtr="0">
            <a:noAutofit/>
          </a:bodyPr>
          <a:lstStyle/>
          <a:p>
            <a:pPr fontAlgn="auto">
              <a:spcBef>
                <a:spcPts val="0"/>
              </a:spcBef>
              <a:spcAft>
                <a:spcPts val="0"/>
              </a:spcAft>
              <a:buSzPct val="100000"/>
            </a:pPr>
            <a:r>
              <a:rPr lang="zh-CN" altLang="en-US" sz="3600" spc="300" noProof="1" dirty="0">
                <a:solidFill>
                  <a:schemeClr val="accent1">
                    <a:lumMod val="75000"/>
                  </a:schemeClr>
                </a:solidFill>
                <a:latin typeface="Arial" panose="020B0604020202020204" pitchFamily="34" charset="0"/>
                <a:ea typeface="微软雅黑" panose="020B0503020204020204" pitchFamily="34" charset="-122"/>
                <a:cs typeface="+mn-cs"/>
              </a:rPr>
              <a:t>学习目标</a:t>
            </a:r>
            <a:endParaRPr lang="zh-CN" altLang="en-US" sz="3600" spc="300" noProof="1" dirty="0">
              <a:solidFill>
                <a:schemeClr val="accent1">
                  <a:lumMod val="75000"/>
                </a:schemeClr>
              </a:solidFill>
              <a:latin typeface="Arial" panose="020B0604020202020204" pitchFamily="34" charset="0"/>
              <a:ea typeface="微软雅黑" panose="020B0503020204020204" pitchFamily="34" charset="-122"/>
            </a:endParaRPr>
          </a:p>
        </p:txBody>
      </p:sp>
      <p:grpSp>
        <p:nvGrpSpPr>
          <p:cNvPr id="2" name="组合 1"/>
          <p:cNvGrpSpPr/>
          <p:nvPr/>
        </p:nvGrpSpPr>
        <p:grpSpPr>
          <a:xfrm>
            <a:off x="3140075" y="464185"/>
            <a:ext cx="8399145" cy="5826125"/>
            <a:chOff x="5171" y="1296"/>
            <a:chExt cx="13227" cy="9175"/>
          </a:xfrm>
        </p:grpSpPr>
        <p:grpSp>
          <p:nvGrpSpPr>
            <p:cNvPr id="70658" name="组合 7"/>
            <p:cNvGrpSpPr/>
            <p:nvPr/>
          </p:nvGrpSpPr>
          <p:grpSpPr>
            <a:xfrm>
              <a:off x="5300" y="1450"/>
              <a:ext cx="13098" cy="9021"/>
              <a:chOff x="6403" y="547"/>
              <a:chExt cx="12139" cy="9676"/>
            </a:xfrm>
          </p:grpSpPr>
          <p:sp>
            <p:nvSpPr>
              <p:cNvPr id="4" name="矩形 3"/>
              <p:cNvSpPr/>
              <p:nvPr>
                <p:custDataLst>
                  <p:tags r:id="rId2"/>
                </p:custDataLst>
              </p:nvPr>
            </p:nvSpPr>
            <p:spPr>
              <a:xfrm>
                <a:off x="6403" y="547"/>
                <a:ext cx="12139" cy="9676"/>
              </a:xfrm>
              <a:prstGeom prst="rect">
                <a:avLst/>
              </a:prstGeom>
              <a:pattFill prst="wdUpDiag">
                <a:fgClr>
                  <a:schemeClr val="bg1"/>
                </a:fgClr>
                <a:bgClr>
                  <a:srgbClr val="E8F0F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kumimoji="1" lang="zh-CN" altLang="en-US" sz="1600" b="1" strike="noStrike" noProof="1" dirty="0">
                  <a:solidFill>
                    <a:schemeClr val="bg1"/>
                  </a:solidFill>
                  <a:latin typeface="+mn-ea"/>
                </a:endParaRPr>
              </a:p>
            </p:txBody>
          </p:sp>
          <p:sp>
            <p:nvSpPr>
              <p:cNvPr id="5" name="矩形: 剪去对角 4"/>
              <p:cNvSpPr/>
              <p:nvPr>
                <p:custDataLst>
                  <p:tags r:id="rId3"/>
                </p:custDataLst>
              </p:nvPr>
            </p:nvSpPr>
            <p:spPr>
              <a:xfrm>
                <a:off x="6840" y="905"/>
                <a:ext cx="11301" cy="8960"/>
              </a:xfrm>
              <a:prstGeom prst="snip2DiagRect">
                <a:avLst>
                  <a:gd name="adj1" fmla="val 8418"/>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kumimoji="1" lang="zh-CN" altLang="en-US" sz="1600" b="1" strike="noStrike" noProof="1" dirty="0">
                  <a:solidFill>
                    <a:schemeClr val="bg1"/>
                  </a:solidFill>
                  <a:latin typeface="+mn-ea"/>
                </a:endParaRPr>
              </a:p>
            </p:txBody>
          </p:sp>
        </p:grpSp>
        <p:pic>
          <p:nvPicPr>
            <p:cNvPr id="70661" name="图片 8"/>
            <p:cNvPicPr>
              <a:picLocks noChangeAspect="1"/>
            </p:cNvPicPr>
            <p:nvPr/>
          </p:nvPicPr>
          <p:blipFill>
            <a:blip r:embed="rId4">
              <a:clrChange>
                <a:clrFrom>
                  <a:srgbClr val="FFFFFF"/>
                </a:clrFrom>
                <a:clrTo>
                  <a:srgbClr val="FFFFFF">
                    <a:alpha val="0"/>
                  </a:srgbClr>
                </a:clrTo>
              </a:clrChange>
            </a:blip>
            <a:stretch>
              <a:fillRect/>
            </a:stretch>
          </p:blipFill>
          <p:spPr>
            <a:xfrm rot="6720000">
              <a:off x="5048" y="1418"/>
              <a:ext cx="1320" cy="1075"/>
            </a:xfrm>
            <a:prstGeom prst="rect">
              <a:avLst/>
            </a:prstGeom>
            <a:noFill/>
            <a:ln w="9525">
              <a:noFill/>
            </a:ln>
          </p:spPr>
        </p:pic>
        <p:pic>
          <p:nvPicPr>
            <p:cNvPr id="70662" name="图片 9"/>
            <p:cNvPicPr>
              <a:picLocks noChangeAspect="1"/>
            </p:cNvPicPr>
            <p:nvPr/>
          </p:nvPicPr>
          <p:blipFill>
            <a:blip r:embed="rId5">
              <a:clrChange>
                <a:clrFrom>
                  <a:srgbClr val="FFFFFF"/>
                </a:clrFrom>
                <a:clrTo>
                  <a:srgbClr val="FFFFFF">
                    <a:alpha val="0"/>
                  </a:srgbClr>
                </a:clrTo>
              </a:clrChange>
            </a:blip>
            <a:stretch>
              <a:fillRect/>
            </a:stretch>
          </p:blipFill>
          <p:spPr>
            <a:xfrm>
              <a:off x="17063" y="8445"/>
              <a:ext cx="1155" cy="1060"/>
            </a:xfrm>
            <a:prstGeom prst="rect">
              <a:avLst/>
            </a:prstGeom>
            <a:noFill/>
            <a:ln w="9525">
              <a:noFill/>
            </a:ln>
          </p:spPr>
        </p:pic>
        <p:sp>
          <p:nvSpPr>
            <p:cNvPr id="6" name="文本框 5"/>
            <p:cNvSpPr txBox="1"/>
            <p:nvPr>
              <p:custDataLst>
                <p:tags r:id="rId6"/>
              </p:custDataLst>
            </p:nvPr>
          </p:nvSpPr>
          <p:spPr>
            <a:xfrm>
              <a:off x="5971" y="2505"/>
              <a:ext cx="11328" cy="3759"/>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361950" indent="-361950" algn="l" fontAlgn="ctr">
                <a:lnSpc>
                  <a:spcPct val="130000"/>
                </a:lnSpc>
                <a:spcBef>
                  <a:spcPts val="1000"/>
                </a:spcBef>
                <a:spcAft>
                  <a:spcPts val="0"/>
                </a:spcAft>
                <a:buClr>
                  <a:schemeClr val="accent1">
                    <a:lumMod val="75000"/>
                  </a:schemeClr>
                </a:buClr>
                <a:buSzPct val="100000"/>
                <a:buFont typeface="WPS-Bullets" pitchFamily="2" charset="0"/>
                <a:buChar char=""/>
              </a:pPr>
              <a:r>
                <a:rPr lang="zh-CN" altLang="en-US" sz="2000" b="1" strike="noStrike" noProof="1">
                  <a:solidFill>
                    <a:srgbClr val="175094"/>
                  </a:solidFill>
                  <a:latin typeface="微软雅黑" panose="020B0503020204020204" pitchFamily="34" charset="-122"/>
                  <a:ea typeface="微软雅黑" panose="020B0503020204020204" pitchFamily="34" charset="-122"/>
                  <a:cs typeface="+mn-cs"/>
                </a:rPr>
                <a:t>【职业能力】</a:t>
              </a:r>
              <a:endParaRPr lang="zh-CN" altLang="en-US" b="1" strike="noStrike" noProof="1">
                <a:solidFill>
                  <a:schemeClr val="tx1">
                    <a:lumMod val="75000"/>
                    <a:lumOff val="25000"/>
                  </a:schemeClr>
                </a:solidFill>
                <a:latin typeface="微软雅黑" panose="020B0503020204020204" pitchFamily="34" charset="-122"/>
                <a:ea typeface="微软雅黑" panose="020B0503020204020204" pitchFamily="34" charset="-122"/>
              </a:endParaRPr>
            </a:p>
            <a:p>
              <a:pPr marL="644525" indent="-284480" algn="l" fontAlgn="ctr">
                <a:lnSpc>
                  <a:spcPct val="130000"/>
                </a:lnSpc>
                <a:spcBef>
                  <a:spcPts val="1000"/>
                </a:spcBef>
                <a:spcAft>
                  <a:spcPts val="0"/>
                </a:spcAft>
                <a:buClr>
                  <a:schemeClr val="accent1">
                    <a:lumMod val="75000"/>
                  </a:schemeClr>
                </a:buClr>
                <a:buSzPct val="100000"/>
                <a:buFont typeface="Wingdings" panose="05000000000000000000" charset="0"/>
                <a:buChar char="l"/>
              </a:pPr>
              <a:r>
                <a:rPr lang="zh-CN" altLang="en-US" sz="1400"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rPr>
                <a:t>能够撰写营销策划书，如公关策划书、广告策划书，并进行初步的评估；</a:t>
              </a:r>
              <a:endParaRPr lang="zh-CN" altLang="en-US" sz="1400"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644525" indent="-284480" algn="l" fontAlgn="ctr">
                <a:lnSpc>
                  <a:spcPct val="130000"/>
                </a:lnSpc>
                <a:spcBef>
                  <a:spcPts val="1000"/>
                </a:spcBef>
                <a:spcAft>
                  <a:spcPts val="0"/>
                </a:spcAft>
                <a:buClr>
                  <a:schemeClr val="accent1">
                    <a:lumMod val="75000"/>
                  </a:schemeClr>
                </a:buClr>
                <a:buSzPct val="100000"/>
                <a:buFont typeface="Wingdings" panose="05000000000000000000" charset="0"/>
                <a:buChar char="l"/>
              </a:pPr>
              <a:r>
                <a:rPr lang="zh-CN" altLang="en-US" sz="1400"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rPr>
                <a:t>能够对企业的公关策划活动进行熟练操作，独立完成公关策划的诊断；</a:t>
              </a:r>
              <a:endParaRPr lang="zh-CN" altLang="en-US" sz="1400"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644525" indent="-284480" algn="l" fontAlgn="ctr">
                <a:lnSpc>
                  <a:spcPct val="130000"/>
                </a:lnSpc>
                <a:spcBef>
                  <a:spcPts val="1000"/>
                </a:spcBef>
                <a:spcAft>
                  <a:spcPts val="0"/>
                </a:spcAft>
                <a:buClr>
                  <a:schemeClr val="accent1">
                    <a:lumMod val="75000"/>
                  </a:schemeClr>
                </a:buClr>
                <a:buSzPct val="100000"/>
                <a:buFont typeface="Wingdings" panose="05000000000000000000" charset="0"/>
                <a:buChar char="l"/>
              </a:pPr>
              <a:r>
                <a:rPr lang="zh-CN" altLang="en-US" sz="1400"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rPr>
                <a:t>能够针对突发事件进行初步的处理；</a:t>
              </a:r>
              <a:endParaRPr lang="zh-CN" altLang="en-US" sz="1400"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644525" indent="-284480" algn="l" fontAlgn="ctr">
                <a:lnSpc>
                  <a:spcPct val="130000"/>
                </a:lnSpc>
                <a:spcBef>
                  <a:spcPts val="1000"/>
                </a:spcBef>
                <a:spcAft>
                  <a:spcPts val="0"/>
                </a:spcAft>
                <a:buClr>
                  <a:schemeClr val="accent1">
                    <a:lumMod val="75000"/>
                  </a:schemeClr>
                </a:buClr>
                <a:buSzPct val="100000"/>
                <a:buFont typeface="Wingdings" panose="05000000000000000000" charset="0"/>
                <a:buChar char="l"/>
              </a:pPr>
              <a:r>
                <a:rPr lang="zh-CN" altLang="en-US" sz="1400"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rPr>
                <a:t>能够选择适宜的广告媒体，并进行相应的广告文案的撰写。</a:t>
              </a:r>
              <a:endParaRPr lang="zh-CN" altLang="en-US" sz="1400"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endParaRPr>
            </a:p>
          </p:txBody>
        </p:sp>
        <p:sp>
          <p:nvSpPr>
            <p:cNvPr id="7" name="文本框 6"/>
            <p:cNvSpPr txBox="1"/>
            <p:nvPr>
              <p:custDataLst>
                <p:tags r:id="rId7"/>
              </p:custDataLst>
            </p:nvPr>
          </p:nvSpPr>
          <p:spPr>
            <a:xfrm>
              <a:off x="5972" y="6232"/>
              <a:ext cx="11325" cy="3772"/>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361950" indent="-361950" algn="l" fontAlgn="ctr">
                <a:lnSpc>
                  <a:spcPct val="130000"/>
                </a:lnSpc>
                <a:spcBef>
                  <a:spcPts val="1000"/>
                </a:spcBef>
                <a:spcAft>
                  <a:spcPts val="0"/>
                </a:spcAft>
                <a:buClr>
                  <a:schemeClr val="accent1">
                    <a:lumMod val="75000"/>
                  </a:schemeClr>
                </a:buClr>
                <a:buSzPct val="100000"/>
                <a:buFont typeface="WPS-Bullets" pitchFamily="2" charset="0"/>
                <a:buChar char=""/>
              </a:pPr>
              <a:r>
                <a:rPr lang="zh-CN" altLang="en-US" sz="2000" b="1" strike="noStrike" noProof="1">
                  <a:solidFill>
                    <a:srgbClr val="175094"/>
                  </a:solidFill>
                  <a:latin typeface="微软雅黑" panose="020B0503020204020204" pitchFamily="34" charset="-122"/>
                  <a:ea typeface="微软雅黑" panose="020B0503020204020204" pitchFamily="34" charset="-122"/>
                  <a:cs typeface="+mn-cs"/>
                  <a:sym typeface="+mn-ea"/>
                </a:rPr>
                <a:t>【</a:t>
              </a:r>
              <a:r>
                <a:rPr lang="zh-CN" altLang="en-US" sz="2000" b="1" strike="noStrike" noProof="1">
                  <a:solidFill>
                    <a:srgbClr val="175094"/>
                  </a:solidFill>
                  <a:latin typeface="微软雅黑" panose="020B0503020204020204" pitchFamily="34" charset="-122"/>
                  <a:ea typeface="微软雅黑" panose="020B0503020204020204" pitchFamily="34" charset="-122"/>
                  <a:cs typeface="+mn-cs"/>
                </a:rPr>
                <a:t>职业素养</a:t>
              </a:r>
              <a:r>
                <a:rPr lang="zh-CN" altLang="en-US" sz="2000" b="1" strike="noStrike" noProof="1">
                  <a:solidFill>
                    <a:srgbClr val="175094"/>
                  </a:solidFill>
                  <a:latin typeface="微软雅黑" panose="020B0503020204020204" pitchFamily="34" charset="-122"/>
                  <a:ea typeface="微软雅黑" panose="020B0503020204020204" pitchFamily="34" charset="-122"/>
                  <a:cs typeface="+mn-cs"/>
                  <a:sym typeface="+mn-ea"/>
                </a:rPr>
                <a:t>】</a:t>
              </a:r>
              <a:endParaRPr lang="zh-CN" altLang="en-US" b="1" strike="noStrike" noProof="1">
                <a:solidFill>
                  <a:schemeClr val="tx1">
                    <a:lumMod val="75000"/>
                    <a:lumOff val="25000"/>
                  </a:schemeClr>
                </a:solidFill>
                <a:latin typeface="微软雅黑" panose="020B0503020204020204" pitchFamily="34" charset="-122"/>
                <a:ea typeface="微软雅黑" panose="020B0503020204020204" pitchFamily="34" charset="-122"/>
              </a:endParaRPr>
            </a:p>
            <a:p>
              <a:pPr marL="645795" indent="-285750" algn="l" fontAlgn="ctr">
                <a:lnSpc>
                  <a:spcPct val="130000"/>
                </a:lnSpc>
                <a:spcBef>
                  <a:spcPts val="1000"/>
                </a:spcBef>
                <a:spcAft>
                  <a:spcPts val="0"/>
                </a:spcAft>
                <a:buClr>
                  <a:schemeClr val="accent1">
                    <a:lumMod val="75000"/>
                  </a:schemeClr>
                </a:buClr>
                <a:buSzPct val="100000"/>
                <a:buFont typeface="Wingdings" panose="05000000000000000000" charset="0"/>
                <a:buChar char="l"/>
              </a:pPr>
              <a:r>
                <a:rPr lang="zh-CN" altLang="en-US" sz="1400"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rPr>
                <a:t>培养高效的工作能力、学习能力以及创新能力；</a:t>
              </a:r>
              <a:endParaRPr lang="zh-CN" altLang="en-US" sz="1400"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645795" indent="-285750" algn="l" fontAlgn="ctr">
                <a:lnSpc>
                  <a:spcPct val="130000"/>
                </a:lnSpc>
                <a:spcBef>
                  <a:spcPts val="1000"/>
                </a:spcBef>
                <a:spcAft>
                  <a:spcPts val="0"/>
                </a:spcAft>
                <a:buClr>
                  <a:schemeClr val="accent1">
                    <a:lumMod val="75000"/>
                  </a:schemeClr>
                </a:buClr>
                <a:buSzPct val="100000"/>
                <a:buFont typeface="Wingdings" panose="05000000000000000000" charset="0"/>
                <a:buChar char="l"/>
              </a:pPr>
              <a:r>
                <a:rPr lang="zh-CN" altLang="en-US" sz="1400"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rPr>
                <a:t>培养团队合作能力、沟通能力；</a:t>
              </a:r>
              <a:endParaRPr lang="zh-CN" altLang="en-US" sz="1400"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645795" indent="-285750" algn="l" fontAlgn="ctr">
                <a:lnSpc>
                  <a:spcPct val="130000"/>
                </a:lnSpc>
                <a:spcBef>
                  <a:spcPts val="1000"/>
                </a:spcBef>
                <a:spcAft>
                  <a:spcPts val="0"/>
                </a:spcAft>
                <a:buClr>
                  <a:schemeClr val="accent1">
                    <a:lumMod val="75000"/>
                  </a:schemeClr>
                </a:buClr>
                <a:buSzPct val="100000"/>
                <a:buFont typeface="Wingdings" panose="05000000000000000000" charset="0"/>
                <a:buChar char="l"/>
              </a:pPr>
              <a:r>
                <a:rPr lang="zh-CN" altLang="en-US" sz="1400"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rPr>
                <a:t>具有踏实的工作态度和遵纪守法的意识。</a:t>
              </a:r>
              <a:endParaRPr lang="zh-CN" altLang="en-US" sz="1400"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endParaRPr>
            </a:p>
          </p:txBody>
        </p:sp>
      </p:grpSp>
    </p:spTree>
    <p:custDataLst>
      <p:tags r:id="rId8"/>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1922" name="组合 91"/>
          <p:cNvGrpSpPr/>
          <p:nvPr/>
        </p:nvGrpSpPr>
        <p:grpSpPr>
          <a:xfrm>
            <a:off x="927100" y="341313"/>
            <a:ext cx="10360025" cy="523875"/>
            <a:chOff x="1459" y="538"/>
            <a:chExt cx="16315" cy="825"/>
          </a:xfrm>
        </p:grpSpPr>
        <p:cxnSp>
          <p:nvCxnSpPr>
            <p:cNvPr id="93" name="直接连接符 9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5"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4052094" y="1125220"/>
            <a:ext cx="39547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三、公关专题活动的组织</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grpSp>
        <p:nvGrpSpPr>
          <p:cNvPr id="77825" name="组合 112"/>
          <p:cNvGrpSpPr/>
          <p:nvPr/>
        </p:nvGrpSpPr>
        <p:grpSpPr>
          <a:xfrm>
            <a:off x="1343660" y="2101215"/>
            <a:ext cx="9618345" cy="4037965"/>
            <a:chOff x="2782" y="2743"/>
            <a:chExt cx="13490" cy="3921"/>
          </a:xfrm>
        </p:grpSpPr>
        <p:sp>
          <p:nvSpPr>
            <p:cNvPr id="114" name="圆角矩形 113"/>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nvGrpSpPr>
            <p:cNvPr id="77827" name="组合 114"/>
            <p:cNvGrpSpPr/>
            <p:nvPr/>
          </p:nvGrpSpPr>
          <p:grpSpPr>
            <a:xfrm>
              <a:off x="2782" y="2743"/>
              <a:ext cx="927" cy="356"/>
              <a:chOff x="6137" y="3704"/>
              <a:chExt cx="927" cy="356"/>
            </a:xfrm>
          </p:grpSpPr>
          <p:sp>
            <p:nvSpPr>
              <p:cNvPr id="116" name="菱形 115"/>
              <p:cNvSpPr/>
              <p:nvPr>
                <p:custDataLst>
                  <p:tags r:id="rId2"/>
                </p:custDataLst>
              </p:nvPr>
            </p:nvSpPr>
            <p:spPr>
              <a:xfrm>
                <a:off x="6137" y="3704"/>
                <a:ext cx="611" cy="35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17" name="菱形 116"/>
              <p:cNvSpPr/>
              <p:nvPr>
                <p:custDataLst>
                  <p:tags r:id="rId3"/>
                </p:custDataLst>
              </p:nvPr>
            </p:nvSpPr>
            <p:spPr>
              <a:xfrm>
                <a:off x="6453" y="3704"/>
                <a:ext cx="611" cy="35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nvGrpSpPr>
            <p:cNvPr id="77830" name="组合 117"/>
            <p:cNvGrpSpPr/>
            <p:nvPr/>
          </p:nvGrpSpPr>
          <p:grpSpPr>
            <a:xfrm>
              <a:off x="2782" y="6308"/>
              <a:ext cx="927" cy="356"/>
              <a:chOff x="6137" y="3704"/>
              <a:chExt cx="927" cy="356"/>
            </a:xfrm>
          </p:grpSpPr>
          <p:sp>
            <p:nvSpPr>
              <p:cNvPr id="119" name="菱形 118"/>
              <p:cNvSpPr/>
              <p:nvPr>
                <p:custDataLst>
                  <p:tags r:id="rId4"/>
                </p:custDataLst>
              </p:nvPr>
            </p:nvSpPr>
            <p:spPr>
              <a:xfrm>
                <a:off x="6137" y="3704"/>
                <a:ext cx="611" cy="35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20" name="菱形 119"/>
              <p:cNvSpPr/>
              <p:nvPr>
                <p:custDataLst>
                  <p:tags r:id="rId5"/>
                </p:custDataLst>
              </p:nvPr>
            </p:nvSpPr>
            <p:spPr>
              <a:xfrm>
                <a:off x="6453" y="3704"/>
                <a:ext cx="611" cy="35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nvGrpSpPr>
            <p:cNvPr id="77833" name="组合 120"/>
            <p:cNvGrpSpPr/>
            <p:nvPr/>
          </p:nvGrpSpPr>
          <p:grpSpPr>
            <a:xfrm flipH="1">
              <a:off x="15330" y="6308"/>
              <a:ext cx="927" cy="356"/>
              <a:chOff x="5986" y="3704"/>
              <a:chExt cx="927" cy="356"/>
            </a:xfrm>
          </p:grpSpPr>
          <p:sp>
            <p:nvSpPr>
              <p:cNvPr id="122" name="菱形 121"/>
              <p:cNvSpPr/>
              <p:nvPr>
                <p:custDataLst>
                  <p:tags r:id="rId6"/>
                </p:custDataLst>
              </p:nvPr>
            </p:nvSpPr>
            <p:spPr>
              <a:xfrm>
                <a:off x="5986" y="3704"/>
                <a:ext cx="611" cy="35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23" name="菱形 122"/>
              <p:cNvSpPr/>
              <p:nvPr>
                <p:custDataLst>
                  <p:tags r:id="rId7"/>
                </p:custDataLst>
              </p:nvPr>
            </p:nvSpPr>
            <p:spPr>
              <a:xfrm>
                <a:off x="6302" y="3704"/>
                <a:ext cx="611" cy="35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nvGrpSpPr>
            <p:cNvPr id="77836" name="组合 123"/>
            <p:cNvGrpSpPr/>
            <p:nvPr/>
          </p:nvGrpSpPr>
          <p:grpSpPr>
            <a:xfrm flipH="1">
              <a:off x="15345" y="2764"/>
              <a:ext cx="927" cy="356"/>
              <a:chOff x="5971" y="3704"/>
              <a:chExt cx="927" cy="356"/>
            </a:xfrm>
          </p:grpSpPr>
          <p:sp>
            <p:nvSpPr>
              <p:cNvPr id="125" name="菱形 124"/>
              <p:cNvSpPr/>
              <p:nvPr>
                <p:custDataLst>
                  <p:tags r:id="rId8"/>
                </p:custDataLst>
              </p:nvPr>
            </p:nvSpPr>
            <p:spPr>
              <a:xfrm>
                <a:off x="5971" y="3704"/>
                <a:ext cx="611" cy="35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26" name="菱形 125"/>
              <p:cNvSpPr/>
              <p:nvPr>
                <p:custDataLst>
                  <p:tags r:id="rId9"/>
                </p:custDataLst>
              </p:nvPr>
            </p:nvSpPr>
            <p:spPr>
              <a:xfrm>
                <a:off x="6287" y="3704"/>
                <a:ext cx="611" cy="35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sp>
        <p:nvSpPr>
          <p:cNvPr id="2" name="Title 6"/>
          <p:cNvSpPr txBox="1"/>
          <p:nvPr>
            <p:custDataLst>
              <p:tags r:id="rId10"/>
            </p:custDataLst>
          </p:nvPr>
        </p:nvSpPr>
        <p:spPr>
          <a:xfrm>
            <a:off x="1919605" y="2565400"/>
            <a:ext cx="8416290" cy="316547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10000"/>
              </a:lnSpc>
              <a:spcBef>
                <a:spcPts val="755"/>
              </a:spcBef>
              <a:spcAft>
                <a:spcPts val="0"/>
              </a:spcAft>
              <a:buClr>
                <a:srgbClr val="1F4E78"/>
              </a:buClr>
              <a:buSzPct val="120000"/>
              <a:buFont typeface="Wingdings" panose="05000000000000000000" charset="0"/>
              <a:buChar char="v"/>
            </a:pPr>
            <a:r>
              <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 交际舞会</a:t>
            </a:r>
            <a:endPar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1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（1）舞会的组织工作：被邀请的男女客人，在人数上要大体相等，对已婚者，一般均邀请夫妇。</a:t>
            </a:r>
            <a:endParaRPr lang="zh-CN" altLang="en-US" sz="16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1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（2）参加舞会应注意的事项：服装要整齐，仪态要端庄。舞会前不要吃味道强烈的食物，不要饮酒。</a:t>
            </a:r>
            <a:endParaRPr lang="zh-CN" altLang="en-US" sz="16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lvl="0" indent="-285750" algn="just" fontAlgn="auto">
              <a:lnSpc>
                <a:spcPct val="110000"/>
              </a:lnSpc>
              <a:spcBef>
                <a:spcPts val="755"/>
              </a:spcBef>
              <a:spcAft>
                <a:spcPts val="0"/>
              </a:spcAft>
              <a:buClr>
                <a:srgbClr val="1F4E78"/>
              </a:buClr>
              <a:buSzPct val="120000"/>
              <a:buFont typeface="Wingdings" panose="05000000000000000000" charset="0"/>
              <a:buChar char="v"/>
            </a:pPr>
            <a:r>
              <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 会议组织</a:t>
            </a:r>
            <a:endPar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1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在有关工作中要常常举办一些会议，会议的形式有例行工作会议、专题性会议、联席性会议、布置工作和总结性会议，还有各种座谈会。会议的时间根据内容有长有短，会议的组织工作也有繁有简。对于那些内容重要、会期较长、会务又繁杂的会议，公关人员要特别注意办好。</a:t>
            </a:r>
            <a:endParaRPr lang="zh-CN" altLang="en-US" sz="16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4209" name="组合 216"/>
          <p:cNvGrpSpPr/>
          <p:nvPr/>
        </p:nvGrpSpPr>
        <p:grpSpPr>
          <a:xfrm>
            <a:off x="900113" y="1276350"/>
            <a:ext cx="10518775" cy="5080000"/>
            <a:chOff x="1877" y="2009"/>
            <a:chExt cx="15809" cy="7887"/>
          </a:xfrm>
        </p:grpSpPr>
        <p:sp>
          <p:nvSpPr>
            <p:cNvPr id="218" name="矩形 217"/>
            <p:cNvSpPr/>
            <p:nvPr>
              <p:custDataLst>
                <p:tags r:id="rId1"/>
              </p:custDataLst>
            </p:nvPr>
          </p:nvSpPr>
          <p:spPr>
            <a:xfrm>
              <a:off x="1877" y="2009"/>
              <a:ext cx="15809" cy="7887"/>
            </a:xfrm>
            <a:prstGeom prst="rect">
              <a:avLst/>
            </a:prstGeom>
            <a:pattFill prst="ltHorz">
              <a:fgClr>
                <a:schemeClr val="tx2">
                  <a:lumMod val="95000"/>
                </a:schemeClr>
              </a:fgClr>
              <a:bgClr>
                <a:schemeClr val="bg1"/>
              </a:bgClr>
            </a:pattFill>
            <a:ln w="2540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effectLst/>
              </a:endParaRPr>
            </a:p>
          </p:txBody>
        </p:sp>
        <p:sp>
          <p:nvSpPr>
            <p:cNvPr id="219" name="斜纹 218"/>
            <p:cNvSpPr/>
            <p:nvPr>
              <p:custDataLst>
                <p:tags r:id="rId2"/>
              </p:custDataLst>
            </p:nvPr>
          </p:nvSpPr>
          <p:spPr>
            <a:xfrm rot="5400000">
              <a:off x="16792" y="2009"/>
              <a:ext cx="894" cy="894"/>
            </a:xfrm>
            <a:prstGeom prst="diagStripe">
              <a:avLst>
                <a:gd name="adj" fmla="val 38783"/>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chemeClr val="tx1"/>
                </a:solidFill>
              </a:endParaRPr>
            </a:p>
          </p:txBody>
        </p:sp>
        <p:sp>
          <p:nvSpPr>
            <p:cNvPr id="220" name="斜纹 219"/>
            <p:cNvSpPr/>
            <p:nvPr>
              <p:custDataLst>
                <p:tags r:id="rId3"/>
              </p:custDataLst>
            </p:nvPr>
          </p:nvSpPr>
          <p:spPr>
            <a:xfrm rot="16200000">
              <a:off x="1877" y="9002"/>
              <a:ext cx="894" cy="894"/>
            </a:xfrm>
            <a:prstGeom prst="diagStripe">
              <a:avLst>
                <a:gd name="adj" fmla="val 38783"/>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chemeClr val="tx1"/>
                </a:solidFill>
              </a:endParaRPr>
            </a:p>
          </p:txBody>
        </p:sp>
      </p:grpSp>
      <p:sp>
        <p:nvSpPr>
          <p:cNvPr id="221" name="文本框 220"/>
          <p:cNvSpPr txBox="1"/>
          <p:nvPr>
            <p:custDataLst>
              <p:tags r:id="rId4"/>
            </p:custDataLst>
          </p:nvPr>
        </p:nvSpPr>
        <p:spPr>
          <a:xfrm>
            <a:off x="1139825" y="1453515"/>
            <a:ext cx="10039350" cy="4801870"/>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marL="360045" lvl="0" indent="-360045" algn="just" fontAlgn="ctr">
              <a:lnSpc>
                <a:spcPct val="130000"/>
              </a:lnSpc>
              <a:spcBef>
                <a:spcPts val="400"/>
              </a:spcBef>
              <a:spcAft>
                <a:spcPts val="0"/>
              </a:spcAft>
              <a:buClr>
                <a:srgbClr val="2F75B4"/>
              </a:buClr>
              <a:buSzPct val="120000"/>
              <a:buFont typeface="Wingdings" panose="05000000000000000000" charset="0"/>
              <a:buChar char="r"/>
            </a:pPr>
            <a:r>
              <a:rPr lang="zh-CN" altLang="en-US" sz="1400" b="0" strike="noStrike" spc="149"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rPr>
              <a:t>2020 年 6 月 30 日，腾讯起诉老干妈，请求查封、冻结老干妈公司名下 16240600 元的财产。随后，老干妈发公告表示没有和腾讯有任何商业合作并报案。7 月 1 日，贵阳警方通报，三人伪造老干妈的印章被逮捕。据悉，三个“骗子”代表老干妈与腾讯签署《联合市场推广合作协议》，腾讯在 QQ 飞车手游 S 联赛推广“老干妈”品牌，推出了手游限定款老干妈礼盒，还发布了 1000 多条推广“老干妈”的微博，期间老干妈产品更是频繁出现在赛事直播之中。</a:t>
            </a:r>
            <a:endParaRPr lang="zh-CN" altLang="en-US" sz="1400" b="0" strike="noStrike" spc="149"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endParaRPr>
          </a:p>
          <a:p>
            <a:pPr marL="360045" lvl="0" indent="-360045" algn="just" fontAlgn="ctr">
              <a:lnSpc>
                <a:spcPct val="130000"/>
              </a:lnSpc>
              <a:spcBef>
                <a:spcPts val="400"/>
              </a:spcBef>
              <a:spcAft>
                <a:spcPts val="0"/>
              </a:spcAft>
              <a:buClr>
                <a:srgbClr val="2F75B4"/>
              </a:buClr>
              <a:buSzPct val="120000"/>
              <a:buFont typeface="Wingdings" panose="05000000000000000000" charset="0"/>
              <a:buChar char="r"/>
            </a:pPr>
            <a:r>
              <a:rPr lang="zh-CN" altLang="en-US" sz="1400" b="0" strike="noStrike" spc="149"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rPr>
              <a:t>随后，腾讯 b 站动态更新，“中午的辣椒酱突然不香了”，引来支付宝、盒马、金山等一大波友商官号前来围观慰问。网络上开始流传各种消遣腾讯的段子，掀起一波网络狂欢，网络情绪也由此一路攀高。而这种在鹅厂上撒老干妈的行为被网友亲切地称为“逗鹅冤”，腾讯和老干妈还被拉郎配成“妈化腾”CP。</a:t>
            </a:r>
            <a:endParaRPr lang="zh-CN" altLang="en-US" sz="1400" b="0" strike="noStrike" spc="149"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endParaRPr>
          </a:p>
          <a:p>
            <a:pPr marL="360045" lvl="0" indent="-360045" algn="just" fontAlgn="ctr">
              <a:lnSpc>
                <a:spcPct val="130000"/>
              </a:lnSpc>
              <a:spcBef>
                <a:spcPts val="400"/>
              </a:spcBef>
              <a:spcAft>
                <a:spcPts val="0"/>
              </a:spcAft>
              <a:buClr>
                <a:srgbClr val="2F75B4"/>
              </a:buClr>
              <a:buSzPct val="120000"/>
              <a:buFont typeface="Wingdings" panose="05000000000000000000" charset="0"/>
              <a:buChar char="r"/>
            </a:pPr>
            <a:r>
              <a:rPr lang="zh-CN" altLang="en-US" sz="1400" b="0" strike="noStrike" spc="149"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rPr>
              <a:t>腾讯回应被骗，自掏腰包悬赏 1000 瓶老干妈寻找线索。老干妈旗舰店上线辣椒酱大客户专属套装。1 日晚间，腾讯公关总监晒出食堂晚饭仅辣酱拌饭，腾讯官号在 b 站上线自黑视频《我就是那个吃了假辣椒酱的憨憨企鹅》。此外，腾讯 QQ 还上线了“辣椒酱”表情，不过 7 月 5 日，有媒体发现该表情已经被悄悄移除。一通操作之下，鹅树立了“傻白甜”、“憨憨”人设，被赞公关厉害。</a:t>
            </a:r>
            <a:endParaRPr lang="zh-CN" altLang="en-US" sz="1400" b="0" strike="noStrike" spc="149"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endParaRPr>
          </a:p>
          <a:p>
            <a:pPr marL="360045" lvl="0" indent="-360045" algn="just" fontAlgn="ctr">
              <a:lnSpc>
                <a:spcPct val="130000"/>
              </a:lnSpc>
              <a:spcBef>
                <a:spcPts val="400"/>
              </a:spcBef>
              <a:spcAft>
                <a:spcPts val="0"/>
              </a:spcAft>
              <a:buClr>
                <a:srgbClr val="2F75B4"/>
              </a:buClr>
              <a:buSzPct val="120000"/>
              <a:buFont typeface="Wingdings" panose="05000000000000000000" charset="0"/>
              <a:buChar char="r"/>
            </a:pPr>
            <a:r>
              <a:rPr lang="zh-CN" altLang="en-US" sz="1400" b="0" strike="noStrike" spc="149"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rPr>
              <a:t>这一次危机事件，腾讯公关均出了一招必杀技：卖萌式自黑。</a:t>
            </a:r>
            <a:endParaRPr lang="zh-CN" altLang="en-US" sz="1400" b="0" strike="noStrike" spc="149"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endParaRPr>
          </a:p>
          <a:p>
            <a:pPr marL="360045" lvl="0" indent="-360045" algn="just" fontAlgn="ctr">
              <a:lnSpc>
                <a:spcPct val="130000"/>
              </a:lnSpc>
              <a:spcBef>
                <a:spcPts val="400"/>
              </a:spcBef>
              <a:spcAft>
                <a:spcPts val="0"/>
              </a:spcAft>
              <a:buClr>
                <a:srgbClr val="2F75B4"/>
              </a:buClr>
              <a:buSzPct val="120000"/>
              <a:buFont typeface="Wingdings" panose="05000000000000000000" charset="0"/>
              <a:buChar char="r"/>
            </a:pPr>
            <a:r>
              <a:rPr lang="zh-CN" altLang="en-US" sz="1400" b="0" strike="noStrike" spc="149"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rPr>
              <a:t>如果非要总结一个字，那就是：“憨”。</a:t>
            </a:r>
            <a:endParaRPr lang="zh-CN" altLang="en-US" sz="1400" b="0" strike="noStrike" spc="149"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endParaRPr>
          </a:p>
          <a:p>
            <a:pPr marL="360045" lvl="0" indent="-360045" algn="just" fontAlgn="ctr">
              <a:lnSpc>
                <a:spcPct val="130000"/>
              </a:lnSpc>
              <a:spcBef>
                <a:spcPts val="400"/>
              </a:spcBef>
              <a:spcAft>
                <a:spcPts val="0"/>
              </a:spcAft>
              <a:buClr>
                <a:srgbClr val="2F75B4"/>
              </a:buClr>
              <a:buSzPct val="120000"/>
              <a:buFont typeface="Wingdings" panose="05000000000000000000" charset="0"/>
              <a:buChar char="r"/>
            </a:pPr>
            <a:r>
              <a:rPr lang="zh-CN" altLang="en-US" sz="1400" b="0" strike="noStrike" spc="149"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rPr>
              <a:t>腾讯公关把这种“憨厚”的人设形象，巧妙地植入到了回应的图文中，刻意回避了一本正经写危机公关声明的套路。此外，腾讯公关还把回应平台从微博“迁移”到了 B站，这个“作业”来自钉钉，也是收获奇效。</a:t>
            </a:r>
            <a:endParaRPr lang="zh-CN" altLang="en-US" sz="1400" b="0" strike="noStrike" spc="149"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endParaRPr>
          </a:p>
        </p:txBody>
      </p:sp>
      <p:sp>
        <p:nvSpPr>
          <p:cNvPr id="3" name="文本框 2"/>
          <p:cNvSpPr txBox="1"/>
          <p:nvPr/>
        </p:nvSpPr>
        <p:spPr>
          <a:xfrm>
            <a:off x="3432017" y="704850"/>
            <a:ext cx="5326380" cy="460375"/>
          </a:xfrm>
          <a:prstGeom prst="rect">
            <a:avLst/>
          </a:prstGeom>
          <a:noFill/>
        </p:spPr>
        <p:txBody>
          <a:bodyPr wrap="none" rtlCol="0" anchor="t">
            <a:spAutoFit/>
          </a:bodyPr>
          <a:p>
            <a:pPr algn="ctr"/>
            <a:r>
              <a:rPr lang="zh-CN" altLang="en-US" sz="2400" spc="300" noProof="1" dirty="0">
                <a:solidFill>
                  <a:schemeClr val="tx1">
                    <a:lumMod val="75000"/>
                    <a:lumOff val="25000"/>
                  </a:schemeClr>
                </a:solidFill>
                <a:latin typeface="微软雅黑" panose="020B0503020204020204" pitchFamily="34" charset="-122"/>
                <a:ea typeface="微软雅黑" panose="020B0503020204020204" pitchFamily="34" charset="-122"/>
                <a:cs typeface="+mn-cs"/>
                <a:sym typeface="+mn-ea"/>
              </a:rPr>
              <a:t>腾讯：“卖萌式自黑”真还有点用</a:t>
            </a:r>
            <a:endParaRPr lang="zh-CN" altLang="en-US" sz="2400" spc="300" noProof="1" dirty="0">
              <a:solidFill>
                <a:schemeClr val="tx1">
                  <a:lumMod val="75000"/>
                  <a:lumOff val="25000"/>
                </a:schemeClr>
              </a:solidFill>
              <a:latin typeface="微软雅黑" panose="020B0503020204020204" pitchFamily="34" charset="-122"/>
              <a:ea typeface="微软雅黑" panose="020B0503020204020204" pitchFamily="34" charset="-122"/>
              <a:cs typeface="+mn-cs"/>
              <a:sym typeface="+mn-ea"/>
            </a:endParaRPr>
          </a:p>
        </p:txBody>
      </p:sp>
    </p:spTree>
    <p:custDataLst>
      <p:tags r:id="rId5"/>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2000" fill="hold">
                                          <p:stCondLst>
                                            <p:cond delay="0"/>
                                          </p:stCondLst>
                                        </p:cTn>
                                        <p:tgtEl>
                                          <p:spTgt spid="221"/>
                                        </p:tgtEl>
                                        <p:attrNameLst>
                                          <p:attrName>style.visibility</p:attrName>
                                        </p:attrNameLst>
                                      </p:cBhvr>
                                      <p:to>
                                        <p:strVal val="visible"/>
                                      </p:to>
                                    </p:set>
                                    <p:animEffect transition="in" filter="strips(downRight)">
                                      <p:cBhvr>
                                        <p:cTn id="7" dur="2000"/>
                                        <p:tgtEl>
                                          <p:spTgt spid="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1922" name="组合 91"/>
          <p:cNvGrpSpPr/>
          <p:nvPr/>
        </p:nvGrpSpPr>
        <p:grpSpPr>
          <a:xfrm>
            <a:off x="927100" y="341313"/>
            <a:ext cx="10360025" cy="523875"/>
            <a:chOff x="1459" y="538"/>
            <a:chExt cx="16315" cy="825"/>
          </a:xfrm>
        </p:grpSpPr>
        <p:cxnSp>
          <p:nvCxnSpPr>
            <p:cNvPr id="93" name="直接连接符 9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5"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工 作 过 程</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77825" name="组合 112"/>
          <p:cNvGrpSpPr/>
          <p:nvPr/>
        </p:nvGrpSpPr>
        <p:grpSpPr>
          <a:xfrm>
            <a:off x="970915" y="1440180"/>
            <a:ext cx="9991090" cy="4699000"/>
            <a:chOff x="2782" y="2743"/>
            <a:chExt cx="13490" cy="3921"/>
          </a:xfrm>
        </p:grpSpPr>
        <p:sp>
          <p:nvSpPr>
            <p:cNvPr id="114" name="圆角矩形 113"/>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nvGrpSpPr>
            <p:cNvPr id="77827" name="组合 114"/>
            <p:cNvGrpSpPr/>
            <p:nvPr/>
          </p:nvGrpSpPr>
          <p:grpSpPr>
            <a:xfrm>
              <a:off x="2782" y="2743"/>
              <a:ext cx="927" cy="356"/>
              <a:chOff x="6137" y="3704"/>
              <a:chExt cx="927" cy="356"/>
            </a:xfrm>
          </p:grpSpPr>
          <p:sp>
            <p:nvSpPr>
              <p:cNvPr id="116" name="菱形 115"/>
              <p:cNvSpPr/>
              <p:nvPr>
                <p:custDataLst>
                  <p:tags r:id="rId2"/>
                </p:custDataLst>
              </p:nvPr>
            </p:nvSpPr>
            <p:spPr>
              <a:xfrm>
                <a:off x="6137" y="3704"/>
                <a:ext cx="611" cy="35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17" name="菱形 116"/>
              <p:cNvSpPr/>
              <p:nvPr>
                <p:custDataLst>
                  <p:tags r:id="rId3"/>
                </p:custDataLst>
              </p:nvPr>
            </p:nvSpPr>
            <p:spPr>
              <a:xfrm>
                <a:off x="6453" y="3704"/>
                <a:ext cx="611" cy="35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nvGrpSpPr>
            <p:cNvPr id="77830" name="组合 117"/>
            <p:cNvGrpSpPr/>
            <p:nvPr/>
          </p:nvGrpSpPr>
          <p:grpSpPr>
            <a:xfrm>
              <a:off x="2782" y="6308"/>
              <a:ext cx="927" cy="356"/>
              <a:chOff x="6137" y="3704"/>
              <a:chExt cx="927" cy="356"/>
            </a:xfrm>
          </p:grpSpPr>
          <p:sp>
            <p:nvSpPr>
              <p:cNvPr id="119" name="菱形 118"/>
              <p:cNvSpPr/>
              <p:nvPr>
                <p:custDataLst>
                  <p:tags r:id="rId4"/>
                </p:custDataLst>
              </p:nvPr>
            </p:nvSpPr>
            <p:spPr>
              <a:xfrm>
                <a:off x="6137" y="3704"/>
                <a:ext cx="611" cy="35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20" name="菱形 119"/>
              <p:cNvSpPr/>
              <p:nvPr>
                <p:custDataLst>
                  <p:tags r:id="rId5"/>
                </p:custDataLst>
              </p:nvPr>
            </p:nvSpPr>
            <p:spPr>
              <a:xfrm>
                <a:off x="6453" y="3704"/>
                <a:ext cx="611" cy="35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nvGrpSpPr>
            <p:cNvPr id="77833" name="组合 120"/>
            <p:cNvGrpSpPr/>
            <p:nvPr/>
          </p:nvGrpSpPr>
          <p:grpSpPr>
            <a:xfrm flipH="1">
              <a:off x="15330" y="6308"/>
              <a:ext cx="927" cy="356"/>
              <a:chOff x="5986" y="3704"/>
              <a:chExt cx="927" cy="356"/>
            </a:xfrm>
          </p:grpSpPr>
          <p:sp>
            <p:nvSpPr>
              <p:cNvPr id="122" name="菱形 121"/>
              <p:cNvSpPr/>
              <p:nvPr>
                <p:custDataLst>
                  <p:tags r:id="rId6"/>
                </p:custDataLst>
              </p:nvPr>
            </p:nvSpPr>
            <p:spPr>
              <a:xfrm>
                <a:off x="5986" y="3704"/>
                <a:ext cx="611" cy="35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23" name="菱形 122"/>
              <p:cNvSpPr/>
              <p:nvPr>
                <p:custDataLst>
                  <p:tags r:id="rId7"/>
                </p:custDataLst>
              </p:nvPr>
            </p:nvSpPr>
            <p:spPr>
              <a:xfrm>
                <a:off x="6302" y="3704"/>
                <a:ext cx="611" cy="35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nvGrpSpPr>
            <p:cNvPr id="77836" name="组合 123"/>
            <p:cNvGrpSpPr/>
            <p:nvPr/>
          </p:nvGrpSpPr>
          <p:grpSpPr>
            <a:xfrm flipH="1">
              <a:off x="15345" y="2764"/>
              <a:ext cx="927" cy="356"/>
              <a:chOff x="5971" y="3704"/>
              <a:chExt cx="927" cy="356"/>
            </a:xfrm>
          </p:grpSpPr>
          <p:sp>
            <p:nvSpPr>
              <p:cNvPr id="125" name="菱形 124"/>
              <p:cNvSpPr/>
              <p:nvPr>
                <p:custDataLst>
                  <p:tags r:id="rId8"/>
                </p:custDataLst>
              </p:nvPr>
            </p:nvSpPr>
            <p:spPr>
              <a:xfrm>
                <a:off x="5971" y="3704"/>
                <a:ext cx="611" cy="35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26" name="菱形 125"/>
              <p:cNvSpPr/>
              <p:nvPr>
                <p:custDataLst>
                  <p:tags r:id="rId9"/>
                </p:custDataLst>
              </p:nvPr>
            </p:nvSpPr>
            <p:spPr>
              <a:xfrm>
                <a:off x="6287" y="3704"/>
                <a:ext cx="611" cy="35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sp>
        <p:nvSpPr>
          <p:cNvPr id="2" name="Title 6"/>
          <p:cNvSpPr txBox="1"/>
          <p:nvPr>
            <p:custDataLst>
              <p:tags r:id="rId10"/>
            </p:custDataLst>
          </p:nvPr>
        </p:nvSpPr>
        <p:spPr>
          <a:xfrm>
            <a:off x="1662430" y="1844675"/>
            <a:ext cx="8416290" cy="397637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10000"/>
              </a:lnSpc>
              <a:spcBef>
                <a:spcPts val="755"/>
              </a:spcBef>
              <a:spcAft>
                <a:spcPts val="0"/>
              </a:spcAft>
              <a:buClr>
                <a:srgbClr val="1F4E78"/>
              </a:buClr>
              <a:buSzPct val="120000"/>
              <a:buFont typeface="Wingdings" panose="05000000000000000000" charset="0"/>
              <a:buChar char="v"/>
            </a:pPr>
            <a:r>
              <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 公关活动程序：计划、实施、组织、评估。</a:t>
            </a:r>
            <a:endPar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lvl="0" indent="-285750" algn="just" fontAlgn="auto">
              <a:lnSpc>
                <a:spcPct val="110000"/>
              </a:lnSpc>
              <a:spcBef>
                <a:spcPts val="755"/>
              </a:spcBef>
              <a:spcAft>
                <a:spcPts val="0"/>
              </a:spcAft>
              <a:buClr>
                <a:srgbClr val="1F4E78"/>
              </a:buClr>
              <a:buSzPct val="120000"/>
              <a:buFont typeface="Wingdings" panose="05000000000000000000" charset="0"/>
              <a:buChar char="v"/>
            </a:pPr>
            <a:r>
              <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 制订公关计划：</a:t>
            </a:r>
            <a:endPar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lvl="0" indent="-285750" algn="just" fontAlgn="auto">
              <a:lnSpc>
                <a:spcPct val="110000"/>
              </a:lnSpc>
              <a:spcBef>
                <a:spcPts val="755"/>
              </a:spcBef>
              <a:spcAft>
                <a:spcPts val="0"/>
              </a:spcAft>
              <a:buClr>
                <a:srgbClr val="1F4E78"/>
              </a:buClr>
              <a:buSzPct val="120000"/>
              <a:buFont typeface="Wingdings" panose="05000000000000000000" charset="0"/>
              <a:buChar char="v"/>
            </a:pPr>
            <a:r>
              <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（1）确定公关目标；</a:t>
            </a:r>
            <a:endPar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lvl="0" indent="-285750" algn="just" fontAlgn="auto">
              <a:lnSpc>
                <a:spcPct val="110000"/>
              </a:lnSpc>
              <a:spcBef>
                <a:spcPts val="755"/>
              </a:spcBef>
              <a:spcAft>
                <a:spcPts val="0"/>
              </a:spcAft>
              <a:buClr>
                <a:srgbClr val="1F4E78"/>
              </a:buClr>
              <a:buSzPct val="120000"/>
              <a:buFont typeface="Wingdings" panose="05000000000000000000" charset="0"/>
              <a:buChar char="v"/>
            </a:pPr>
            <a:r>
              <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（2）确定公关对象；</a:t>
            </a:r>
            <a:endPar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lvl="0" indent="-285750" algn="just" fontAlgn="auto">
              <a:lnSpc>
                <a:spcPct val="110000"/>
              </a:lnSpc>
              <a:spcBef>
                <a:spcPts val="755"/>
              </a:spcBef>
              <a:spcAft>
                <a:spcPts val="0"/>
              </a:spcAft>
              <a:buClr>
                <a:srgbClr val="1F4E78"/>
              </a:buClr>
              <a:buSzPct val="120000"/>
              <a:buFont typeface="Wingdings" panose="05000000000000000000" charset="0"/>
              <a:buChar char="v"/>
            </a:pPr>
            <a:r>
              <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（3）选择公关活动的主题；</a:t>
            </a:r>
            <a:endPar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lvl="0" indent="-285750" algn="just" fontAlgn="auto">
              <a:lnSpc>
                <a:spcPct val="110000"/>
              </a:lnSpc>
              <a:spcBef>
                <a:spcPts val="755"/>
              </a:spcBef>
              <a:spcAft>
                <a:spcPts val="0"/>
              </a:spcAft>
              <a:buClr>
                <a:srgbClr val="1F4E78"/>
              </a:buClr>
              <a:buSzPct val="120000"/>
              <a:buFont typeface="Wingdings" panose="05000000000000000000" charset="0"/>
              <a:buChar char="v"/>
            </a:pPr>
            <a:r>
              <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（4）确定选择的媒体；</a:t>
            </a:r>
            <a:endPar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lvl="0" indent="-285750" algn="just" fontAlgn="auto">
              <a:lnSpc>
                <a:spcPct val="110000"/>
              </a:lnSpc>
              <a:spcBef>
                <a:spcPts val="755"/>
              </a:spcBef>
              <a:spcAft>
                <a:spcPts val="0"/>
              </a:spcAft>
              <a:buClr>
                <a:srgbClr val="1F4E78"/>
              </a:buClr>
              <a:buSzPct val="120000"/>
              <a:buFont typeface="Wingdings" panose="05000000000000000000" charset="0"/>
              <a:buChar char="v"/>
            </a:pPr>
            <a:r>
              <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（5）确定公关预算；</a:t>
            </a:r>
            <a:endPar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lvl="0" indent="-285750" algn="just" fontAlgn="auto">
              <a:lnSpc>
                <a:spcPct val="110000"/>
              </a:lnSpc>
              <a:spcBef>
                <a:spcPts val="755"/>
              </a:spcBef>
              <a:spcAft>
                <a:spcPts val="0"/>
              </a:spcAft>
              <a:buClr>
                <a:srgbClr val="1F4E78"/>
              </a:buClr>
              <a:buSzPct val="120000"/>
              <a:buFont typeface="Wingdings" panose="05000000000000000000" charset="0"/>
              <a:buChar char="v"/>
            </a:pPr>
            <a:r>
              <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（6）编制行动方案。</a:t>
            </a:r>
            <a:endPar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lvl="0" indent="-285750" algn="just" fontAlgn="auto">
              <a:lnSpc>
                <a:spcPct val="110000"/>
              </a:lnSpc>
              <a:spcBef>
                <a:spcPts val="755"/>
              </a:spcBef>
              <a:spcAft>
                <a:spcPts val="0"/>
              </a:spcAft>
              <a:buClr>
                <a:srgbClr val="1F4E78"/>
              </a:buClr>
              <a:buSzPct val="120000"/>
              <a:buFont typeface="Wingdings" panose="05000000000000000000" charset="0"/>
              <a:buChar char="v"/>
            </a:pPr>
            <a:r>
              <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 撰写公关策划初稿。</a:t>
            </a:r>
            <a:endPar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lvl="0" indent="-285750" algn="just" fontAlgn="auto">
              <a:lnSpc>
                <a:spcPct val="110000"/>
              </a:lnSpc>
              <a:spcBef>
                <a:spcPts val="755"/>
              </a:spcBef>
              <a:spcAft>
                <a:spcPts val="0"/>
              </a:spcAft>
              <a:buClr>
                <a:srgbClr val="1F4E78"/>
              </a:buClr>
              <a:buSzPct val="120000"/>
              <a:buFont typeface="Wingdings" panose="05000000000000000000" charset="0"/>
              <a:buChar char="v"/>
            </a:pPr>
            <a:r>
              <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 小组所有成员对初稿进行讨论、修改。</a:t>
            </a:r>
            <a:endPar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lvl="0" indent="-285750" algn="just" fontAlgn="auto">
              <a:lnSpc>
                <a:spcPct val="110000"/>
              </a:lnSpc>
              <a:spcBef>
                <a:spcPts val="755"/>
              </a:spcBef>
              <a:spcAft>
                <a:spcPts val="0"/>
              </a:spcAft>
              <a:buClr>
                <a:srgbClr val="1F4E78"/>
              </a:buClr>
              <a:buSzPct val="120000"/>
              <a:buFont typeface="Wingdings" panose="05000000000000000000" charset="0"/>
              <a:buChar char="v"/>
            </a:pPr>
            <a:r>
              <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5. 形成报告。</a:t>
            </a:r>
            <a:endPar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lvl="0" indent="-285750" algn="just" fontAlgn="auto">
              <a:lnSpc>
                <a:spcPct val="110000"/>
              </a:lnSpc>
              <a:spcBef>
                <a:spcPts val="755"/>
              </a:spcBef>
              <a:spcAft>
                <a:spcPts val="0"/>
              </a:spcAft>
              <a:buClr>
                <a:srgbClr val="1F4E78"/>
              </a:buClr>
              <a:buSzPct val="120000"/>
              <a:buFont typeface="Wingdings" panose="05000000000000000000" charset="0"/>
              <a:buChar char="v"/>
            </a:pPr>
            <a:r>
              <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6. 小组交流、小组自评、互评、教师评价。</a:t>
            </a:r>
            <a:endPar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95239" name="组合 529"/>
          <p:cNvGrpSpPr/>
          <p:nvPr/>
        </p:nvGrpSpPr>
        <p:grpSpPr>
          <a:xfrm>
            <a:off x="6364288" y="2050098"/>
            <a:ext cx="3854450" cy="3471862"/>
            <a:chOff x="7559040" y="2605148"/>
            <a:chExt cx="3855041" cy="2921514"/>
          </a:xfrm>
        </p:grpSpPr>
        <p:sp>
          <p:nvSpPr>
            <p:cNvPr id="8" name="PA-装饰 矩形: 圆角 7"/>
            <p:cNvSpPr/>
            <p:nvPr>
              <p:custDataLst>
                <p:tags r:id="rId11"/>
              </p:custDataLst>
            </p:nvPr>
          </p:nvSpPr>
          <p:spPr>
            <a:xfrm>
              <a:off x="11054251" y="3885974"/>
              <a:ext cx="359830" cy="358870"/>
            </a:xfrm>
            <a:prstGeom prst="roundRect">
              <a:avLst>
                <a:gd name="adj" fmla="val 834"/>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9" name="PA-装饰 矩形: 圆角 8"/>
            <p:cNvSpPr/>
            <p:nvPr>
              <p:custDataLst>
                <p:tags r:id="rId12"/>
              </p:custDataLst>
            </p:nvPr>
          </p:nvSpPr>
          <p:spPr>
            <a:xfrm>
              <a:off x="8002418" y="4281019"/>
              <a:ext cx="359830" cy="358870"/>
            </a:xfrm>
            <a:prstGeom prst="roundRect">
              <a:avLst>
                <a:gd name="adj" fmla="val 834"/>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PA-装饰 矩形: 圆角 9"/>
            <p:cNvSpPr/>
            <p:nvPr>
              <p:custDataLst>
                <p:tags r:id="rId13"/>
              </p:custDataLst>
            </p:nvPr>
          </p:nvSpPr>
          <p:spPr>
            <a:xfrm>
              <a:off x="7619538" y="5263509"/>
              <a:ext cx="359830" cy="73951"/>
            </a:xfrm>
            <a:prstGeom prst="roundRect">
              <a:avLst>
                <a:gd name="adj" fmla="val 834"/>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287" name="PA-圆角矩形 3"/>
            <p:cNvSpPr/>
            <p:nvPr>
              <p:custDataLst>
                <p:tags r:id="rId14"/>
              </p:custDataLst>
            </p:nvPr>
          </p:nvSpPr>
          <p:spPr>
            <a:xfrm>
              <a:off x="9451346" y="3094294"/>
              <a:ext cx="1837887" cy="757116"/>
            </a:xfrm>
            <a:custGeom>
              <a:avLst/>
              <a:gdLst>
                <a:gd name="connsiteX0" fmla="*/ 12526 w 3645535"/>
                <a:gd name="connsiteY0" fmla="*/ 0 h 1501775"/>
                <a:gd name="connsiteX1" fmla="*/ 3633013 w 3645535"/>
                <a:gd name="connsiteY1" fmla="*/ 2 h 1501775"/>
                <a:gd name="connsiteX2" fmla="*/ 3645535 w 3645535"/>
                <a:gd name="connsiteY2" fmla="*/ 12527 h 1501775"/>
                <a:gd name="connsiteX3" fmla="*/ 3645532 w 3645535"/>
                <a:gd name="connsiteY3" fmla="*/ 1489248 h 1501775"/>
                <a:gd name="connsiteX4" fmla="*/ 3633012 w 3645535"/>
                <a:gd name="connsiteY4" fmla="*/ 1501774 h 1501775"/>
                <a:gd name="connsiteX5" fmla="*/ 12523 w 3645535"/>
                <a:gd name="connsiteY5" fmla="*/ 1501775 h 1501775"/>
                <a:gd name="connsiteX6" fmla="*/ 1 w 3645535"/>
                <a:gd name="connsiteY6" fmla="*/ 1489249 h 1501775"/>
                <a:gd name="connsiteX7" fmla="*/ 0 w 3645535"/>
                <a:gd name="connsiteY7" fmla="*/ 12527 h 1501775"/>
                <a:gd name="connsiteX8" fmla="*/ 12526 w 3645535"/>
                <a:gd name="connsiteY8" fmla="*/ 0 h 1501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45535" h="1501775">
                  <a:moveTo>
                    <a:pt x="12526" y="0"/>
                  </a:moveTo>
                  <a:lnTo>
                    <a:pt x="3633013" y="2"/>
                  </a:lnTo>
                  <a:cubicBezTo>
                    <a:pt x="3639926" y="4"/>
                    <a:pt x="3645536" y="5609"/>
                    <a:pt x="3645535" y="12527"/>
                  </a:cubicBezTo>
                  <a:lnTo>
                    <a:pt x="3645532" y="1489248"/>
                  </a:lnTo>
                  <a:cubicBezTo>
                    <a:pt x="3645536" y="1496166"/>
                    <a:pt x="3639928" y="1501775"/>
                    <a:pt x="3633012" y="1501774"/>
                  </a:cubicBezTo>
                  <a:lnTo>
                    <a:pt x="12523" y="1501775"/>
                  </a:lnTo>
                  <a:cubicBezTo>
                    <a:pt x="5609" y="1501775"/>
                    <a:pt x="-3" y="1496167"/>
                    <a:pt x="1" y="1489249"/>
                  </a:cubicBezTo>
                  <a:lnTo>
                    <a:pt x="0" y="12527"/>
                  </a:lnTo>
                  <a:cubicBezTo>
                    <a:pt x="0" y="5612"/>
                    <a:pt x="5610" y="2"/>
                    <a:pt x="12526" y="0"/>
                  </a:cubicBezTo>
                  <a:close/>
                </a:path>
              </a:pathLst>
            </a:custGeom>
            <a:blipFill dpi="0" rotWithShape="0">
              <a:blip r:embed="rId15"/>
              <a:srcRect/>
              <a:stretch>
                <a:fillRect l="-140000" t="-234000" r="-194000" b="-30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fontAlgn="base"/>
              <a:endParaRPr lang="zh-CN" altLang="en-US" strike="noStrike" noProof="1"/>
            </a:p>
          </p:txBody>
        </p:sp>
        <p:sp>
          <p:nvSpPr>
            <p:cNvPr id="203" name="PA-圆角矩形 2"/>
            <p:cNvSpPr/>
            <p:nvPr>
              <p:custDataLst>
                <p:tags r:id="rId16"/>
              </p:custDataLst>
            </p:nvPr>
          </p:nvSpPr>
          <p:spPr>
            <a:xfrm>
              <a:off x="7656688" y="2605148"/>
              <a:ext cx="1755934" cy="1639725"/>
            </a:xfrm>
            <a:custGeom>
              <a:avLst/>
              <a:gdLst>
                <a:gd name="connsiteX0" fmla="*/ 27130 w 3482977"/>
                <a:gd name="connsiteY0" fmla="*/ 0 h 3252471"/>
                <a:gd name="connsiteX1" fmla="*/ 3455851 w 3482977"/>
                <a:gd name="connsiteY1" fmla="*/ 1 h 3252471"/>
                <a:gd name="connsiteX2" fmla="*/ 3482977 w 3482977"/>
                <a:gd name="connsiteY2" fmla="*/ 27131 h 3252471"/>
                <a:gd name="connsiteX3" fmla="*/ 3482974 w 3482977"/>
                <a:gd name="connsiteY3" fmla="*/ 3225345 h 3252471"/>
                <a:gd name="connsiteX4" fmla="*/ 3455849 w 3482977"/>
                <a:gd name="connsiteY4" fmla="*/ 3252466 h 3252471"/>
                <a:gd name="connsiteX5" fmla="*/ 27127 w 3482977"/>
                <a:gd name="connsiteY5" fmla="*/ 3252471 h 3252471"/>
                <a:gd name="connsiteX6" fmla="*/ 0 w 3482977"/>
                <a:gd name="connsiteY6" fmla="*/ 3225340 h 3252471"/>
                <a:gd name="connsiteX7" fmla="*/ 3 w 3482977"/>
                <a:gd name="connsiteY7" fmla="*/ 27124 h 3252471"/>
                <a:gd name="connsiteX8" fmla="*/ 27130 w 3482977"/>
                <a:gd name="connsiteY8" fmla="*/ 0 h 3252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82977" h="3252471">
                  <a:moveTo>
                    <a:pt x="27130" y="0"/>
                  </a:moveTo>
                  <a:lnTo>
                    <a:pt x="3455851" y="1"/>
                  </a:lnTo>
                  <a:cubicBezTo>
                    <a:pt x="3470831" y="3"/>
                    <a:pt x="3482976" y="12150"/>
                    <a:pt x="3482977" y="27131"/>
                  </a:cubicBezTo>
                  <a:lnTo>
                    <a:pt x="3482974" y="3225345"/>
                  </a:lnTo>
                  <a:cubicBezTo>
                    <a:pt x="3482976" y="3240325"/>
                    <a:pt x="3470835" y="3252471"/>
                    <a:pt x="3455849" y="3252466"/>
                  </a:cubicBezTo>
                  <a:lnTo>
                    <a:pt x="27127" y="3252471"/>
                  </a:lnTo>
                  <a:cubicBezTo>
                    <a:pt x="12150" y="3252469"/>
                    <a:pt x="3" y="3240325"/>
                    <a:pt x="0" y="3225340"/>
                  </a:cubicBezTo>
                  <a:lnTo>
                    <a:pt x="3" y="27124"/>
                  </a:lnTo>
                  <a:cubicBezTo>
                    <a:pt x="3" y="12144"/>
                    <a:pt x="12149" y="3"/>
                    <a:pt x="27130" y="0"/>
                  </a:cubicBezTo>
                  <a:close/>
                </a:path>
              </a:pathLst>
            </a:custGeom>
            <a:blipFill dpi="0" rotWithShape="0">
              <a:blip r:embed="rId15"/>
              <a:srcRect/>
              <a:stretch>
                <a:fillRect l="-44000" t="-78000" r="-310000" b="-11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fontAlgn="base"/>
              <a:endParaRPr lang="zh-CN" altLang="en-US" strike="noStrike" noProof="1"/>
            </a:p>
          </p:txBody>
        </p:sp>
        <p:sp>
          <p:nvSpPr>
            <p:cNvPr id="547" name="PA-圆角矩形 4"/>
            <p:cNvSpPr/>
            <p:nvPr>
              <p:custDataLst>
                <p:tags r:id="rId17"/>
              </p:custDataLst>
            </p:nvPr>
          </p:nvSpPr>
          <p:spPr>
            <a:xfrm>
              <a:off x="8408674" y="4281019"/>
              <a:ext cx="1003943" cy="937672"/>
            </a:xfrm>
            <a:custGeom>
              <a:avLst/>
              <a:gdLst>
                <a:gd name="connsiteX0" fmla="*/ 15519 w 1991369"/>
                <a:gd name="connsiteY0" fmla="*/ 0 h 1859916"/>
                <a:gd name="connsiteX1" fmla="*/ 1975850 w 1991369"/>
                <a:gd name="connsiteY1" fmla="*/ 1 h 1859916"/>
                <a:gd name="connsiteX2" fmla="*/ 1991369 w 1991369"/>
                <a:gd name="connsiteY2" fmla="*/ 15512 h 1859916"/>
                <a:gd name="connsiteX3" fmla="*/ 1991363 w 1991369"/>
                <a:gd name="connsiteY3" fmla="*/ 1844408 h 1859916"/>
                <a:gd name="connsiteX4" fmla="*/ 1975849 w 1991369"/>
                <a:gd name="connsiteY4" fmla="*/ 1859916 h 1859916"/>
                <a:gd name="connsiteX5" fmla="*/ 15513 w 1991369"/>
                <a:gd name="connsiteY5" fmla="*/ 1859912 h 1859916"/>
                <a:gd name="connsiteX6" fmla="*/ 0 w 1991369"/>
                <a:gd name="connsiteY6" fmla="*/ 1844405 h 1859916"/>
                <a:gd name="connsiteX7" fmla="*/ 2 w 1991369"/>
                <a:gd name="connsiteY7" fmla="*/ 15514 h 1859916"/>
                <a:gd name="connsiteX8" fmla="*/ 15519 w 1991369"/>
                <a:gd name="connsiteY8" fmla="*/ 0 h 1859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91369" h="1859916">
                  <a:moveTo>
                    <a:pt x="15519" y="0"/>
                  </a:moveTo>
                  <a:lnTo>
                    <a:pt x="1975850" y="1"/>
                  </a:lnTo>
                  <a:cubicBezTo>
                    <a:pt x="1984419" y="2"/>
                    <a:pt x="1991366" y="6947"/>
                    <a:pt x="1991369" y="15512"/>
                  </a:cubicBezTo>
                  <a:lnTo>
                    <a:pt x="1991363" y="1844408"/>
                  </a:lnTo>
                  <a:cubicBezTo>
                    <a:pt x="1991360" y="1852968"/>
                    <a:pt x="1984418" y="1859918"/>
                    <a:pt x="1975849" y="1859916"/>
                  </a:cubicBezTo>
                  <a:lnTo>
                    <a:pt x="15513" y="1859912"/>
                  </a:lnTo>
                  <a:cubicBezTo>
                    <a:pt x="6949" y="1859915"/>
                    <a:pt x="5" y="1852973"/>
                    <a:pt x="0" y="1844405"/>
                  </a:cubicBezTo>
                  <a:lnTo>
                    <a:pt x="2" y="15514"/>
                  </a:lnTo>
                  <a:cubicBezTo>
                    <a:pt x="2" y="6947"/>
                    <a:pt x="6948" y="1"/>
                    <a:pt x="15519" y="0"/>
                  </a:cubicBezTo>
                  <a:close/>
                </a:path>
              </a:pathLst>
            </a:custGeom>
            <a:blipFill dpi="0" rotWithShape="0">
              <a:blip r:embed="rId15"/>
              <a:srcRect/>
              <a:stretch>
                <a:fillRect l="-152000" t="-316000" r="-542000" b="-10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fontAlgn="base"/>
              <a:endParaRPr lang="zh-CN" altLang="en-US" strike="noStrike" noProof="1"/>
            </a:p>
          </p:txBody>
        </p:sp>
        <p:sp>
          <p:nvSpPr>
            <p:cNvPr id="607" name="PA-圆角矩形 5"/>
            <p:cNvSpPr/>
            <p:nvPr>
              <p:custDataLst>
                <p:tags r:id="rId18"/>
              </p:custDataLst>
            </p:nvPr>
          </p:nvSpPr>
          <p:spPr>
            <a:xfrm>
              <a:off x="7979386" y="5263514"/>
              <a:ext cx="1433237" cy="73952"/>
            </a:xfrm>
            <a:custGeom>
              <a:avLst/>
              <a:gdLst>
                <a:gd name="connsiteX0" fmla="*/ 1227 w 2842894"/>
                <a:gd name="connsiteY0" fmla="*/ 0 h 146687"/>
                <a:gd name="connsiteX1" fmla="*/ 2841671 w 2842894"/>
                <a:gd name="connsiteY1" fmla="*/ 2 h 146687"/>
                <a:gd name="connsiteX2" fmla="*/ 2842894 w 2842894"/>
                <a:gd name="connsiteY2" fmla="*/ 1228 h 146687"/>
                <a:gd name="connsiteX3" fmla="*/ 2842893 w 2842894"/>
                <a:gd name="connsiteY3" fmla="*/ 145462 h 146687"/>
                <a:gd name="connsiteX4" fmla="*/ 2841676 w 2842894"/>
                <a:gd name="connsiteY4" fmla="*/ 146685 h 146687"/>
                <a:gd name="connsiteX5" fmla="*/ 1224 w 2842894"/>
                <a:gd name="connsiteY5" fmla="*/ 146687 h 146687"/>
                <a:gd name="connsiteX6" fmla="*/ 1 w 2842894"/>
                <a:gd name="connsiteY6" fmla="*/ 145463 h 146687"/>
                <a:gd name="connsiteX7" fmla="*/ 0 w 2842894"/>
                <a:gd name="connsiteY7" fmla="*/ 1228 h 146687"/>
                <a:gd name="connsiteX8" fmla="*/ 1227 w 2842894"/>
                <a:gd name="connsiteY8" fmla="*/ 0 h 14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2894" h="146687">
                  <a:moveTo>
                    <a:pt x="1227" y="0"/>
                  </a:moveTo>
                  <a:lnTo>
                    <a:pt x="2841671" y="2"/>
                  </a:lnTo>
                  <a:cubicBezTo>
                    <a:pt x="2842347" y="0"/>
                    <a:pt x="2842894" y="547"/>
                    <a:pt x="2842894" y="1228"/>
                  </a:cubicBezTo>
                  <a:lnTo>
                    <a:pt x="2842893" y="145462"/>
                  </a:lnTo>
                  <a:cubicBezTo>
                    <a:pt x="2842898" y="146137"/>
                    <a:pt x="2842347" y="146687"/>
                    <a:pt x="2841676" y="146685"/>
                  </a:cubicBezTo>
                  <a:lnTo>
                    <a:pt x="1224" y="146687"/>
                  </a:lnTo>
                  <a:cubicBezTo>
                    <a:pt x="546" y="146689"/>
                    <a:pt x="-1" y="146139"/>
                    <a:pt x="1" y="145463"/>
                  </a:cubicBezTo>
                  <a:lnTo>
                    <a:pt x="0" y="1228"/>
                  </a:lnTo>
                  <a:cubicBezTo>
                    <a:pt x="1" y="549"/>
                    <a:pt x="549" y="2"/>
                    <a:pt x="1227" y="0"/>
                  </a:cubicBezTo>
                  <a:close/>
                </a:path>
              </a:pathLst>
            </a:custGeom>
            <a:blipFill dpi="0" rotWithShape="0">
              <a:blip r:embed="rId15"/>
              <a:srcRect/>
              <a:stretch>
                <a:fillRect l="-77000" t="-5329000" r="-380000" b="-110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fontAlgn="base"/>
              <a:endParaRPr lang="zh-CN" altLang="en-US" strike="noStrike" noProof="1"/>
            </a:p>
          </p:txBody>
        </p:sp>
        <p:sp>
          <p:nvSpPr>
            <p:cNvPr id="661" name="PA-圆角矩形 6"/>
            <p:cNvSpPr/>
            <p:nvPr>
              <p:custDataLst>
                <p:tags r:id="rId19"/>
              </p:custDataLst>
            </p:nvPr>
          </p:nvSpPr>
          <p:spPr>
            <a:xfrm>
              <a:off x="9451339" y="3886939"/>
              <a:ext cx="1564175" cy="1639723"/>
            </a:xfrm>
            <a:custGeom>
              <a:avLst/>
              <a:gdLst>
                <a:gd name="connsiteX0" fmla="*/ 25880 w 3102615"/>
                <a:gd name="connsiteY0" fmla="*/ 0 h 3252468"/>
                <a:gd name="connsiteX1" fmla="*/ 3076734 w 3102615"/>
                <a:gd name="connsiteY1" fmla="*/ 1 h 3252468"/>
                <a:gd name="connsiteX2" fmla="*/ 3102615 w 3102615"/>
                <a:gd name="connsiteY2" fmla="*/ 25877 h 3252468"/>
                <a:gd name="connsiteX3" fmla="*/ 3102612 w 3102615"/>
                <a:gd name="connsiteY3" fmla="*/ 3226589 h 3252468"/>
                <a:gd name="connsiteX4" fmla="*/ 3076735 w 3102615"/>
                <a:gd name="connsiteY4" fmla="*/ 3252466 h 3252468"/>
                <a:gd name="connsiteX5" fmla="*/ 25877 w 3102615"/>
                <a:gd name="connsiteY5" fmla="*/ 3252468 h 3252468"/>
                <a:gd name="connsiteX6" fmla="*/ 0 w 3102615"/>
                <a:gd name="connsiteY6" fmla="*/ 3226594 h 3252468"/>
                <a:gd name="connsiteX7" fmla="*/ 6 w 3102615"/>
                <a:gd name="connsiteY7" fmla="*/ 25876 h 3252468"/>
                <a:gd name="connsiteX8" fmla="*/ 25880 w 3102615"/>
                <a:gd name="connsiteY8" fmla="*/ 0 h 325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02615" h="3252468">
                  <a:moveTo>
                    <a:pt x="25880" y="0"/>
                  </a:moveTo>
                  <a:lnTo>
                    <a:pt x="3076734" y="1"/>
                  </a:lnTo>
                  <a:cubicBezTo>
                    <a:pt x="3091027" y="5"/>
                    <a:pt x="3102613" y="11585"/>
                    <a:pt x="3102615" y="25877"/>
                  </a:cubicBezTo>
                  <a:lnTo>
                    <a:pt x="3102612" y="3226589"/>
                  </a:lnTo>
                  <a:cubicBezTo>
                    <a:pt x="3102617" y="3240882"/>
                    <a:pt x="3091027" y="3252464"/>
                    <a:pt x="3076735" y="3252466"/>
                  </a:cubicBezTo>
                  <a:lnTo>
                    <a:pt x="25877" y="3252468"/>
                  </a:lnTo>
                  <a:cubicBezTo>
                    <a:pt x="11588" y="3252465"/>
                    <a:pt x="4" y="3240881"/>
                    <a:pt x="0" y="3226594"/>
                  </a:cubicBezTo>
                  <a:lnTo>
                    <a:pt x="6" y="25876"/>
                  </a:lnTo>
                  <a:cubicBezTo>
                    <a:pt x="6" y="11586"/>
                    <a:pt x="11588" y="0"/>
                    <a:pt x="25880" y="0"/>
                  </a:cubicBezTo>
                  <a:close/>
                </a:path>
              </a:pathLst>
            </a:custGeom>
            <a:blipFill dpi="0" rotWithShape="0">
              <a:blip r:embed="rId15"/>
              <a:srcRect/>
              <a:stretch>
                <a:fillRect l="-164000" t="-156000" r="-246000" b="-3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fontAlgn="base"/>
              <a:endParaRPr lang="zh-CN" altLang="en-US" strike="noStrike" noProof="1"/>
            </a:p>
          </p:txBody>
        </p:sp>
        <p:sp>
          <p:nvSpPr>
            <p:cNvPr id="365" name="PA-圆角矩形 10"/>
            <p:cNvSpPr/>
            <p:nvPr>
              <p:custDataLst>
                <p:tags r:id="rId20"/>
              </p:custDataLst>
            </p:nvPr>
          </p:nvSpPr>
          <p:spPr>
            <a:xfrm>
              <a:off x="11327966" y="3094304"/>
              <a:ext cx="52504" cy="576882"/>
            </a:xfrm>
            <a:custGeom>
              <a:avLst/>
              <a:gdLst>
                <a:gd name="connsiteX0" fmla="*/ 867 w 104145"/>
                <a:gd name="connsiteY0" fmla="*/ 1 h 1144272"/>
                <a:gd name="connsiteX1" fmla="*/ 103272 w 104145"/>
                <a:gd name="connsiteY1" fmla="*/ 1 h 1144272"/>
                <a:gd name="connsiteX2" fmla="*/ 104142 w 104145"/>
                <a:gd name="connsiteY2" fmla="*/ 867 h 1144272"/>
                <a:gd name="connsiteX3" fmla="*/ 104145 w 104145"/>
                <a:gd name="connsiteY3" fmla="*/ 1143398 h 1144272"/>
                <a:gd name="connsiteX4" fmla="*/ 103271 w 104145"/>
                <a:gd name="connsiteY4" fmla="*/ 1144272 h 1144272"/>
                <a:gd name="connsiteX5" fmla="*/ 874 w 104145"/>
                <a:gd name="connsiteY5" fmla="*/ 1144268 h 1144272"/>
                <a:gd name="connsiteX6" fmla="*/ 0 w 104145"/>
                <a:gd name="connsiteY6" fmla="*/ 1143396 h 1144272"/>
                <a:gd name="connsiteX7" fmla="*/ 3 w 104145"/>
                <a:gd name="connsiteY7" fmla="*/ 863 h 1144272"/>
                <a:gd name="connsiteX8" fmla="*/ 867 w 104145"/>
                <a:gd name="connsiteY8" fmla="*/ 1 h 114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145" h="1144272">
                  <a:moveTo>
                    <a:pt x="867" y="1"/>
                  </a:moveTo>
                  <a:lnTo>
                    <a:pt x="103272" y="1"/>
                  </a:lnTo>
                  <a:cubicBezTo>
                    <a:pt x="103754" y="-1"/>
                    <a:pt x="104138" y="385"/>
                    <a:pt x="104142" y="867"/>
                  </a:cubicBezTo>
                  <a:lnTo>
                    <a:pt x="104145" y="1143398"/>
                  </a:lnTo>
                  <a:cubicBezTo>
                    <a:pt x="104140" y="1143877"/>
                    <a:pt x="103750" y="1144266"/>
                    <a:pt x="103271" y="1144272"/>
                  </a:cubicBezTo>
                  <a:lnTo>
                    <a:pt x="874" y="1144268"/>
                  </a:lnTo>
                  <a:cubicBezTo>
                    <a:pt x="390" y="1144268"/>
                    <a:pt x="0" y="1143879"/>
                    <a:pt x="0" y="1143396"/>
                  </a:cubicBezTo>
                  <a:lnTo>
                    <a:pt x="3" y="863"/>
                  </a:lnTo>
                  <a:cubicBezTo>
                    <a:pt x="3" y="389"/>
                    <a:pt x="391" y="-6"/>
                    <a:pt x="867" y="1"/>
                  </a:cubicBezTo>
                  <a:close/>
                </a:path>
              </a:pathLst>
            </a:custGeom>
            <a:blipFill dpi="0" rotWithShape="0">
              <a:blip r:embed="rId15"/>
              <a:srcRect/>
              <a:stretch>
                <a:fillRect l="-8466000" t="-307000" r="-6622000" b="-43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fontAlgn="base"/>
              <a:endParaRPr lang="zh-CN" altLang="en-US" strike="noStrike" noProof="1"/>
            </a:p>
          </p:txBody>
        </p:sp>
        <p:sp>
          <p:nvSpPr>
            <p:cNvPr id="663" name="PA-圆角矩形 11"/>
            <p:cNvSpPr/>
            <p:nvPr>
              <p:custDataLst>
                <p:tags r:id="rId21"/>
              </p:custDataLst>
            </p:nvPr>
          </p:nvSpPr>
          <p:spPr>
            <a:xfrm>
              <a:off x="11054246" y="4279755"/>
              <a:ext cx="68514" cy="970646"/>
            </a:xfrm>
            <a:custGeom>
              <a:avLst/>
              <a:gdLst>
                <a:gd name="connsiteX0" fmla="*/ 1136 w 135901"/>
                <a:gd name="connsiteY0" fmla="*/ 0 h 1925321"/>
                <a:gd name="connsiteX1" fmla="*/ 134759 w 135901"/>
                <a:gd name="connsiteY1" fmla="*/ 5 h 1925321"/>
                <a:gd name="connsiteX2" fmla="*/ 135895 w 135901"/>
                <a:gd name="connsiteY2" fmla="*/ 1135 h 1925321"/>
                <a:gd name="connsiteX3" fmla="*/ 135901 w 135901"/>
                <a:gd name="connsiteY3" fmla="*/ 1924188 h 1925321"/>
                <a:gd name="connsiteX4" fmla="*/ 134763 w 135901"/>
                <a:gd name="connsiteY4" fmla="*/ 1925321 h 1925321"/>
                <a:gd name="connsiteX5" fmla="*/ 1139 w 135901"/>
                <a:gd name="connsiteY5" fmla="*/ 1925321 h 1925321"/>
                <a:gd name="connsiteX6" fmla="*/ 0 w 135901"/>
                <a:gd name="connsiteY6" fmla="*/ 1924190 h 1925321"/>
                <a:gd name="connsiteX7" fmla="*/ 3 w 135901"/>
                <a:gd name="connsiteY7" fmla="*/ 1135 h 1925321"/>
                <a:gd name="connsiteX8" fmla="*/ 1136 w 135901"/>
                <a:gd name="connsiteY8" fmla="*/ 0 h 1925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901" h="1925321">
                  <a:moveTo>
                    <a:pt x="1136" y="0"/>
                  </a:moveTo>
                  <a:lnTo>
                    <a:pt x="134759" y="5"/>
                  </a:lnTo>
                  <a:cubicBezTo>
                    <a:pt x="135388" y="-1"/>
                    <a:pt x="135894" y="512"/>
                    <a:pt x="135895" y="1135"/>
                  </a:cubicBezTo>
                  <a:lnTo>
                    <a:pt x="135901" y="1924188"/>
                  </a:lnTo>
                  <a:cubicBezTo>
                    <a:pt x="135893" y="1924813"/>
                    <a:pt x="135388" y="1925322"/>
                    <a:pt x="134763" y="1925321"/>
                  </a:cubicBezTo>
                  <a:lnTo>
                    <a:pt x="1139" y="1925321"/>
                  </a:lnTo>
                  <a:cubicBezTo>
                    <a:pt x="507" y="1925327"/>
                    <a:pt x="15" y="1924815"/>
                    <a:pt x="0" y="1924190"/>
                  </a:cubicBezTo>
                  <a:lnTo>
                    <a:pt x="3" y="1135"/>
                  </a:lnTo>
                  <a:cubicBezTo>
                    <a:pt x="1" y="506"/>
                    <a:pt x="512" y="2"/>
                    <a:pt x="1136" y="0"/>
                  </a:cubicBezTo>
                  <a:close/>
                </a:path>
              </a:pathLst>
            </a:custGeom>
            <a:blipFill dpi="0" rotWithShape="0">
              <a:blip r:embed="rId15"/>
              <a:srcRect/>
              <a:stretch>
                <a:fillRect l="-6088000" t="-305000" r="-5451000" b="-93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fontAlgn="base"/>
              <a:endParaRPr lang="zh-CN" altLang="en-US" strike="noStrike" noProof="1"/>
            </a:p>
          </p:txBody>
        </p:sp>
        <p:sp>
          <p:nvSpPr>
            <p:cNvPr id="4" name="PA-圆角矩形 12"/>
            <p:cNvSpPr/>
            <p:nvPr>
              <p:custDataLst>
                <p:tags r:id="rId22"/>
              </p:custDataLst>
            </p:nvPr>
          </p:nvSpPr>
          <p:spPr>
            <a:xfrm>
              <a:off x="7559040" y="3009145"/>
              <a:ext cx="58905" cy="1235716"/>
            </a:xfrm>
            <a:custGeom>
              <a:avLst/>
              <a:gdLst>
                <a:gd name="connsiteX0" fmla="*/ 974 w 116840"/>
                <a:gd name="connsiteY0" fmla="*/ 0 h 2451101"/>
                <a:gd name="connsiteX1" fmla="*/ 115870 w 116840"/>
                <a:gd name="connsiteY1" fmla="*/ 4 h 2451101"/>
                <a:gd name="connsiteX2" fmla="*/ 116840 w 116840"/>
                <a:gd name="connsiteY2" fmla="*/ 980 h 2451101"/>
                <a:gd name="connsiteX3" fmla="*/ 116838 w 116840"/>
                <a:gd name="connsiteY3" fmla="*/ 2450124 h 2451101"/>
                <a:gd name="connsiteX4" fmla="*/ 115867 w 116840"/>
                <a:gd name="connsiteY4" fmla="*/ 2451101 h 2451101"/>
                <a:gd name="connsiteX5" fmla="*/ 972 w 116840"/>
                <a:gd name="connsiteY5" fmla="*/ 2451101 h 2451101"/>
                <a:gd name="connsiteX6" fmla="*/ 4 w 116840"/>
                <a:gd name="connsiteY6" fmla="*/ 2450130 h 2451101"/>
                <a:gd name="connsiteX7" fmla="*/ 1 w 116840"/>
                <a:gd name="connsiteY7" fmla="*/ 977 h 2451101"/>
                <a:gd name="connsiteX8" fmla="*/ 974 w 116840"/>
                <a:gd name="connsiteY8" fmla="*/ 0 h 2451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840" h="2451101">
                  <a:moveTo>
                    <a:pt x="974" y="0"/>
                  </a:moveTo>
                  <a:lnTo>
                    <a:pt x="115870" y="4"/>
                  </a:lnTo>
                  <a:cubicBezTo>
                    <a:pt x="116402" y="1"/>
                    <a:pt x="116842" y="440"/>
                    <a:pt x="116840" y="980"/>
                  </a:cubicBezTo>
                  <a:lnTo>
                    <a:pt x="116838" y="2450124"/>
                  </a:lnTo>
                  <a:cubicBezTo>
                    <a:pt x="116841" y="2450663"/>
                    <a:pt x="116402" y="2451106"/>
                    <a:pt x="115867" y="2451101"/>
                  </a:cubicBezTo>
                  <a:lnTo>
                    <a:pt x="972" y="2451101"/>
                  </a:lnTo>
                  <a:cubicBezTo>
                    <a:pt x="433" y="2451105"/>
                    <a:pt x="-4" y="2450666"/>
                    <a:pt x="4" y="2450130"/>
                  </a:cubicBezTo>
                  <a:lnTo>
                    <a:pt x="1" y="977"/>
                  </a:lnTo>
                  <a:cubicBezTo>
                    <a:pt x="-2" y="440"/>
                    <a:pt x="434" y="2"/>
                    <a:pt x="974" y="0"/>
                  </a:cubicBezTo>
                  <a:close/>
                </a:path>
              </a:pathLst>
            </a:custGeom>
            <a:blipFill dpi="0" rotWithShape="0">
              <a:blip r:embed="rId15"/>
              <a:srcRect/>
              <a:stretch>
                <a:fillRect l="-1148000" t="-136000" r="-12290000" b="-15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fontAlgn="base"/>
              <a:endParaRPr lang="zh-CN" altLang="en-US" strike="noStrike" noProof="1"/>
            </a:p>
          </p:txBody>
        </p:sp>
      </p:grpSp>
    </p:spTree>
    <p:custDataLst>
      <p:tags r:id="rId23"/>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p:nvPr>
            <p:ph type="title" hasCustomPrompt="1"/>
          </p:nvPr>
        </p:nvSpPr>
        <p:spPr>
          <a:xfrm>
            <a:off x="2841625" y="2266950"/>
            <a:ext cx="6880225" cy="1536700"/>
          </a:xfrm>
        </p:spPr>
        <p:txBody>
          <a:bodyPr lIns="90000" tIns="46800" rIns="90000" bIns="46800" anchor="ctr" anchorCtr="0">
            <a:noAutofit/>
          </a:bodyPr>
          <a:p>
            <a:pPr marL="0" marR="0" indent="0" algn="ctr" defTabSz="914400" rtl="0" eaLnBrk="1" fontAlgn="auto" latinLnBrk="0" hangingPunct="1">
              <a:lnSpc>
                <a:spcPct val="110000"/>
              </a:lnSpc>
              <a:spcBef>
                <a:spcPct val="0"/>
              </a:spcBef>
              <a:spcAft>
                <a:spcPct val="0"/>
              </a:spcAft>
              <a:buClrTx/>
              <a:buSzTx/>
              <a:buFontTx/>
              <a:buNone/>
            </a:pPr>
            <a:r>
              <a:rPr kumimoji="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任务二　突发事件处理</a:t>
            </a:r>
            <a:endParaRPr kumimoji="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
    </p:custData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1922" name="组合 91"/>
          <p:cNvGrpSpPr/>
          <p:nvPr/>
        </p:nvGrpSpPr>
        <p:grpSpPr>
          <a:xfrm>
            <a:off x="927100" y="341313"/>
            <a:ext cx="10360025" cy="523875"/>
            <a:chOff x="1459" y="538"/>
            <a:chExt cx="16315" cy="825"/>
          </a:xfrm>
        </p:grpSpPr>
        <p:cxnSp>
          <p:nvCxnSpPr>
            <p:cNvPr id="93" name="直接连接符 9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5"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4052094" y="1125220"/>
            <a:ext cx="39547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一、突发事件的基本类型</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grpSp>
        <p:nvGrpSpPr>
          <p:cNvPr id="77825" name="组合 112"/>
          <p:cNvGrpSpPr/>
          <p:nvPr/>
        </p:nvGrpSpPr>
        <p:grpSpPr>
          <a:xfrm>
            <a:off x="1343660" y="2101215"/>
            <a:ext cx="9618345" cy="4037965"/>
            <a:chOff x="2782" y="2743"/>
            <a:chExt cx="13490" cy="3921"/>
          </a:xfrm>
        </p:grpSpPr>
        <p:sp>
          <p:nvSpPr>
            <p:cNvPr id="114" name="圆角矩形 113"/>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nvGrpSpPr>
            <p:cNvPr id="77827" name="组合 114"/>
            <p:cNvGrpSpPr/>
            <p:nvPr/>
          </p:nvGrpSpPr>
          <p:grpSpPr>
            <a:xfrm>
              <a:off x="2782" y="2743"/>
              <a:ext cx="927" cy="356"/>
              <a:chOff x="6137" y="3704"/>
              <a:chExt cx="927" cy="356"/>
            </a:xfrm>
          </p:grpSpPr>
          <p:sp>
            <p:nvSpPr>
              <p:cNvPr id="116" name="菱形 115"/>
              <p:cNvSpPr/>
              <p:nvPr>
                <p:custDataLst>
                  <p:tags r:id="rId2"/>
                </p:custDataLst>
              </p:nvPr>
            </p:nvSpPr>
            <p:spPr>
              <a:xfrm>
                <a:off x="6137" y="3704"/>
                <a:ext cx="611" cy="35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17" name="菱形 116"/>
              <p:cNvSpPr/>
              <p:nvPr>
                <p:custDataLst>
                  <p:tags r:id="rId3"/>
                </p:custDataLst>
              </p:nvPr>
            </p:nvSpPr>
            <p:spPr>
              <a:xfrm>
                <a:off x="6453" y="3704"/>
                <a:ext cx="611" cy="35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nvGrpSpPr>
            <p:cNvPr id="77830" name="组合 117"/>
            <p:cNvGrpSpPr/>
            <p:nvPr/>
          </p:nvGrpSpPr>
          <p:grpSpPr>
            <a:xfrm>
              <a:off x="2782" y="6308"/>
              <a:ext cx="927" cy="356"/>
              <a:chOff x="6137" y="3704"/>
              <a:chExt cx="927" cy="356"/>
            </a:xfrm>
          </p:grpSpPr>
          <p:sp>
            <p:nvSpPr>
              <p:cNvPr id="119" name="菱形 118"/>
              <p:cNvSpPr/>
              <p:nvPr>
                <p:custDataLst>
                  <p:tags r:id="rId4"/>
                </p:custDataLst>
              </p:nvPr>
            </p:nvSpPr>
            <p:spPr>
              <a:xfrm>
                <a:off x="6137" y="3704"/>
                <a:ext cx="611" cy="35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20" name="菱形 119"/>
              <p:cNvSpPr/>
              <p:nvPr>
                <p:custDataLst>
                  <p:tags r:id="rId5"/>
                </p:custDataLst>
              </p:nvPr>
            </p:nvSpPr>
            <p:spPr>
              <a:xfrm>
                <a:off x="6453" y="3704"/>
                <a:ext cx="611" cy="35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nvGrpSpPr>
            <p:cNvPr id="77833" name="组合 120"/>
            <p:cNvGrpSpPr/>
            <p:nvPr/>
          </p:nvGrpSpPr>
          <p:grpSpPr>
            <a:xfrm flipH="1">
              <a:off x="15330" y="6308"/>
              <a:ext cx="927" cy="356"/>
              <a:chOff x="5986" y="3704"/>
              <a:chExt cx="927" cy="356"/>
            </a:xfrm>
          </p:grpSpPr>
          <p:sp>
            <p:nvSpPr>
              <p:cNvPr id="122" name="菱形 121"/>
              <p:cNvSpPr/>
              <p:nvPr>
                <p:custDataLst>
                  <p:tags r:id="rId6"/>
                </p:custDataLst>
              </p:nvPr>
            </p:nvSpPr>
            <p:spPr>
              <a:xfrm>
                <a:off x="5986" y="3704"/>
                <a:ext cx="611" cy="35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23" name="菱形 122"/>
              <p:cNvSpPr/>
              <p:nvPr>
                <p:custDataLst>
                  <p:tags r:id="rId7"/>
                </p:custDataLst>
              </p:nvPr>
            </p:nvSpPr>
            <p:spPr>
              <a:xfrm>
                <a:off x="6302" y="3704"/>
                <a:ext cx="611" cy="35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nvGrpSpPr>
            <p:cNvPr id="77836" name="组合 123"/>
            <p:cNvGrpSpPr/>
            <p:nvPr/>
          </p:nvGrpSpPr>
          <p:grpSpPr>
            <a:xfrm flipH="1">
              <a:off x="15345" y="2764"/>
              <a:ext cx="927" cy="356"/>
              <a:chOff x="5971" y="3704"/>
              <a:chExt cx="927" cy="356"/>
            </a:xfrm>
          </p:grpSpPr>
          <p:sp>
            <p:nvSpPr>
              <p:cNvPr id="125" name="菱形 124"/>
              <p:cNvSpPr/>
              <p:nvPr>
                <p:custDataLst>
                  <p:tags r:id="rId8"/>
                </p:custDataLst>
              </p:nvPr>
            </p:nvSpPr>
            <p:spPr>
              <a:xfrm>
                <a:off x="5971" y="3704"/>
                <a:ext cx="611" cy="35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26" name="菱形 125"/>
              <p:cNvSpPr/>
              <p:nvPr>
                <p:custDataLst>
                  <p:tags r:id="rId9"/>
                </p:custDataLst>
              </p:nvPr>
            </p:nvSpPr>
            <p:spPr>
              <a:xfrm>
                <a:off x="6287" y="3704"/>
                <a:ext cx="611" cy="35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sp>
        <p:nvSpPr>
          <p:cNvPr id="2" name="Title 6"/>
          <p:cNvSpPr txBox="1"/>
          <p:nvPr>
            <p:custDataLst>
              <p:tags r:id="rId10"/>
            </p:custDataLst>
          </p:nvPr>
        </p:nvSpPr>
        <p:spPr>
          <a:xfrm>
            <a:off x="1919605" y="2565400"/>
            <a:ext cx="8416290" cy="32988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10000"/>
              </a:lnSpc>
              <a:spcBef>
                <a:spcPts val="755"/>
              </a:spcBef>
              <a:spcAft>
                <a:spcPts val="0"/>
              </a:spcAft>
              <a:buClr>
                <a:srgbClr val="1F4E78"/>
              </a:buClr>
              <a:buSzPct val="120000"/>
              <a:buFont typeface="Wingdings" panose="05000000000000000000" charset="0"/>
              <a:buChar char="v"/>
            </a:pPr>
            <a:r>
              <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突发事件一般有如下基本类型：</a:t>
            </a:r>
            <a:endPar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10000"/>
              </a:lnSpc>
              <a:spcBef>
                <a:spcPts val="755"/>
              </a:spcBef>
              <a:spcAft>
                <a:spcPts val="0"/>
              </a:spcAft>
              <a:buClr>
                <a:srgbClr val="1F4E78"/>
              </a:buClr>
              <a:buSzPct val="120000"/>
              <a:buFont typeface="Wingdings" panose="05000000000000000000" charset="0"/>
            </a:pPr>
            <a:r>
              <a:rPr lang="zh-CN" altLang="en-US" sz="14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 自然灾害，是指给人类生存带来危害或损害人类生活环境的自然现象，包括干旱、高温、低温、寒潮、洪涝、山洪、台风等。</a:t>
            </a:r>
            <a:endParaRPr lang="zh-CN" altLang="en-US" sz="14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10000"/>
              </a:lnSpc>
              <a:spcBef>
                <a:spcPts val="755"/>
              </a:spcBef>
              <a:spcAft>
                <a:spcPts val="0"/>
              </a:spcAft>
              <a:buClr>
                <a:srgbClr val="1F4E78"/>
              </a:buClr>
              <a:buSzPct val="120000"/>
              <a:buFont typeface="Wingdings" panose="05000000000000000000" charset="0"/>
            </a:pPr>
            <a:r>
              <a:rPr lang="zh-CN" altLang="en-US" sz="14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 事故灾难，是具有灾难性后果的事故，是在人们生产、生活过程中发生的，直接由人的生产、生活活动引发的，违反人们意志的、迫使活动暂时或永久停止，并且造成大量的人员伤亡、经济损失或环境污染的意外事件。</a:t>
            </a:r>
            <a:endParaRPr lang="zh-CN" altLang="en-US" sz="14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10000"/>
              </a:lnSpc>
              <a:spcBef>
                <a:spcPts val="755"/>
              </a:spcBef>
              <a:spcAft>
                <a:spcPts val="0"/>
              </a:spcAft>
              <a:buClr>
                <a:srgbClr val="1F4E78"/>
              </a:buClr>
              <a:buSzPct val="120000"/>
              <a:buFont typeface="Wingdings" panose="05000000000000000000" charset="0"/>
            </a:pPr>
            <a:r>
              <a:rPr lang="zh-CN" altLang="en-US" sz="14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 公共卫生事件，是指突然发生，造成或者可能造成社会公众健康严重损害的重大传染病疫情、群体性不明原因疾病、重大食物和职业中毒以及其他严重影响公众健康的事件。</a:t>
            </a:r>
            <a:endParaRPr lang="zh-CN" altLang="en-US" sz="14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10000"/>
              </a:lnSpc>
              <a:spcBef>
                <a:spcPts val="755"/>
              </a:spcBef>
              <a:spcAft>
                <a:spcPts val="0"/>
              </a:spcAft>
              <a:buClr>
                <a:srgbClr val="1F4E78"/>
              </a:buClr>
              <a:buSzPct val="120000"/>
              <a:buFont typeface="Wingdings" panose="05000000000000000000" charset="0"/>
            </a:pPr>
            <a:r>
              <a:rPr lang="zh-CN" altLang="en-US" sz="14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 社会安全事件，是指因人民内部矛盾而引发，或因人民内部矛盾处理不当而积累、激发，由部分公众参与，有一定组织和目的，采取围堵党政机关、静坐请愿、阻塞交通、集会、聚众闹事、群体上访等行为，并对政府管理和社会秩序造成影响甚至使社会在一定范围内陷入一定强度对峙状态的群体性事件。</a:t>
            </a:r>
            <a:endParaRPr lang="zh-CN" altLang="en-US" sz="14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0354" name="组合 91"/>
          <p:cNvGrpSpPr/>
          <p:nvPr/>
        </p:nvGrpSpPr>
        <p:grpSpPr>
          <a:xfrm>
            <a:off x="927100" y="341313"/>
            <a:ext cx="10360025" cy="523875"/>
            <a:chOff x="1459" y="538"/>
            <a:chExt cx="16315" cy="825"/>
          </a:xfrm>
        </p:grpSpPr>
        <p:cxnSp>
          <p:nvCxnSpPr>
            <p:cNvPr id="93" name="直接连接符 9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5"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lang="zh-CN" altLang="en-US" sz="2800" spc="3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2" name="Rounded Rectangle 4"/>
          <p:cNvSpPr/>
          <p:nvPr>
            <p:custDataLst>
              <p:tags r:id="rId1"/>
            </p:custDataLst>
          </p:nvPr>
        </p:nvSpPr>
        <p:spPr>
          <a:xfrm>
            <a:off x="4714875" y="2306638"/>
            <a:ext cx="2449513" cy="3187700"/>
          </a:xfrm>
          <a:prstGeom prst="roundRect">
            <a:avLst/>
          </a:prstGeom>
          <a:solidFill>
            <a:srgbClr val="F0F0F0">
              <a:alpha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28" name="Round Same Side Corner Rectangle 5"/>
          <p:cNvSpPr/>
          <p:nvPr>
            <p:custDataLst>
              <p:tags r:id="rId2"/>
            </p:custDataLst>
          </p:nvPr>
        </p:nvSpPr>
        <p:spPr>
          <a:xfrm rot="10800000">
            <a:off x="5200650" y="2309813"/>
            <a:ext cx="1435100" cy="336550"/>
          </a:xfrm>
          <a:prstGeom prst="round2SameRect">
            <a:avLst>
              <a:gd name="adj1" fmla="val 50000"/>
              <a:gd name="adj2" fmla="val 0"/>
            </a:avLst>
          </a:prstGeom>
          <a:solidFill>
            <a:srgbClr val="A0BB0C"/>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129" name="Rounded Rectangle 7"/>
          <p:cNvSpPr/>
          <p:nvPr>
            <p:custDataLst>
              <p:tags r:id="rId3"/>
            </p:custDataLst>
          </p:nvPr>
        </p:nvSpPr>
        <p:spPr>
          <a:xfrm>
            <a:off x="5272088" y="5160963"/>
            <a:ext cx="1435100" cy="76200"/>
          </a:xfrm>
          <a:prstGeom prst="roundRect">
            <a:avLst>
              <a:gd name="adj" fmla="val 50000"/>
            </a:avLst>
          </a:prstGeom>
          <a:solidFill>
            <a:srgbClr val="A0BB0C"/>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30" name="Rounded Rectangle 4"/>
          <p:cNvSpPr/>
          <p:nvPr>
            <p:custDataLst>
              <p:tags r:id="rId4"/>
            </p:custDataLst>
          </p:nvPr>
        </p:nvSpPr>
        <p:spPr>
          <a:xfrm>
            <a:off x="7667625" y="2306638"/>
            <a:ext cx="2451100" cy="3187700"/>
          </a:xfrm>
          <a:prstGeom prst="roundRect">
            <a:avLst/>
          </a:prstGeom>
          <a:solidFill>
            <a:srgbClr val="F0F0F0">
              <a:alpha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31" name="Round Same Side Corner Rectangle 5"/>
          <p:cNvSpPr/>
          <p:nvPr>
            <p:custDataLst>
              <p:tags r:id="rId5"/>
            </p:custDataLst>
          </p:nvPr>
        </p:nvSpPr>
        <p:spPr>
          <a:xfrm rot="10800000">
            <a:off x="8153400" y="2309813"/>
            <a:ext cx="1435100" cy="336550"/>
          </a:xfrm>
          <a:prstGeom prst="round2SameRect">
            <a:avLst>
              <a:gd name="adj1" fmla="val 50000"/>
              <a:gd name="adj2" fmla="val 0"/>
            </a:avLst>
          </a:prstGeom>
          <a:solidFill>
            <a:srgbClr val="44750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132" name="Rounded Rectangle 7"/>
          <p:cNvSpPr/>
          <p:nvPr>
            <p:custDataLst>
              <p:tags r:id="rId6"/>
            </p:custDataLst>
          </p:nvPr>
        </p:nvSpPr>
        <p:spPr>
          <a:xfrm>
            <a:off x="8154988" y="5160963"/>
            <a:ext cx="1435100" cy="76200"/>
          </a:xfrm>
          <a:prstGeom prst="roundRect">
            <a:avLst>
              <a:gd name="adj" fmla="val 50000"/>
            </a:avLst>
          </a:prstGeom>
          <a:solidFill>
            <a:srgbClr val="44750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36" name="Rounded Rectangle 4"/>
          <p:cNvSpPr/>
          <p:nvPr>
            <p:custDataLst>
              <p:tags r:id="rId7"/>
            </p:custDataLst>
          </p:nvPr>
        </p:nvSpPr>
        <p:spPr>
          <a:xfrm>
            <a:off x="1771650" y="2306638"/>
            <a:ext cx="2451100" cy="3187700"/>
          </a:xfrm>
          <a:prstGeom prst="roundRect">
            <a:avLst>
              <a:gd name="adj" fmla="val 18832"/>
            </a:avLst>
          </a:prstGeom>
          <a:solidFill>
            <a:srgbClr val="F0F0F0">
              <a:alpha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37" name="Round Same Side Corner Rectangle 5"/>
          <p:cNvSpPr/>
          <p:nvPr>
            <p:custDataLst>
              <p:tags r:id="rId8"/>
            </p:custDataLst>
          </p:nvPr>
        </p:nvSpPr>
        <p:spPr>
          <a:xfrm rot="10800000">
            <a:off x="2257425" y="2309813"/>
            <a:ext cx="1435100" cy="336550"/>
          </a:xfrm>
          <a:prstGeom prst="round2SameRect">
            <a:avLst>
              <a:gd name="adj1" fmla="val 50000"/>
              <a:gd name="adj2" fmla="val 0"/>
            </a:avLst>
          </a:prstGeom>
          <a:solidFill>
            <a:srgbClr val="DECC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100366" name="文本框 137"/>
          <p:cNvSpPr txBox="1"/>
          <p:nvPr>
            <p:custDataLst>
              <p:tags r:id="rId9"/>
            </p:custDataLst>
          </p:nvPr>
        </p:nvSpPr>
        <p:spPr>
          <a:xfrm>
            <a:off x="2697163" y="2332038"/>
            <a:ext cx="515937" cy="368300"/>
          </a:xfrm>
          <a:prstGeom prst="rect">
            <a:avLst/>
          </a:prstGeom>
          <a:noFill/>
          <a:ln w="9525">
            <a:noFill/>
          </a:ln>
        </p:spPr>
        <p:txBody>
          <a:bodyPr wrap="square" anchor="t" anchorCtr="0">
            <a:spAutoFit/>
          </a:bodyPr>
          <a:p>
            <a:pPr algn="ctr"/>
            <a:r>
              <a:rPr lang="en-US" altLang="zh-CN">
                <a:solidFill>
                  <a:srgbClr val="FFFFFF"/>
                </a:solidFill>
                <a:latin typeface="微软雅黑" panose="020B0503020204020204" pitchFamily="34" charset="-122"/>
                <a:ea typeface="微软雅黑" panose="020B0503020204020204" pitchFamily="34" charset="-122"/>
              </a:rPr>
              <a:t>01</a:t>
            </a: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00367" name="文本框 138"/>
          <p:cNvSpPr txBox="1"/>
          <p:nvPr>
            <p:custDataLst>
              <p:tags r:id="rId10"/>
            </p:custDataLst>
          </p:nvPr>
        </p:nvSpPr>
        <p:spPr>
          <a:xfrm>
            <a:off x="5640388" y="2332038"/>
            <a:ext cx="515937" cy="368300"/>
          </a:xfrm>
          <a:prstGeom prst="rect">
            <a:avLst/>
          </a:prstGeom>
          <a:noFill/>
          <a:ln w="9525">
            <a:noFill/>
          </a:ln>
        </p:spPr>
        <p:txBody>
          <a:bodyPr wrap="square" anchor="t" anchorCtr="0">
            <a:spAutoFit/>
          </a:bodyPr>
          <a:p>
            <a:pPr algn="ctr"/>
            <a:r>
              <a:rPr lang="en-US" altLang="zh-CN">
                <a:solidFill>
                  <a:srgbClr val="FFFFFF"/>
                </a:solidFill>
                <a:latin typeface="微软雅黑" panose="020B0503020204020204" pitchFamily="34" charset="-122"/>
                <a:ea typeface="微软雅黑" panose="020B0503020204020204" pitchFamily="34" charset="-122"/>
              </a:rPr>
              <a:t>02</a:t>
            </a: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00368" name="文本框 139"/>
          <p:cNvSpPr txBox="1"/>
          <p:nvPr>
            <p:custDataLst>
              <p:tags r:id="rId11"/>
            </p:custDataLst>
          </p:nvPr>
        </p:nvSpPr>
        <p:spPr>
          <a:xfrm>
            <a:off x="8593138" y="2332038"/>
            <a:ext cx="517525" cy="368300"/>
          </a:xfrm>
          <a:prstGeom prst="rect">
            <a:avLst/>
          </a:prstGeom>
          <a:noFill/>
          <a:ln w="9525">
            <a:noFill/>
          </a:ln>
        </p:spPr>
        <p:txBody>
          <a:bodyPr wrap="square" anchor="t" anchorCtr="0">
            <a:spAutoFit/>
          </a:bodyPr>
          <a:p>
            <a:pPr algn="ctr"/>
            <a:r>
              <a:rPr lang="en-US" altLang="zh-CN">
                <a:solidFill>
                  <a:srgbClr val="FFFFFF"/>
                </a:solidFill>
                <a:latin typeface="微软雅黑" panose="020B0503020204020204" pitchFamily="34" charset="-122"/>
                <a:ea typeface="微软雅黑" panose="020B0503020204020204" pitchFamily="34" charset="-122"/>
              </a:rPr>
              <a:t>03</a:t>
            </a: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42" name="文本框 141"/>
          <p:cNvSpPr txBox="1"/>
          <p:nvPr>
            <p:custDataLst>
              <p:tags r:id="rId12"/>
            </p:custDataLst>
          </p:nvPr>
        </p:nvSpPr>
        <p:spPr>
          <a:xfrm>
            <a:off x="2000250" y="2771775"/>
            <a:ext cx="2054225" cy="2320925"/>
          </a:xfrm>
          <a:prstGeom prst="rect">
            <a:avLst/>
          </a:prstGeom>
          <a:noFill/>
        </p:spPr>
        <p:txBody>
          <a:bodyPr wrap="square" rtlCol="0"/>
          <a:p>
            <a:pPr marR="0" algn="just" defTabSz="914400">
              <a:lnSpc>
                <a:spcPct val="120000"/>
              </a:lnSpc>
              <a:spcBef>
                <a:spcPts val="0"/>
              </a:spcBef>
              <a:spcAft>
                <a:spcPts val="0"/>
              </a:spcAft>
              <a:buClrTx/>
              <a:buSzTx/>
              <a:buFontTx/>
              <a:defRPr/>
            </a:pPr>
            <a:r>
              <a:rPr kumimoji="0" lang="zh-CN" altLang="en-US" sz="1400" kern="1200" cap="none" spc="150" normalizeH="0" noProof="0">
                <a:solidFill>
                  <a:schemeClr val="tx1">
                    <a:lumMod val="75000"/>
                    <a:lumOff val="25000"/>
                  </a:schemeClr>
                </a:solidFill>
                <a:latin typeface="微软雅黑" panose="020B0503020204020204" pitchFamily="34" charset="-122"/>
                <a:ea typeface="微软雅黑" panose="020B0503020204020204" pitchFamily="34" charset="-122"/>
                <a:cs typeface="+mn-cs"/>
                <a:sym typeface="Calibri" panose="020F0502020204030204" pitchFamily="34" charset="0"/>
              </a:rPr>
              <a:t>1. 由社会组织难以预测并不可抗拒的外部力量所造成，如大地震、洪水暴发、台风海啸、火山喷射、国际形势的突然变化、战争等。</a:t>
            </a:r>
            <a:endParaRPr kumimoji="0" lang="zh-CN" altLang="en-US" sz="1400" kern="1200" cap="none" spc="150" normalizeH="0" noProof="0">
              <a:solidFill>
                <a:schemeClr val="tx1">
                  <a:lumMod val="75000"/>
                  <a:lumOff val="25000"/>
                </a:schemeClr>
              </a:solidFill>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143" name="Rounded Rectangle 7"/>
          <p:cNvSpPr/>
          <p:nvPr>
            <p:custDataLst>
              <p:tags r:id="rId13"/>
            </p:custDataLst>
          </p:nvPr>
        </p:nvSpPr>
        <p:spPr>
          <a:xfrm>
            <a:off x="2336800" y="5160963"/>
            <a:ext cx="1435100" cy="76200"/>
          </a:xfrm>
          <a:prstGeom prst="roundRect">
            <a:avLst>
              <a:gd name="adj" fmla="val 50000"/>
            </a:avLst>
          </a:prstGeom>
          <a:solidFill>
            <a:srgbClr val="DECC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44" name="文本框 143"/>
          <p:cNvSpPr txBox="1"/>
          <p:nvPr>
            <p:custDataLst>
              <p:tags r:id="rId14"/>
            </p:custDataLst>
          </p:nvPr>
        </p:nvSpPr>
        <p:spPr>
          <a:xfrm>
            <a:off x="4868863" y="2843213"/>
            <a:ext cx="2097088" cy="2236788"/>
          </a:xfrm>
          <a:prstGeom prst="rect">
            <a:avLst/>
          </a:prstGeom>
          <a:noFill/>
        </p:spPr>
        <p:txBody>
          <a:bodyPr wrap="square" rtlCol="0"/>
          <a:p>
            <a:pPr marR="0" algn="just" defTabSz="914400">
              <a:lnSpc>
                <a:spcPct val="120000"/>
              </a:lnSpc>
              <a:spcBef>
                <a:spcPts val="0"/>
              </a:spcBef>
              <a:spcAft>
                <a:spcPts val="0"/>
              </a:spcAft>
              <a:buClrTx/>
              <a:buSzTx/>
              <a:buFontTx/>
              <a:defRPr/>
            </a:pPr>
            <a:r>
              <a:rPr kumimoji="0" lang="zh-CN" altLang="en-US" sz="1400" spc="100" noProof="0">
                <a:solidFill>
                  <a:schemeClr val="tx1">
                    <a:lumMod val="75000"/>
                    <a:lumOff val="25000"/>
                  </a:schemeClr>
                </a:solidFill>
                <a:latin typeface="微软雅黑" panose="020B0503020204020204" pitchFamily="34" charset="-122"/>
                <a:ea typeface="微软雅黑" panose="020B0503020204020204" pitchFamily="34" charset="-122"/>
                <a:cs typeface="+mn-cs"/>
                <a:sym typeface="Calibri" panose="020F0502020204030204" pitchFamily="34" charset="0"/>
              </a:rPr>
              <a:t>2. 由社会组织的政策失误或管理不善所造成，如过度地追求经济利益而不顾公众利益，社会利益所造成的毒气、废水污染，宾馆酒楼发生的严重食物中毒等。</a:t>
            </a:r>
            <a:endParaRPr kumimoji="0" lang="zh-CN" altLang="en-US" sz="1400" spc="100" noProof="0">
              <a:solidFill>
                <a:schemeClr val="tx1">
                  <a:lumMod val="75000"/>
                  <a:lumOff val="25000"/>
                </a:schemeClr>
              </a:solidFill>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145" name="文本框 144"/>
          <p:cNvSpPr txBox="1"/>
          <p:nvPr>
            <p:custDataLst>
              <p:tags r:id="rId15"/>
            </p:custDataLst>
          </p:nvPr>
        </p:nvSpPr>
        <p:spPr>
          <a:xfrm>
            <a:off x="7820025" y="2843213"/>
            <a:ext cx="2144713" cy="2144713"/>
          </a:xfrm>
          <a:prstGeom prst="rect">
            <a:avLst/>
          </a:prstGeom>
          <a:noFill/>
        </p:spPr>
        <p:txBody>
          <a:bodyPr wrap="square" rtlCol="0"/>
          <a:p>
            <a:pPr marR="0" algn="just" defTabSz="914400">
              <a:lnSpc>
                <a:spcPct val="120000"/>
              </a:lnSpc>
              <a:spcBef>
                <a:spcPts val="0"/>
              </a:spcBef>
              <a:spcAft>
                <a:spcPts val="0"/>
              </a:spcAft>
              <a:buClrTx/>
              <a:buSzTx/>
              <a:buFontTx/>
              <a:defRPr/>
            </a:pPr>
            <a:r>
              <a:rPr kumimoji="0" lang="zh-CN" altLang="en-US" sz="1400" kern="1200" cap="none" spc="150" normalizeH="0" noProof="0">
                <a:solidFill>
                  <a:schemeClr val="tx1">
                    <a:lumMod val="75000"/>
                    <a:lumOff val="25000"/>
                  </a:schemeClr>
                </a:solidFill>
                <a:latin typeface="微软雅黑" panose="020B0503020204020204" pitchFamily="34" charset="-122"/>
                <a:ea typeface="微软雅黑" panose="020B0503020204020204" pitchFamily="34" charset="-122"/>
                <a:cs typeface="+mn-cs"/>
                <a:sym typeface="Calibri" panose="020F0502020204030204" pitchFamily="34" charset="0"/>
              </a:rPr>
              <a:t>3. 由组织内部或外部的个别人员有意或无意所造成，如生产人员违章操作或粗心大意引起的火灾、坏人有意破坏捣乱造成的伤亡事故等。</a:t>
            </a:r>
            <a:endParaRPr kumimoji="0" lang="zh-CN" altLang="en-US" sz="1400" kern="1200" cap="none" spc="150" normalizeH="0" noProof="0">
              <a:solidFill>
                <a:schemeClr val="tx1">
                  <a:lumMod val="75000"/>
                  <a:lumOff val="25000"/>
                </a:schemeClr>
              </a:solidFill>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3" name="文本框 2"/>
          <p:cNvSpPr txBox="1"/>
          <p:nvPr/>
        </p:nvSpPr>
        <p:spPr>
          <a:xfrm>
            <a:off x="3709194" y="1125220"/>
            <a:ext cx="46405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二、造成突发事件的一般原因</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16"/>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2"/>
                                        </p:tgtEl>
                                        <p:attrNameLst>
                                          <p:attrName>style.visibility</p:attrName>
                                        </p:attrNameLst>
                                      </p:cBhvr>
                                      <p:to>
                                        <p:strVal val="visible"/>
                                      </p:to>
                                    </p:set>
                                    <p:animEffect transition="in" filter="fade">
                                      <p:cBhvr>
                                        <p:cTn id="7" dur="500"/>
                                        <p:tgtEl>
                                          <p:spTgt spid="14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4"/>
                                        </p:tgtEl>
                                        <p:attrNameLst>
                                          <p:attrName>style.visibility</p:attrName>
                                        </p:attrNameLst>
                                      </p:cBhvr>
                                      <p:to>
                                        <p:strVal val="visible"/>
                                      </p:to>
                                    </p:set>
                                    <p:animEffect transition="in" filter="fade">
                                      <p:cBhvr>
                                        <p:cTn id="11" dur="500"/>
                                        <p:tgtEl>
                                          <p:spTgt spid="14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5"/>
                                        </p:tgtEl>
                                        <p:attrNameLst>
                                          <p:attrName>style.visibility</p:attrName>
                                        </p:attrNameLst>
                                      </p:cBhvr>
                                      <p:to>
                                        <p:strVal val="visible"/>
                                      </p:to>
                                    </p:set>
                                    <p:animEffect transition="in" filter="fade">
                                      <p:cBhvr>
                                        <p:cTn id="15"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 grpId="0"/>
      <p:bldP spid="144" grpId="0"/>
      <p:bldP spid="14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946" name="组合 91"/>
          <p:cNvGrpSpPr/>
          <p:nvPr/>
        </p:nvGrpSpPr>
        <p:grpSpPr>
          <a:xfrm>
            <a:off x="927100" y="341313"/>
            <a:ext cx="10360025" cy="523875"/>
            <a:chOff x="1459" y="538"/>
            <a:chExt cx="16315" cy="825"/>
          </a:xfrm>
        </p:grpSpPr>
        <p:cxnSp>
          <p:nvCxnSpPr>
            <p:cNvPr id="93" name="直接连接符 9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5"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lang="zh-CN" altLang="en-US" sz="2800" spc="3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82950" name="组合 1"/>
          <p:cNvGrpSpPr/>
          <p:nvPr/>
        </p:nvGrpSpPr>
        <p:grpSpPr>
          <a:xfrm>
            <a:off x="1284288" y="2420303"/>
            <a:ext cx="8810334" cy="2915602"/>
            <a:chOff x="1465" y="3644"/>
            <a:chExt cx="13875" cy="4591"/>
          </a:xfrm>
        </p:grpSpPr>
        <p:grpSp>
          <p:nvGrpSpPr>
            <p:cNvPr id="82951" name="组合 115"/>
            <p:cNvGrpSpPr/>
            <p:nvPr/>
          </p:nvGrpSpPr>
          <p:grpSpPr>
            <a:xfrm>
              <a:off x="1465" y="3644"/>
              <a:ext cx="4337" cy="1107"/>
              <a:chOff x="1466" y="3646"/>
              <a:chExt cx="4336" cy="1106"/>
            </a:xfrm>
          </p:grpSpPr>
          <p:sp>
            <p:nvSpPr>
              <p:cNvPr id="103" name="圆角矩形 4"/>
              <p:cNvSpPr/>
              <p:nvPr>
                <p:custDataLst>
                  <p:tags r:id="rId1"/>
                </p:custDataLst>
              </p:nvPr>
            </p:nvSpPr>
            <p:spPr>
              <a:xfrm>
                <a:off x="1466" y="3646"/>
                <a:ext cx="2949" cy="1106"/>
              </a:xfrm>
              <a:prstGeom prst="roundRect">
                <a:avLst/>
              </a:prstGeom>
              <a:solidFill>
                <a:schemeClr val="accent2">
                  <a:lumMod val="50000"/>
                </a:scheme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200" strike="noStrike" kern="0" spc="100" noProof="1" dirty="0">
                    <a:solidFill>
                      <a:srgbClr val="FFFFFF"/>
                    </a:solidFill>
                    <a:uLnTx/>
                    <a:uFillTx/>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1. 立即成立处理突发事件的专门机构</a:t>
                </a:r>
                <a:endParaRPr sz="1200" strike="noStrike" kern="0" spc="100" noProof="1" dirty="0">
                  <a:solidFill>
                    <a:srgbClr val="FFFFFF"/>
                  </a:solidFill>
                  <a:uLnTx/>
                  <a:uFillTx/>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110" name="右箭头 13"/>
              <p:cNvSpPr/>
              <p:nvPr>
                <p:custDataLst>
                  <p:tags r:id="rId2"/>
                </p:custDataLst>
              </p:nvPr>
            </p:nvSpPr>
            <p:spPr>
              <a:xfrm>
                <a:off x="4726" y="3856"/>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grpSp>
          <p:nvGrpSpPr>
            <p:cNvPr id="82954" name="组合 116"/>
            <p:cNvGrpSpPr/>
            <p:nvPr/>
          </p:nvGrpSpPr>
          <p:grpSpPr>
            <a:xfrm>
              <a:off x="6112" y="3644"/>
              <a:ext cx="4335" cy="1107"/>
              <a:chOff x="6112" y="3646"/>
              <a:chExt cx="4336" cy="1106"/>
            </a:xfrm>
          </p:grpSpPr>
          <p:sp>
            <p:nvSpPr>
              <p:cNvPr id="104" name="圆角矩形 5"/>
              <p:cNvSpPr/>
              <p:nvPr>
                <p:custDataLst>
                  <p:tags r:id="rId3"/>
                </p:custDataLst>
              </p:nvPr>
            </p:nvSpPr>
            <p:spPr>
              <a:xfrm>
                <a:off x="6112" y="3646"/>
                <a:ext cx="2949" cy="1106"/>
              </a:xfrm>
              <a:prstGeom prst="roundRect">
                <a:avLst/>
              </a:prstGeom>
              <a:solidFill>
                <a:schemeClr val="accent1"/>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lvl="0" algn="ctr" fontAlgn="base">
                  <a:defRPr/>
                </a:pPr>
                <a:r>
                  <a:rPr lang="en-US" altLang="zh-CN" sz="1200" strike="noStrike" kern="0" spc="100" noProof="1" dirty="0">
                    <a:solidFill>
                      <a:srgbClr val="FFFFFF"/>
                    </a:solidFill>
                    <a:uFillTx/>
                    <a:latin typeface="微软雅黑" panose="020B0503020204020204" pitchFamily="34" charset="-122"/>
                    <a:ea typeface="微软雅黑" panose="020B0503020204020204" pitchFamily="34" charset="-122"/>
                  </a:rPr>
                  <a:t>2. 迅速开展事故调查工作</a:t>
                </a:r>
                <a:endParaRPr lang="en-US" altLang="zh-CN" sz="1200" strike="noStrike" kern="0" spc="100" noProof="1" dirty="0">
                  <a:solidFill>
                    <a:srgbClr val="FFFFFF"/>
                  </a:solidFill>
                  <a:uFillTx/>
                  <a:latin typeface="微软雅黑" panose="020B0503020204020204" pitchFamily="34" charset="-122"/>
                  <a:ea typeface="微软雅黑" panose="020B0503020204020204" pitchFamily="34" charset="-122"/>
                </a:endParaRPr>
              </a:p>
            </p:txBody>
          </p:sp>
          <p:sp>
            <p:nvSpPr>
              <p:cNvPr id="111" name="右箭头 14"/>
              <p:cNvSpPr/>
              <p:nvPr>
                <p:custDataLst>
                  <p:tags r:id="rId4"/>
                </p:custDataLst>
              </p:nvPr>
            </p:nvSpPr>
            <p:spPr>
              <a:xfrm>
                <a:off x="9372" y="3856"/>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grpSp>
          <p:nvGrpSpPr>
            <p:cNvPr id="82957" name="组合 129"/>
            <p:cNvGrpSpPr/>
            <p:nvPr/>
          </p:nvGrpSpPr>
          <p:grpSpPr>
            <a:xfrm>
              <a:off x="1470" y="7128"/>
              <a:ext cx="4332" cy="1107"/>
              <a:chOff x="1469" y="7016"/>
              <a:chExt cx="4333" cy="1106"/>
            </a:xfrm>
          </p:grpSpPr>
          <p:sp>
            <p:nvSpPr>
              <p:cNvPr id="109" name="圆角矩形 12"/>
              <p:cNvSpPr/>
              <p:nvPr>
                <p:custDataLst>
                  <p:tags r:id="rId5"/>
                </p:custDataLst>
              </p:nvPr>
            </p:nvSpPr>
            <p:spPr>
              <a:xfrm>
                <a:off x="1469" y="7016"/>
                <a:ext cx="2949" cy="1106"/>
              </a:xfrm>
              <a:prstGeom prst="roundRect">
                <a:avLst/>
              </a:prstGeom>
              <a:solidFill>
                <a:srgbClr val="00B0F0"/>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lvl="0" algn="ctr" fontAlgn="ctr">
                  <a:lnSpc>
                    <a:spcPct val="130000"/>
                  </a:lnSpc>
                  <a:spcBef>
                    <a:spcPts val="1000"/>
                  </a:spcBef>
                  <a:spcAft>
                    <a:spcPts val="0"/>
                  </a:spcAft>
                  <a:buSzPct val="100000"/>
                  <a:buFont typeface="Wingdings" panose="05000000000000000000" charset="0"/>
                </a:pPr>
                <a:r>
                  <a:rPr sz="1200" strike="noStrike" kern="0" spc="100" noProof="1">
                    <a:solidFill>
                      <a:srgbClr val="FFFFFF"/>
                    </a:solidFill>
                    <a:uLnTx/>
                    <a:uFillTx/>
                    <a:latin typeface="微软雅黑" panose="020B0503020204020204" pitchFamily="34" charset="-122"/>
                    <a:ea typeface="微软雅黑" panose="020B0503020204020204" pitchFamily="34" charset="-122"/>
                    <a:sym typeface="Arial" panose="020B0604020202020204" pitchFamily="34" charset="0"/>
                  </a:rPr>
                  <a:t>6. 做好向上级部门的汇报工作</a:t>
                </a:r>
                <a:endParaRPr sz="1200" strike="noStrike" kern="0" spc="100" noProof="1">
                  <a:solidFill>
                    <a:srgbClr val="FFFFFF"/>
                  </a:solidFill>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12" name="右箭头 16"/>
              <p:cNvSpPr/>
              <p:nvPr>
                <p:custDataLst>
                  <p:tags r:id="rId6"/>
                </p:custDataLst>
              </p:nvPr>
            </p:nvSpPr>
            <p:spPr>
              <a:xfrm flipH="1">
                <a:off x="4726" y="7256"/>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grpSp>
          <p:nvGrpSpPr>
            <p:cNvPr id="82960" name="组合 128"/>
            <p:cNvGrpSpPr/>
            <p:nvPr/>
          </p:nvGrpSpPr>
          <p:grpSpPr>
            <a:xfrm>
              <a:off x="6115" y="7128"/>
              <a:ext cx="4332" cy="1107"/>
              <a:chOff x="6115" y="7016"/>
              <a:chExt cx="4333" cy="1106"/>
            </a:xfrm>
          </p:grpSpPr>
          <p:sp>
            <p:nvSpPr>
              <p:cNvPr id="108" name="圆角矩形 11"/>
              <p:cNvSpPr/>
              <p:nvPr>
                <p:custDataLst>
                  <p:tags r:id="rId7"/>
                </p:custDataLst>
              </p:nvPr>
            </p:nvSpPr>
            <p:spPr>
              <a:xfrm>
                <a:off x="6115" y="7016"/>
                <a:ext cx="2949" cy="1106"/>
              </a:xfrm>
              <a:prstGeom prst="roundRect">
                <a:avLst/>
              </a:prstGeom>
              <a:solidFill>
                <a:srgbClr val="4276AA"/>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Autofit/>
              </a:bodyPr>
              <a:p>
                <a:pPr marL="0" lvl="0" indent="0" algn="ctr" fontAlgn="base">
                  <a:lnSpc>
                    <a:spcPct val="100000"/>
                  </a:lnSpc>
                  <a:spcBef>
                    <a:spcPts val="0"/>
                  </a:spcBef>
                  <a:spcAft>
                    <a:spcPts val="0"/>
                  </a:spcAft>
                  <a:buSzPct val="100000"/>
                  <a:defRPr/>
                </a:pPr>
                <a:r>
                  <a:rPr sz="1200" strike="noStrike" kern="0" spc="100" noProof="1">
                    <a:solidFill>
                      <a:srgbClr val="FFFFFF"/>
                    </a:solidFill>
                    <a:uLnTx/>
                    <a:uFillTx/>
                    <a:latin typeface="微软雅黑" panose="020B0503020204020204" pitchFamily="34" charset="-122"/>
                    <a:ea typeface="微软雅黑" panose="020B0503020204020204" pitchFamily="34" charset="-122"/>
                    <a:sym typeface="Arial" panose="020B0604020202020204" pitchFamily="34" charset="0"/>
                  </a:rPr>
                  <a:t>5. 及时组织救援，做好受害者的安抚工作</a:t>
                </a:r>
                <a:endParaRPr sz="1200" strike="noStrike" kern="0" spc="100" noProof="1">
                  <a:solidFill>
                    <a:srgbClr val="FFFFFF"/>
                  </a:solidFill>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13" name="右箭头 17"/>
              <p:cNvSpPr/>
              <p:nvPr>
                <p:custDataLst>
                  <p:tags r:id="rId8"/>
                </p:custDataLst>
              </p:nvPr>
            </p:nvSpPr>
            <p:spPr>
              <a:xfrm flipH="1">
                <a:off x="9372" y="7227"/>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sp>
          <p:nvSpPr>
            <p:cNvPr id="105" name="圆角矩形 6"/>
            <p:cNvSpPr/>
            <p:nvPr>
              <p:custDataLst>
                <p:tags r:id="rId9"/>
              </p:custDataLst>
            </p:nvPr>
          </p:nvSpPr>
          <p:spPr>
            <a:xfrm>
              <a:off x="10760" y="3645"/>
              <a:ext cx="2947" cy="1107"/>
            </a:xfrm>
            <a:prstGeom prst="roundRect">
              <a:avLst/>
            </a:prstGeom>
            <a:solidFill>
              <a:schemeClr val="accent1">
                <a:lumMod val="75000"/>
              </a:scheme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80000"/>
            </a:bodyPr>
            <a:p>
              <a:pPr marL="0" lvl="0" indent="0" algn="ctr" fontAlgn="base">
                <a:lnSpc>
                  <a:spcPct val="100000"/>
                </a:lnSpc>
                <a:spcBef>
                  <a:spcPts val="0"/>
                </a:spcBef>
                <a:spcAft>
                  <a:spcPts val="0"/>
                </a:spcAft>
                <a:buSzPct val="100000"/>
                <a:defRPr/>
              </a:pPr>
              <a:r>
                <a:rPr sz="1500" strike="noStrike" kern="0" spc="100" noProof="1">
                  <a:solidFill>
                    <a:srgbClr val="FFFFFF"/>
                  </a:solidFill>
                  <a:uLnTx/>
                  <a:uFillTx/>
                  <a:latin typeface="微软雅黑" panose="020B0503020204020204" pitchFamily="34" charset="-122"/>
                  <a:ea typeface="微软雅黑" panose="020B0503020204020204" pitchFamily="34" charset="-122"/>
                  <a:sym typeface="Arial" panose="020B0604020202020204" pitchFamily="34" charset="0"/>
                </a:rPr>
                <a:t>3. 制定处理突发事件的基本方针和对策</a:t>
              </a:r>
              <a:endParaRPr sz="1500" strike="noStrike" kern="0" spc="100" noProof="1">
                <a:solidFill>
                  <a:srgbClr val="FFFFFF"/>
                </a:solidFill>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22" name="圆角右箭头 19"/>
            <p:cNvSpPr/>
            <p:nvPr>
              <p:custDataLst>
                <p:tags r:id="rId10"/>
              </p:custDataLst>
            </p:nvPr>
          </p:nvSpPr>
          <p:spPr>
            <a:xfrm rot="5400000">
              <a:off x="14076" y="3815"/>
              <a:ext cx="1223" cy="1304"/>
            </a:xfrm>
            <a:prstGeom prst="ben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sp>
          <p:nvSpPr>
            <p:cNvPr id="107" name="圆角矩形 10"/>
            <p:cNvSpPr/>
            <p:nvPr>
              <p:custDataLst>
                <p:tags r:id="rId11"/>
              </p:custDataLst>
            </p:nvPr>
          </p:nvSpPr>
          <p:spPr>
            <a:xfrm>
              <a:off x="10760" y="7130"/>
              <a:ext cx="2949" cy="1105"/>
            </a:xfrm>
            <a:prstGeom prst="roundRect">
              <a:avLst/>
            </a:prstGeom>
            <a:solidFill>
              <a:schemeClr val="accent1"/>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200" strike="noStrike" kern="0" spc="100" noProof="1" dirty="0">
                  <a:solidFill>
                    <a:srgbClr val="FFFFFF"/>
                  </a:solidFill>
                  <a:uLnTx/>
                  <a:uFillTx/>
                  <a:latin typeface="微软雅黑" panose="020B0503020204020204" pitchFamily="34" charset="-122"/>
                  <a:ea typeface="微软雅黑" panose="020B0503020204020204" pitchFamily="34" charset="-122"/>
                  <a:sym typeface="Arial" panose="020B0604020202020204" pitchFamily="34" charset="0"/>
                </a:rPr>
                <a:t>4. 确定新闻发言人、记者接待站</a:t>
              </a:r>
              <a:endParaRPr sz="1200" strike="noStrike" kern="0" spc="100" noProof="1" dirty="0">
                <a:solidFill>
                  <a:srgbClr val="FFFFFF"/>
                </a:solidFill>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25" name="圆角右箭头 20"/>
            <p:cNvSpPr/>
            <p:nvPr>
              <p:custDataLst>
                <p:tags r:id="rId12"/>
              </p:custDataLst>
            </p:nvPr>
          </p:nvSpPr>
          <p:spPr>
            <a:xfrm rot="10800000">
              <a:off x="13961" y="6665"/>
              <a:ext cx="1222" cy="1303"/>
            </a:xfrm>
            <a:prstGeom prst="ben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sp>
        <p:nvSpPr>
          <p:cNvPr id="3" name="文本框 2"/>
          <p:cNvSpPr txBox="1"/>
          <p:nvPr/>
        </p:nvSpPr>
        <p:spPr>
          <a:xfrm>
            <a:off x="3537744" y="1125220"/>
            <a:ext cx="49834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三、处理突发事件的具体措施　</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pic>
        <p:nvPicPr>
          <p:cNvPr id="2" name="图片 1"/>
          <p:cNvPicPr>
            <a:picLocks noChangeAspect="1"/>
          </p:cNvPicPr>
          <p:nvPr/>
        </p:nvPicPr>
        <p:blipFill>
          <a:blip r:embed="rId13"/>
          <a:stretch>
            <a:fillRect/>
          </a:stretch>
        </p:blipFill>
        <p:spPr>
          <a:xfrm>
            <a:off x="9336405" y="3285490"/>
            <a:ext cx="1114425" cy="1076325"/>
          </a:xfrm>
          <a:prstGeom prst="rect">
            <a:avLst/>
          </a:prstGeom>
        </p:spPr>
      </p:pic>
    </p:spTree>
    <p:custDataLst>
      <p:tags r:id="rId14"/>
    </p:custDataLst>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4209" name="组合 216"/>
          <p:cNvGrpSpPr/>
          <p:nvPr/>
        </p:nvGrpSpPr>
        <p:grpSpPr>
          <a:xfrm>
            <a:off x="900113" y="1276350"/>
            <a:ext cx="10518775" cy="5080000"/>
            <a:chOff x="1877" y="2009"/>
            <a:chExt cx="15809" cy="7887"/>
          </a:xfrm>
        </p:grpSpPr>
        <p:sp>
          <p:nvSpPr>
            <p:cNvPr id="218" name="矩形 217"/>
            <p:cNvSpPr/>
            <p:nvPr>
              <p:custDataLst>
                <p:tags r:id="rId1"/>
              </p:custDataLst>
            </p:nvPr>
          </p:nvSpPr>
          <p:spPr>
            <a:xfrm>
              <a:off x="1877" y="2009"/>
              <a:ext cx="15809" cy="7887"/>
            </a:xfrm>
            <a:prstGeom prst="rect">
              <a:avLst/>
            </a:prstGeom>
            <a:pattFill prst="ltHorz">
              <a:fgClr>
                <a:schemeClr val="tx2">
                  <a:lumMod val="95000"/>
                </a:schemeClr>
              </a:fgClr>
              <a:bgClr>
                <a:schemeClr val="bg1"/>
              </a:bgClr>
            </a:pattFill>
            <a:ln w="2540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effectLst/>
              </a:endParaRPr>
            </a:p>
          </p:txBody>
        </p:sp>
        <p:sp>
          <p:nvSpPr>
            <p:cNvPr id="219" name="斜纹 218"/>
            <p:cNvSpPr/>
            <p:nvPr>
              <p:custDataLst>
                <p:tags r:id="rId2"/>
              </p:custDataLst>
            </p:nvPr>
          </p:nvSpPr>
          <p:spPr>
            <a:xfrm rot="5400000">
              <a:off x="16792" y="2009"/>
              <a:ext cx="894" cy="894"/>
            </a:xfrm>
            <a:prstGeom prst="diagStripe">
              <a:avLst>
                <a:gd name="adj" fmla="val 38783"/>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chemeClr val="tx1"/>
                </a:solidFill>
              </a:endParaRPr>
            </a:p>
          </p:txBody>
        </p:sp>
        <p:sp>
          <p:nvSpPr>
            <p:cNvPr id="220" name="斜纹 219"/>
            <p:cNvSpPr/>
            <p:nvPr>
              <p:custDataLst>
                <p:tags r:id="rId3"/>
              </p:custDataLst>
            </p:nvPr>
          </p:nvSpPr>
          <p:spPr>
            <a:xfrm rot="16200000">
              <a:off x="1877" y="9002"/>
              <a:ext cx="894" cy="894"/>
            </a:xfrm>
            <a:prstGeom prst="diagStripe">
              <a:avLst>
                <a:gd name="adj" fmla="val 38783"/>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chemeClr val="tx1"/>
                </a:solidFill>
              </a:endParaRPr>
            </a:p>
          </p:txBody>
        </p:sp>
      </p:grpSp>
      <p:sp>
        <p:nvSpPr>
          <p:cNvPr id="221" name="文本框 220"/>
          <p:cNvSpPr txBox="1"/>
          <p:nvPr>
            <p:custDataLst>
              <p:tags r:id="rId4"/>
            </p:custDataLst>
          </p:nvPr>
        </p:nvSpPr>
        <p:spPr>
          <a:xfrm>
            <a:off x="1139825" y="1701165"/>
            <a:ext cx="10039350" cy="4140200"/>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marL="360045" lvl="0" indent="-360045" algn="just" fontAlgn="ctr">
              <a:lnSpc>
                <a:spcPct val="130000"/>
              </a:lnSpc>
              <a:spcBef>
                <a:spcPts val="400"/>
              </a:spcBef>
              <a:spcAft>
                <a:spcPts val="0"/>
              </a:spcAft>
              <a:buClr>
                <a:srgbClr val="2F75B4"/>
              </a:buClr>
              <a:buSzPct val="120000"/>
              <a:buFont typeface="Wingdings" panose="05000000000000000000" charset="0"/>
              <a:buChar char="r"/>
            </a:pPr>
            <a:r>
              <a:rPr lang="zh-CN" altLang="en-US" sz="1400" strike="noStrike" spc="149" noProof="1" dirty="0">
                <a:solidFill>
                  <a:srgbClr val="2F75B4"/>
                </a:solidFill>
                <a:uFillTx/>
                <a:latin typeface="微软雅黑" panose="020B0503020204020204" pitchFamily="34" charset="-122"/>
                <a:ea typeface="微软雅黑" panose="020B0503020204020204" pitchFamily="34" charset="-122"/>
                <a:cs typeface="+mn-cs"/>
                <a:sym typeface="+mn-ea"/>
              </a:rPr>
              <a:t>一、PPA 事件背景</a:t>
            </a:r>
            <a:endParaRPr lang="zh-CN" altLang="en-US" sz="1400" strike="noStrike" spc="149" noProof="1" dirty="0">
              <a:solidFill>
                <a:srgbClr val="2F75B4"/>
              </a:solidFill>
              <a:uFillTx/>
              <a:latin typeface="微软雅黑" panose="020B0503020204020204" pitchFamily="34" charset="-122"/>
              <a:ea typeface="微软雅黑" panose="020B0503020204020204" pitchFamily="34" charset="-122"/>
              <a:cs typeface="+mn-cs"/>
              <a:sym typeface="+mn-ea"/>
            </a:endParaRPr>
          </a:p>
          <a:p>
            <a:pPr lvl="0" algn="just" fontAlgn="ctr">
              <a:lnSpc>
                <a:spcPct val="130000"/>
              </a:lnSpc>
              <a:spcBef>
                <a:spcPts val="400"/>
              </a:spcBef>
              <a:spcAft>
                <a:spcPts val="0"/>
              </a:spcAft>
              <a:buClr>
                <a:srgbClr val="2F75B4"/>
              </a:buClr>
              <a:buSzPct val="120000"/>
              <a:buFont typeface="Wingdings" panose="05000000000000000000" charset="0"/>
            </a:pPr>
            <a:r>
              <a:rPr lang="zh-CN" altLang="en-US" sz="1400" b="0" strike="noStrike" spc="149" noProof="1" dirty="0">
                <a:solidFill>
                  <a:schemeClr val="tx1"/>
                </a:solidFill>
                <a:uFillTx/>
                <a:latin typeface="微软雅黑" panose="020B0503020204020204" pitchFamily="34" charset="-122"/>
                <a:ea typeface="微软雅黑" panose="020B0503020204020204" pitchFamily="34" charset="-122"/>
                <a:cs typeface="+mn-cs"/>
                <a:sym typeface="+mn-ea"/>
              </a:rPr>
              <a:t>中美史克天津制药有限公司是一家现代化合资制药企业。自 1987 年 10 月投资建厂以来，年生产能力 23 亿片（粒、支）。其代表产品肠虫清、泰胃美、芬必得、康得、百多帮等在中国已家喻户晓。其中康泰克为支柱性产品，年销售额在 6 亿人民币左右。</a:t>
            </a:r>
            <a:endParaRPr lang="zh-CN" altLang="en-US" sz="1400" b="0" strike="noStrike" spc="149" noProof="1" dirty="0">
              <a:solidFill>
                <a:schemeClr val="tx1"/>
              </a:solidFill>
              <a:uFillTx/>
              <a:latin typeface="微软雅黑" panose="020B0503020204020204" pitchFamily="34" charset="-122"/>
              <a:ea typeface="微软雅黑" panose="020B0503020204020204" pitchFamily="34" charset="-122"/>
              <a:cs typeface="+mn-cs"/>
              <a:sym typeface="+mn-ea"/>
            </a:endParaRPr>
          </a:p>
          <a:p>
            <a:pPr lvl="0" algn="just" fontAlgn="ctr">
              <a:lnSpc>
                <a:spcPct val="130000"/>
              </a:lnSpc>
              <a:spcBef>
                <a:spcPts val="400"/>
              </a:spcBef>
              <a:spcAft>
                <a:spcPts val="0"/>
              </a:spcAft>
              <a:buClr>
                <a:srgbClr val="2F75B4"/>
              </a:buClr>
              <a:buSzPct val="120000"/>
              <a:buFont typeface="Wingdings" panose="05000000000000000000" charset="0"/>
            </a:pPr>
            <a:r>
              <a:rPr lang="zh-CN" altLang="en-US" sz="1400" b="0" strike="noStrike" spc="149" noProof="1" dirty="0">
                <a:solidFill>
                  <a:schemeClr val="tx1"/>
                </a:solidFill>
                <a:uFillTx/>
                <a:latin typeface="微软雅黑" panose="020B0503020204020204" pitchFamily="34" charset="-122"/>
                <a:ea typeface="微软雅黑" panose="020B0503020204020204" pitchFamily="34" charset="-122"/>
                <a:cs typeface="+mn-cs"/>
                <a:sym typeface="+mn-ea"/>
              </a:rPr>
              <a:t>美国一项研究表明，PPA（即苯丙醇胺）会增加患出血性中风的危险。2000 年 11 月 6 日，美国食品与药物监督管理局（FDA）发出公共健康公告，要求美国生产厂商主动停止销售含 PPA 的产品。中国国家医药监督管理局（SDA）于 2000 年 11 月 16 日发布了《关于暂停使用和销售含苯丙醇胺药品制剂的通知》，并且是以中国红头文件的形式发至中国各大媒体。在 15 种被暂停使用和销售的含 PPA 的药品当中，包含了中美史克生产的康泰克和康得两种产品。</a:t>
            </a:r>
            <a:endParaRPr lang="zh-CN" altLang="en-US" sz="1400" b="0" strike="noStrike" spc="149" noProof="1" dirty="0">
              <a:solidFill>
                <a:schemeClr val="tx1"/>
              </a:solidFill>
              <a:uFillTx/>
              <a:latin typeface="微软雅黑" panose="020B0503020204020204" pitchFamily="34" charset="-122"/>
              <a:ea typeface="微软雅黑" panose="020B0503020204020204" pitchFamily="34" charset="-122"/>
              <a:cs typeface="+mn-cs"/>
              <a:sym typeface="+mn-ea"/>
            </a:endParaRPr>
          </a:p>
          <a:p>
            <a:pPr lvl="0" algn="just" fontAlgn="ctr">
              <a:lnSpc>
                <a:spcPct val="130000"/>
              </a:lnSpc>
              <a:spcBef>
                <a:spcPts val="400"/>
              </a:spcBef>
              <a:spcAft>
                <a:spcPts val="0"/>
              </a:spcAft>
              <a:buClr>
                <a:srgbClr val="2F75B4"/>
              </a:buClr>
              <a:buSzPct val="120000"/>
              <a:buFont typeface="Wingdings" panose="05000000000000000000" charset="0"/>
            </a:pPr>
            <a:r>
              <a:rPr lang="zh-CN" altLang="en-US" sz="1400" b="0" strike="noStrike" spc="149" noProof="1" dirty="0">
                <a:solidFill>
                  <a:schemeClr val="tx1"/>
                </a:solidFill>
                <a:uFillTx/>
                <a:latin typeface="微软雅黑" panose="020B0503020204020204" pitchFamily="34" charset="-122"/>
                <a:ea typeface="微软雅黑" panose="020B0503020204020204" pitchFamily="34" charset="-122"/>
                <a:cs typeface="+mn-cs"/>
                <a:sym typeface="+mn-ea"/>
              </a:rPr>
              <a:t>中国 SDA 通告一出，顿时引起社会的极大关注，康泰克多年来在消费者心目中的优秀品牌地位陷入危机之中。中国环球公关公司受中美史克天津制药有限公司的委托，迅速启动危机管理工作系统，通过实施危机期间的媒体关系管理方案，有效控制并处理了由 PPA 事件引发的重大危机，有效保护了品牌，更为中美史克重返感冒药市场奠定了良好的舆论基础。PPA 事件 289 天之后，即 2001 年 9 月 3 日，中国环球公共关系公司又鼎力协助中美史克公司紧紧把握市场商机，充分利用康泰克原有的品牌效应，成功地将新康泰克推向市场。</a:t>
            </a:r>
            <a:endParaRPr lang="zh-CN" altLang="en-US" sz="1400" b="0" strike="noStrike" spc="149" noProof="1" dirty="0">
              <a:solidFill>
                <a:schemeClr val="tx1"/>
              </a:solidFill>
              <a:uFillTx/>
              <a:latin typeface="微软雅黑" panose="020B0503020204020204" pitchFamily="34" charset="-122"/>
              <a:ea typeface="微软雅黑" panose="020B0503020204020204" pitchFamily="34" charset="-122"/>
              <a:cs typeface="+mn-cs"/>
              <a:sym typeface="+mn-ea"/>
            </a:endParaRPr>
          </a:p>
        </p:txBody>
      </p:sp>
      <p:sp>
        <p:nvSpPr>
          <p:cNvPr id="3" name="文本框 2"/>
          <p:cNvSpPr txBox="1"/>
          <p:nvPr/>
        </p:nvSpPr>
        <p:spPr>
          <a:xfrm>
            <a:off x="3798729" y="704850"/>
            <a:ext cx="4592955" cy="460375"/>
          </a:xfrm>
          <a:prstGeom prst="rect">
            <a:avLst/>
          </a:prstGeom>
          <a:noFill/>
        </p:spPr>
        <p:txBody>
          <a:bodyPr wrap="none" rtlCol="0" anchor="t">
            <a:spAutoFit/>
          </a:bodyPr>
          <a:p>
            <a:pPr algn="ctr"/>
            <a:r>
              <a:rPr lang="zh-CN" altLang="en-US" sz="2400" spc="300" noProof="1" dirty="0">
                <a:solidFill>
                  <a:schemeClr val="tx1">
                    <a:lumMod val="75000"/>
                    <a:lumOff val="25000"/>
                  </a:schemeClr>
                </a:solidFill>
                <a:latin typeface="微软雅黑" panose="020B0503020204020204" pitchFamily="34" charset="-122"/>
                <a:ea typeface="微软雅黑" panose="020B0503020204020204" pitchFamily="34" charset="-122"/>
                <a:cs typeface="+mn-cs"/>
                <a:sym typeface="+mn-ea"/>
              </a:rPr>
              <a:t>中美史克 PPA 事件危机管理</a:t>
            </a:r>
            <a:endParaRPr lang="zh-CN" altLang="en-US" sz="2400" spc="300" noProof="1" dirty="0">
              <a:solidFill>
                <a:schemeClr val="tx1">
                  <a:lumMod val="75000"/>
                  <a:lumOff val="25000"/>
                </a:schemeClr>
              </a:solidFill>
              <a:latin typeface="微软雅黑" panose="020B0503020204020204" pitchFamily="34" charset="-122"/>
              <a:ea typeface="微软雅黑" panose="020B0503020204020204" pitchFamily="34" charset="-122"/>
              <a:cs typeface="+mn-cs"/>
              <a:sym typeface="+mn-ea"/>
            </a:endParaRPr>
          </a:p>
        </p:txBody>
      </p:sp>
    </p:spTree>
    <p:custDataLst>
      <p:tags r:id="rId5"/>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2000" fill="hold">
                                          <p:stCondLst>
                                            <p:cond delay="0"/>
                                          </p:stCondLst>
                                        </p:cTn>
                                        <p:tgtEl>
                                          <p:spTgt spid="221"/>
                                        </p:tgtEl>
                                        <p:attrNameLst>
                                          <p:attrName>style.visibility</p:attrName>
                                        </p:attrNameLst>
                                      </p:cBhvr>
                                      <p:to>
                                        <p:strVal val="visible"/>
                                      </p:to>
                                    </p:set>
                                    <p:animEffect transition="in" filter="strips(downRight)">
                                      <p:cBhvr>
                                        <p:cTn id="7" dur="2000"/>
                                        <p:tgtEl>
                                          <p:spTgt spid="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1922" name="组合 91"/>
          <p:cNvGrpSpPr/>
          <p:nvPr/>
        </p:nvGrpSpPr>
        <p:grpSpPr>
          <a:xfrm>
            <a:off x="927100" y="341313"/>
            <a:ext cx="10360025" cy="523875"/>
            <a:chOff x="1459" y="538"/>
            <a:chExt cx="16315" cy="825"/>
          </a:xfrm>
        </p:grpSpPr>
        <p:cxnSp>
          <p:nvCxnSpPr>
            <p:cNvPr id="93" name="直接连接符 9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5"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3733007" y="1125220"/>
            <a:ext cx="4592955"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中美史克 PPA 事件危机管理</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grpSp>
        <p:nvGrpSpPr>
          <p:cNvPr id="77825" name="组合 112"/>
          <p:cNvGrpSpPr/>
          <p:nvPr/>
        </p:nvGrpSpPr>
        <p:grpSpPr>
          <a:xfrm>
            <a:off x="372110" y="1739900"/>
            <a:ext cx="11085195" cy="5023485"/>
            <a:chOff x="2782" y="2743"/>
            <a:chExt cx="13490" cy="3921"/>
          </a:xfrm>
        </p:grpSpPr>
        <p:sp>
          <p:nvSpPr>
            <p:cNvPr id="114" name="圆角矩形 113"/>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nvGrpSpPr>
            <p:cNvPr id="77827" name="组合 114"/>
            <p:cNvGrpSpPr/>
            <p:nvPr/>
          </p:nvGrpSpPr>
          <p:grpSpPr>
            <a:xfrm>
              <a:off x="2782" y="2743"/>
              <a:ext cx="927" cy="356"/>
              <a:chOff x="6137" y="3704"/>
              <a:chExt cx="927" cy="356"/>
            </a:xfrm>
          </p:grpSpPr>
          <p:sp>
            <p:nvSpPr>
              <p:cNvPr id="116" name="菱形 115"/>
              <p:cNvSpPr/>
              <p:nvPr>
                <p:custDataLst>
                  <p:tags r:id="rId2"/>
                </p:custDataLst>
              </p:nvPr>
            </p:nvSpPr>
            <p:spPr>
              <a:xfrm>
                <a:off x="6137" y="3704"/>
                <a:ext cx="611" cy="35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17" name="菱形 116"/>
              <p:cNvSpPr/>
              <p:nvPr>
                <p:custDataLst>
                  <p:tags r:id="rId3"/>
                </p:custDataLst>
              </p:nvPr>
            </p:nvSpPr>
            <p:spPr>
              <a:xfrm>
                <a:off x="6453" y="3704"/>
                <a:ext cx="611" cy="35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nvGrpSpPr>
            <p:cNvPr id="77830" name="组合 117"/>
            <p:cNvGrpSpPr/>
            <p:nvPr/>
          </p:nvGrpSpPr>
          <p:grpSpPr>
            <a:xfrm>
              <a:off x="2782" y="6308"/>
              <a:ext cx="927" cy="356"/>
              <a:chOff x="6137" y="3704"/>
              <a:chExt cx="927" cy="356"/>
            </a:xfrm>
          </p:grpSpPr>
          <p:sp>
            <p:nvSpPr>
              <p:cNvPr id="119" name="菱形 118"/>
              <p:cNvSpPr/>
              <p:nvPr>
                <p:custDataLst>
                  <p:tags r:id="rId4"/>
                </p:custDataLst>
              </p:nvPr>
            </p:nvSpPr>
            <p:spPr>
              <a:xfrm>
                <a:off x="6137" y="3704"/>
                <a:ext cx="611" cy="35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20" name="菱形 119"/>
              <p:cNvSpPr/>
              <p:nvPr>
                <p:custDataLst>
                  <p:tags r:id="rId5"/>
                </p:custDataLst>
              </p:nvPr>
            </p:nvSpPr>
            <p:spPr>
              <a:xfrm>
                <a:off x="6453" y="3704"/>
                <a:ext cx="611" cy="35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nvGrpSpPr>
            <p:cNvPr id="77833" name="组合 120"/>
            <p:cNvGrpSpPr/>
            <p:nvPr/>
          </p:nvGrpSpPr>
          <p:grpSpPr>
            <a:xfrm flipH="1">
              <a:off x="15330" y="6308"/>
              <a:ext cx="927" cy="356"/>
              <a:chOff x="5986" y="3704"/>
              <a:chExt cx="927" cy="356"/>
            </a:xfrm>
          </p:grpSpPr>
          <p:sp>
            <p:nvSpPr>
              <p:cNvPr id="122" name="菱形 121"/>
              <p:cNvSpPr/>
              <p:nvPr>
                <p:custDataLst>
                  <p:tags r:id="rId6"/>
                </p:custDataLst>
              </p:nvPr>
            </p:nvSpPr>
            <p:spPr>
              <a:xfrm>
                <a:off x="5986" y="3704"/>
                <a:ext cx="611" cy="35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23" name="菱形 122"/>
              <p:cNvSpPr/>
              <p:nvPr>
                <p:custDataLst>
                  <p:tags r:id="rId7"/>
                </p:custDataLst>
              </p:nvPr>
            </p:nvSpPr>
            <p:spPr>
              <a:xfrm>
                <a:off x="6302" y="3704"/>
                <a:ext cx="611" cy="35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nvGrpSpPr>
            <p:cNvPr id="77836" name="组合 123"/>
            <p:cNvGrpSpPr/>
            <p:nvPr/>
          </p:nvGrpSpPr>
          <p:grpSpPr>
            <a:xfrm flipH="1">
              <a:off x="15345" y="2764"/>
              <a:ext cx="927" cy="356"/>
              <a:chOff x="5971" y="3704"/>
              <a:chExt cx="927" cy="356"/>
            </a:xfrm>
          </p:grpSpPr>
          <p:sp>
            <p:nvSpPr>
              <p:cNvPr id="125" name="菱形 124"/>
              <p:cNvSpPr/>
              <p:nvPr>
                <p:custDataLst>
                  <p:tags r:id="rId8"/>
                </p:custDataLst>
              </p:nvPr>
            </p:nvSpPr>
            <p:spPr>
              <a:xfrm>
                <a:off x="5971" y="3704"/>
                <a:ext cx="611" cy="35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26" name="菱形 125"/>
              <p:cNvSpPr/>
              <p:nvPr>
                <p:custDataLst>
                  <p:tags r:id="rId9"/>
                </p:custDataLst>
              </p:nvPr>
            </p:nvSpPr>
            <p:spPr>
              <a:xfrm>
                <a:off x="6287" y="3704"/>
                <a:ext cx="611" cy="35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sp>
        <p:nvSpPr>
          <p:cNvPr id="2" name="Title 6"/>
          <p:cNvSpPr txBox="1"/>
          <p:nvPr>
            <p:custDataLst>
              <p:tags r:id="rId10"/>
            </p:custDataLst>
          </p:nvPr>
        </p:nvSpPr>
        <p:spPr>
          <a:xfrm>
            <a:off x="1271270" y="2061210"/>
            <a:ext cx="9521190" cy="444944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10000"/>
              </a:lnSpc>
              <a:spcBef>
                <a:spcPts val="755"/>
              </a:spcBef>
              <a:spcAft>
                <a:spcPts val="0"/>
              </a:spcAft>
              <a:buClr>
                <a:srgbClr val="1F4E78"/>
              </a:buClr>
              <a:buSzPct val="120000"/>
              <a:buFont typeface="Wingdings" panose="05000000000000000000" charset="0"/>
              <a:buChar char="v"/>
            </a:pPr>
            <a:r>
              <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二、调查与分析</a:t>
            </a:r>
            <a:endPar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10000"/>
              </a:lnSpc>
              <a:spcBef>
                <a:spcPts val="755"/>
              </a:spcBef>
              <a:spcAft>
                <a:spcPts val="0"/>
              </a:spcAft>
              <a:buClr>
                <a:srgbClr val="1F4E78"/>
              </a:buClr>
              <a:buSzPct val="120000"/>
              <a:buFont typeface="Wingdings" panose="05000000000000000000" charset="0"/>
            </a:pPr>
            <a:r>
              <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 调研对象</a:t>
            </a:r>
            <a:endPar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10000"/>
              </a:lnSpc>
              <a:spcBef>
                <a:spcPts val="755"/>
              </a:spcBef>
              <a:spcAft>
                <a:spcPts val="0"/>
              </a:spcAft>
              <a:buClr>
                <a:srgbClr val="1F4E78"/>
              </a:buClr>
              <a:buSzPct val="120000"/>
              <a:buFont typeface="Wingdings" panose="05000000000000000000" charset="0"/>
            </a:pPr>
            <a:r>
              <a:rPr lang="zh-CN" altLang="en-US" sz="14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——资深新闻记者（通讯社、电视台、中国医药专业媒体等）。</a:t>
            </a:r>
            <a:endParaRPr lang="zh-CN" altLang="en-US" sz="14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10000"/>
              </a:lnSpc>
              <a:spcBef>
                <a:spcPts val="755"/>
              </a:spcBef>
              <a:spcAft>
                <a:spcPts val="0"/>
              </a:spcAft>
              <a:buClr>
                <a:srgbClr val="1F4E78"/>
              </a:buClr>
              <a:buSzPct val="120000"/>
              <a:buFont typeface="Wingdings" panose="05000000000000000000" charset="0"/>
            </a:pPr>
            <a:r>
              <a:rPr lang="zh-CN" altLang="en-US" sz="14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——业内人士。</a:t>
            </a:r>
            <a:endParaRPr lang="zh-CN" altLang="en-US" sz="14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10000"/>
              </a:lnSpc>
              <a:spcBef>
                <a:spcPts val="755"/>
              </a:spcBef>
              <a:spcAft>
                <a:spcPts val="0"/>
              </a:spcAft>
              <a:buClr>
                <a:srgbClr val="1F4E78"/>
              </a:buClr>
              <a:buSzPct val="120000"/>
              <a:buFont typeface="Wingdings" panose="05000000000000000000" charset="0"/>
            </a:pPr>
            <a:r>
              <a:rPr lang="zh-CN" altLang="en-US" sz="14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——国家医药监督管理局。</a:t>
            </a:r>
            <a:endParaRPr lang="zh-CN" altLang="en-US" sz="14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10000"/>
              </a:lnSpc>
              <a:spcBef>
                <a:spcPts val="755"/>
              </a:spcBef>
              <a:spcAft>
                <a:spcPts val="0"/>
              </a:spcAft>
              <a:buClr>
                <a:srgbClr val="1F4E78"/>
              </a:buClr>
              <a:buSzPct val="120000"/>
              <a:buFont typeface="Wingdings" panose="05000000000000000000" charset="0"/>
            </a:pPr>
            <a:r>
              <a:rPr lang="zh-CN" altLang="en-US" sz="14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——消费者、经销商。</a:t>
            </a:r>
            <a:endParaRPr lang="zh-CN" altLang="en-US" sz="14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10000"/>
              </a:lnSpc>
              <a:spcBef>
                <a:spcPts val="755"/>
              </a:spcBef>
              <a:spcAft>
                <a:spcPts val="0"/>
              </a:spcAft>
              <a:buClr>
                <a:srgbClr val="1F4E78"/>
              </a:buClr>
              <a:buSzPct val="120000"/>
              <a:buFont typeface="Wingdings" panose="05000000000000000000" charset="0"/>
            </a:pPr>
            <a:r>
              <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 调研方式</a:t>
            </a:r>
            <a:endPar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10000"/>
              </a:lnSpc>
              <a:spcBef>
                <a:spcPts val="755"/>
              </a:spcBef>
              <a:spcAft>
                <a:spcPts val="0"/>
              </a:spcAft>
              <a:buClr>
                <a:srgbClr val="1F4E78"/>
              </a:buClr>
              <a:buSzPct val="120000"/>
              <a:buFont typeface="Wingdings" panose="05000000000000000000" charset="0"/>
            </a:pPr>
            <a:r>
              <a:rPr lang="zh-CN" altLang="en-US" sz="14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访谈、资料收集、热线电话反馈。</a:t>
            </a:r>
            <a:endParaRPr lang="zh-CN" altLang="en-US" sz="14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10000"/>
              </a:lnSpc>
              <a:spcBef>
                <a:spcPts val="755"/>
              </a:spcBef>
              <a:spcAft>
                <a:spcPts val="0"/>
              </a:spcAft>
              <a:buClr>
                <a:srgbClr val="1F4E78"/>
              </a:buClr>
              <a:buSzPct val="120000"/>
              <a:buFont typeface="Wingdings" panose="05000000000000000000" charset="0"/>
            </a:pPr>
            <a:r>
              <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 研究与分析</a:t>
            </a:r>
            <a:endPar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10000"/>
              </a:lnSpc>
              <a:spcBef>
                <a:spcPts val="755"/>
              </a:spcBef>
              <a:spcAft>
                <a:spcPts val="0"/>
              </a:spcAft>
              <a:buClr>
                <a:srgbClr val="1F4E78"/>
              </a:buClr>
              <a:buSzPct val="120000"/>
              <a:buFont typeface="Wingdings" panose="05000000000000000000" charset="0"/>
            </a:pPr>
            <a:r>
              <a:rPr lang="zh-CN" altLang="en-US" sz="14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中美史克生产的康泰克一直是中国感冒药市场的第一品牌，这样一个高知名度和美誉度的药品品牌被中国政府禁止无疑会引起轩然大波，媒体势必会进行大量报道。</a:t>
            </a:r>
            <a:endParaRPr lang="zh-CN" altLang="en-US" sz="14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10000"/>
              </a:lnSpc>
              <a:spcBef>
                <a:spcPts val="755"/>
              </a:spcBef>
              <a:spcAft>
                <a:spcPts val="0"/>
              </a:spcAft>
              <a:buClr>
                <a:srgbClr val="1F4E78"/>
              </a:buClr>
              <a:buSzPct val="120000"/>
              <a:buFont typeface="Wingdings" panose="05000000000000000000" charset="0"/>
            </a:pPr>
            <a:r>
              <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 调研结论</a:t>
            </a:r>
            <a:endPar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10000"/>
              </a:lnSpc>
              <a:spcBef>
                <a:spcPts val="755"/>
              </a:spcBef>
              <a:spcAft>
                <a:spcPts val="0"/>
              </a:spcAft>
              <a:buClr>
                <a:srgbClr val="1F4E78"/>
              </a:buClr>
              <a:buSzPct val="120000"/>
              <a:buFont typeface="Wingdings" panose="05000000000000000000" charset="0"/>
            </a:pPr>
            <a:r>
              <a:rPr lang="zh-CN" altLang="en-US" sz="14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经过全面周密的调研分析，中国环球公关与史克公司共同认识到：①中国政府主管部门和中国各大媒体均已直接或间接介入此次 PPA 事件。</a:t>
            </a:r>
            <a:endParaRPr lang="zh-CN" altLang="en-US" sz="14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40291" name="图片 4"/>
          <p:cNvPicPr/>
          <p:nvPr>
            <p:custDataLst>
              <p:tags r:id="rId11"/>
            </p:custDataLst>
          </p:nvPr>
        </p:nvPicPr>
        <p:blipFill>
          <a:blip r:embed="rId12"/>
          <a:srcRect l="15959" r="16312"/>
          <a:stretch>
            <a:fillRect/>
          </a:stretch>
        </p:blipFill>
        <p:spPr>
          <a:xfrm>
            <a:off x="7752080" y="2277110"/>
            <a:ext cx="2710180" cy="2381885"/>
          </a:xfrm>
          <a:prstGeom prst="rect">
            <a:avLst/>
          </a:prstGeom>
          <a:noFill/>
          <a:ln w="9525">
            <a:noFill/>
          </a:ln>
        </p:spPr>
      </p:pic>
    </p:spTree>
    <p:custDataLst>
      <p:tags r:id="rId13"/>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6433" name="组合 28"/>
          <p:cNvGrpSpPr/>
          <p:nvPr/>
        </p:nvGrpSpPr>
        <p:grpSpPr>
          <a:xfrm>
            <a:off x="927100" y="341313"/>
            <a:ext cx="10360025" cy="523875"/>
            <a:chOff x="1459" y="538"/>
            <a:chExt cx="16315" cy="825"/>
          </a:xfrm>
        </p:grpSpPr>
        <p:cxnSp>
          <p:nvCxnSpPr>
            <p:cNvPr id="53" name="直接连接符 52"/>
            <p:cNvCxnSpPr/>
            <p:nvPr>
              <p:custDataLst>
                <p:tags r:id="rId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lang="zh-CN" altLang="en-US" sz="2800" spc="3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4" name="Title 6"/>
          <p:cNvSpPr txBox="1"/>
          <p:nvPr>
            <p:custDataLst>
              <p:tags r:id="rId4"/>
            </p:custDataLst>
          </p:nvPr>
        </p:nvSpPr>
        <p:spPr>
          <a:xfrm>
            <a:off x="1004570" y="1624013"/>
            <a:ext cx="10229850" cy="43180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30000"/>
              </a:lnSpc>
              <a:spcBef>
                <a:spcPts val="1000"/>
              </a:spcBef>
              <a:spcAft>
                <a:spcPts val="0"/>
              </a:spcAft>
              <a:buClr>
                <a:srgbClr val="1F4E78"/>
              </a:buClr>
              <a:buSzPct val="110000"/>
              <a:buFont typeface="Wingdings" panose="05000000000000000000" charset="0"/>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三、项目策划</a:t>
            </a:r>
            <a:endPar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40" name="直接连接符 39"/>
          <p:cNvCxnSpPr/>
          <p:nvPr>
            <p:custDataLst>
              <p:tags r:id="rId5"/>
            </p:custDataLst>
          </p:nvPr>
        </p:nvCxnSpPr>
        <p:spPr>
          <a:xfrm>
            <a:off x="1365250" y="3235325"/>
            <a:ext cx="10033200" cy="0"/>
          </a:xfrm>
          <a:prstGeom prst="line">
            <a:avLst/>
          </a:prstGeom>
          <a:ln>
            <a:solidFill>
              <a:srgbClr val="1F74AD">
                <a:lumMod val="40000"/>
                <a:lumOff val="60000"/>
              </a:srgbClr>
            </a:solidFill>
            <a:prstDash val="dash"/>
          </a:ln>
        </p:spPr>
        <p:style>
          <a:lnRef idx="1">
            <a:srgbClr val="1F74AD"/>
          </a:lnRef>
          <a:fillRef idx="0">
            <a:srgbClr val="1F74AD"/>
          </a:fillRef>
          <a:effectRef idx="0">
            <a:srgbClr val="1F74AD"/>
          </a:effectRef>
          <a:fontRef idx="minor">
            <a:srgbClr val="000000"/>
          </a:fontRef>
        </p:style>
      </p:cxnSp>
      <p:grpSp>
        <p:nvGrpSpPr>
          <p:cNvPr id="61" name="组合 60"/>
          <p:cNvGrpSpPr/>
          <p:nvPr/>
        </p:nvGrpSpPr>
        <p:grpSpPr>
          <a:xfrm>
            <a:off x="1522730" y="3390900"/>
            <a:ext cx="2079625" cy="1595438"/>
            <a:chOff x="3200" y="3624"/>
            <a:chExt cx="3276" cy="2513"/>
          </a:xfrm>
        </p:grpSpPr>
        <p:sp>
          <p:nvSpPr>
            <p:cNvPr id="51" name="任意多边形 50"/>
            <p:cNvSpPr/>
            <p:nvPr>
              <p:custDataLst>
                <p:tags r:id="rId6"/>
              </p:custDataLst>
            </p:nvPr>
          </p:nvSpPr>
          <p:spPr>
            <a:xfrm>
              <a:off x="3200"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A</a:t>
              </a:r>
              <a:endParaRPr lang="en-US" altLang="zh-CN" strike="noStrike" noProof="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78" name="矩形 77"/>
            <p:cNvSpPr/>
            <p:nvPr>
              <p:custDataLst>
                <p:tags r:id="rId7"/>
              </p:custDataLst>
            </p:nvPr>
          </p:nvSpPr>
          <p:spPr>
            <a:xfrm>
              <a:off x="3200" y="4473"/>
              <a:ext cx="3276" cy="1664"/>
            </a:xfrm>
            <a:prstGeom prst="rect">
              <a:avLst/>
            </a:prstGeom>
            <a:solidFill>
              <a:srgbClr val="1F74AD">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9" name="圆角矩形 78"/>
            <p:cNvSpPr/>
            <p:nvPr>
              <p:custDataLst>
                <p:tags r:id="rId8"/>
              </p:custDataLst>
            </p:nvPr>
          </p:nvSpPr>
          <p:spPr>
            <a:xfrm>
              <a:off x="3684"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0" name="圆角矩形 79"/>
            <p:cNvSpPr/>
            <p:nvPr>
              <p:custDataLst>
                <p:tags r:id="rId9"/>
              </p:custDataLst>
            </p:nvPr>
          </p:nvSpPr>
          <p:spPr>
            <a:xfrm>
              <a:off x="5753"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2" name="文本框 51"/>
            <p:cNvSpPr txBox="1"/>
            <p:nvPr>
              <p:custDataLst>
                <p:tags r:id="rId10"/>
              </p:custDataLst>
            </p:nvPr>
          </p:nvSpPr>
          <p:spPr>
            <a:xfrm>
              <a:off x="3200" y="4539"/>
              <a:ext cx="3276" cy="1598"/>
            </a:xfrm>
            <a:prstGeom prst="rect">
              <a:avLst/>
            </a:prstGeom>
            <a:noFill/>
          </p:spPr>
          <p:txBody>
            <a:bodyPr wrap="none" rtlCol="0" anchor="ctr">
              <a:normAutofit/>
            </a:bodyPr>
            <a:p>
              <a:pPr algn="ctr">
                <a:lnSpc>
                  <a:spcPct val="120000"/>
                </a:lnSpc>
              </a:pPr>
              <a:r>
                <a:rPr lang="zh-CN" altLang="en-US" sz="18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rPr>
                <a:t>1. 目标</a:t>
              </a:r>
              <a:endParaRPr lang="zh-CN" altLang="en-US" sz="18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grpSp>
      <p:grpSp>
        <p:nvGrpSpPr>
          <p:cNvPr id="62" name="组合 61"/>
          <p:cNvGrpSpPr/>
          <p:nvPr/>
        </p:nvGrpSpPr>
        <p:grpSpPr>
          <a:xfrm>
            <a:off x="4044633" y="3390900"/>
            <a:ext cx="2079625" cy="1595438"/>
            <a:chOff x="7962" y="3624"/>
            <a:chExt cx="3276" cy="2513"/>
          </a:xfrm>
        </p:grpSpPr>
        <p:sp>
          <p:nvSpPr>
            <p:cNvPr id="50" name="任意多边形 49"/>
            <p:cNvSpPr/>
            <p:nvPr>
              <p:custDataLst>
                <p:tags r:id="rId11"/>
              </p:custDataLst>
            </p:nvPr>
          </p:nvSpPr>
          <p:spPr>
            <a:xfrm>
              <a:off x="7962"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B</a:t>
              </a:r>
              <a:endParaRPr lang="en-US" altLang="zh-CN" strike="noStrike" noProof="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55" name="矩形 54"/>
            <p:cNvSpPr/>
            <p:nvPr>
              <p:custDataLst>
                <p:tags r:id="rId12"/>
              </p:custDataLst>
            </p:nvPr>
          </p:nvSpPr>
          <p:spPr>
            <a:xfrm>
              <a:off x="7962" y="4473"/>
              <a:ext cx="3276" cy="1664"/>
            </a:xfrm>
            <a:prstGeom prst="rect">
              <a:avLst/>
            </a:prstGeom>
            <a:solidFill>
              <a:srgbClr val="3498D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0" name="圆角矩形 59"/>
            <p:cNvSpPr/>
            <p:nvPr>
              <p:custDataLst>
                <p:tags r:id="rId13"/>
              </p:custDataLst>
            </p:nvPr>
          </p:nvSpPr>
          <p:spPr>
            <a:xfrm>
              <a:off x="8446"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5" name="圆角矩形 44"/>
            <p:cNvSpPr/>
            <p:nvPr>
              <p:custDataLst>
                <p:tags r:id="rId14"/>
              </p:custDataLst>
            </p:nvPr>
          </p:nvSpPr>
          <p:spPr>
            <a:xfrm>
              <a:off x="10515"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4" name="文本框 53"/>
            <p:cNvSpPr txBox="1"/>
            <p:nvPr>
              <p:custDataLst>
                <p:tags r:id="rId15"/>
              </p:custDataLst>
            </p:nvPr>
          </p:nvSpPr>
          <p:spPr>
            <a:xfrm>
              <a:off x="7962" y="4523"/>
              <a:ext cx="3276" cy="1598"/>
            </a:xfrm>
            <a:prstGeom prst="rect">
              <a:avLst/>
            </a:prstGeom>
            <a:noFill/>
          </p:spPr>
          <p:txBody>
            <a:bodyPr wrap="none" rtlCol="0" anchor="ctr">
              <a:normAutofit/>
            </a:bodyPr>
            <a:p>
              <a:pPr algn="ctr">
                <a:lnSpc>
                  <a:spcPct val="120000"/>
                </a:lnSpc>
              </a:pPr>
              <a:r>
                <a:rPr lang="zh-CN" altLang="en-US" sz="18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rPr>
                <a:t>2. 目标受众</a:t>
              </a:r>
              <a:endParaRPr lang="zh-CN" altLang="en-US" sz="18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grpSp>
      <p:grpSp>
        <p:nvGrpSpPr>
          <p:cNvPr id="63" name="组合 62"/>
          <p:cNvGrpSpPr/>
          <p:nvPr/>
        </p:nvGrpSpPr>
        <p:grpSpPr>
          <a:xfrm>
            <a:off x="6566535" y="3390900"/>
            <a:ext cx="2079625" cy="1595438"/>
            <a:chOff x="12724" y="3624"/>
            <a:chExt cx="3276" cy="2513"/>
          </a:xfrm>
        </p:grpSpPr>
        <p:sp>
          <p:nvSpPr>
            <p:cNvPr id="41" name="任意多边形 40"/>
            <p:cNvSpPr/>
            <p:nvPr>
              <p:custDataLst>
                <p:tags r:id="rId16"/>
              </p:custDataLst>
            </p:nvPr>
          </p:nvSpPr>
          <p:spPr>
            <a:xfrm>
              <a:off x="12724"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C</a:t>
              </a:r>
              <a:endParaRPr lang="en-US" altLang="zh-CN" strike="noStrike" noProof="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2" name="矩形 41"/>
            <p:cNvSpPr/>
            <p:nvPr>
              <p:custDataLst>
                <p:tags r:id="rId17"/>
              </p:custDataLst>
            </p:nvPr>
          </p:nvSpPr>
          <p:spPr>
            <a:xfrm>
              <a:off x="12724" y="4473"/>
              <a:ext cx="3276" cy="1664"/>
            </a:xfrm>
            <a:prstGeom prst="rect">
              <a:avLst/>
            </a:prstGeom>
            <a:solidFill>
              <a:srgbClr val="1AA3AA">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3" name="圆角矩形 42"/>
            <p:cNvSpPr/>
            <p:nvPr>
              <p:custDataLst>
                <p:tags r:id="rId18"/>
              </p:custDataLst>
            </p:nvPr>
          </p:nvSpPr>
          <p:spPr>
            <a:xfrm>
              <a:off x="13208"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4" name="圆角矩形 43"/>
            <p:cNvSpPr/>
            <p:nvPr>
              <p:custDataLst>
                <p:tags r:id="rId19"/>
              </p:custDataLst>
            </p:nvPr>
          </p:nvSpPr>
          <p:spPr>
            <a:xfrm>
              <a:off x="15277"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6" name="文本框 55"/>
            <p:cNvSpPr txBox="1"/>
            <p:nvPr>
              <p:custDataLst>
                <p:tags r:id="rId20"/>
              </p:custDataLst>
            </p:nvPr>
          </p:nvSpPr>
          <p:spPr>
            <a:xfrm>
              <a:off x="12724" y="4523"/>
              <a:ext cx="3276" cy="1598"/>
            </a:xfrm>
            <a:prstGeom prst="rect">
              <a:avLst/>
            </a:prstGeom>
            <a:noFill/>
          </p:spPr>
          <p:txBody>
            <a:bodyPr wrap="none" rtlCol="0" anchor="ctr">
              <a:normAutofit/>
            </a:bodyPr>
            <a:p>
              <a:pPr algn="ctr">
                <a:lnSpc>
                  <a:spcPct val="120000"/>
                </a:lnSpc>
              </a:pPr>
              <a:r>
                <a:rPr lang="zh-CN" altLang="en-US" sz="18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rPr>
                <a:t>3. 策略</a:t>
              </a:r>
              <a:endParaRPr lang="zh-CN" altLang="en-US" sz="18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grpSp>
      <p:sp>
        <p:nvSpPr>
          <p:cNvPr id="3" name="文本框 2"/>
          <p:cNvSpPr txBox="1"/>
          <p:nvPr/>
        </p:nvSpPr>
        <p:spPr>
          <a:xfrm>
            <a:off x="3719672" y="949325"/>
            <a:ext cx="4592955"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中美史克 PPA 事件危机管理</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grpSp>
        <p:nvGrpSpPr>
          <p:cNvPr id="2" name="组合 1"/>
          <p:cNvGrpSpPr/>
          <p:nvPr/>
        </p:nvGrpSpPr>
        <p:grpSpPr>
          <a:xfrm>
            <a:off x="9126855" y="3421698"/>
            <a:ext cx="2079625" cy="1595437"/>
            <a:chOff x="3200" y="6297"/>
            <a:chExt cx="3276" cy="2513"/>
          </a:xfrm>
        </p:grpSpPr>
        <p:sp>
          <p:nvSpPr>
            <p:cNvPr id="4" name="任意多边形 3"/>
            <p:cNvSpPr/>
            <p:nvPr>
              <p:custDataLst>
                <p:tags r:id="rId21"/>
              </p:custDataLst>
            </p:nvPr>
          </p:nvSpPr>
          <p:spPr>
            <a:xfrm>
              <a:off x="3200" y="6589"/>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D</a:t>
              </a:r>
              <a:endParaRPr lang="en-US" altLang="zh-CN" strike="noStrike" noProof="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5" name="矩形 4"/>
            <p:cNvSpPr/>
            <p:nvPr>
              <p:custDataLst>
                <p:tags r:id="rId22"/>
              </p:custDataLst>
            </p:nvPr>
          </p:nvSpPr>
          <p:spPr>
            <a:xfrm>
              <a:off x="3200" y="7146"/>
              <a:ext cx="3276" cy="1664"/>
            </a:xfrm>
            <a:prstGeom prst="rect">
              <a:avLst/>
            </a:prstGeom>
            <a:solidFill>
              <a:srgbClr val="69A35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圆角矩形 5"/>
            <p:cNvSpPr/>
            <p:nvPr>
              <p:custDataLst>
                <p:tags r:id="rId23"/>
              </p:custDataLst>
            </p:nvPr>
          </p:nvSpPr>
          <p:spPr>
            <a:xfrm>
              <a:off x="3684"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圆角矩形 6"/>
            <p:cNvSpPr/>
            <p:nvPr>
              <p:custDataLst>
                <p:tags r:id="rId24"/>
              </p:custDataLst>
            </p:nvPr>
          </p:nvSpPr>
          <p:spPr>
            <a:xfrm>
              <a:off x="5753"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文本框 7"/>
            <p:cNvSpPr txBox="1"/>
            <p:nvPr>
              <p:custDataLst>
                <p:tags r:id="rId25"/>
              </p:custDataLst>
            </p:nvPr>
          </p:nvSpPr>
          <p:spPr>
            <a:xfrm>
              <a:off x="3200" y="7196"/>
              <a:ext cx="3276" cy="1598"/>
            </a:xfrm>
            <a:prstGeom prst="rect">
              <a:avLst/>
            </a:prstGeom>
            <a:noFill/>
          </p:spPr>
          <p:txBody>
            <a:bodyPr wrap="none" rtlCol="0" anchor="ctr">
              <a:normAutofit/>
            </a:bodyPr>
            <a:p>
              <a:pPr algn="ctr">
                <a:lnSpc>
                  <a:spcPct val="120000"/>
                </a:lnSpc>
              </a:pPr>
              <a:r>
                <a:rPr lang="zh-CN" altLang="en-US" sz="18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rPr>
                <a:t>4. 战术配合</a:t>
              </a:r>
              <a:endParaRPr lang="zh-CN" altLang="en-US" sz="18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grpSp>
      <p:sp>
        <p:nvSpPr>
          <p:cNvPr id="114" name="圆角矩形 113"/>
          <p:cNvSpPr/>
          <p:nvPr>
            <p:custDataLst>
              <p:tags r:id="rId26"/>
            </p:custDataLst>
          </p:nvPr>
        </p:nvSpPr>
        <p:spPr>
          <a:xfrm>
            <a:off x="839470" y="2814955"/>
            <a:ext cx="10636250" cy="2643505"/>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Tree>
    <p:custDataLst>
      <p:tags r:id="rId27"/>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p:tgtEl>
                                          <p:spTgt spid="40"/>
                                        </p:tgtEl>
                                        <p:attrNameLst>
                                          <p:attrName>ppt_y</p:attrName>
                                        </p:attrNameLst>
                                      </p:cBhvr>
                                      <p:tavLst>
                                        <p:tav tm="0">
                                          <p:val>
                                            <p:strVal val="#ppt_y-#ppt_h*1.125000"/>
                                          </p:val>
                                        </p:tav>
                                        <p:tav tm="100000">
                                          <p:val>
                                            <p:strVal val="#ppt_y"/>
                                          </p:val>
                                        </p:tav>
                                      </p:tavLst>
                                    </p:anim>
                                    <p:animEffect transition="in" filter="wipe(down)">
                                      <p:cBhvr>
                                        <p:cTn id="8" dur="500"/>
                                        <p:tgtEl>
                                          <p:spTgt spid="40"/>
                                        </p:tgtEl>
                                      </p:cBhvr>
                                    </p:animEffect>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61"/>
                                        </p:tgtEl>
                                        <p:attrNameLst>
                                          <p:attrName>style.visibility</p:attrName>
                                        </p:attrNameLst>
                                      </p:cBhvr>
                                      <p:to>
                                        <p:strVal val="visible"/>
                                      </p:to>
                                    </p:set>
                                    <p:anim calcmode="lin" valueType="num">
                                      <p:cBhvr>
                                        <p:cTn id="12" dur="500"/>
                                        <p:tgtEl>
                                          <p:spTgt spid="61"/>
                                        </p:tgtEl>
                                        <p:attrNameLst>
                                          <p:attrName>ppt_y</p:attrName>
                                        </p:attrNameLst>
                                      </p:cBhvr>
                                      <p:tavLst>
                                        <p:tav tm="0">
                                          <p:val>
                                            <p:strVal val="#ppt_y-#ppt_h*1.125000"/>
                                          </p:val>
                                        </p:tav>
                                        <p:tav tm="100000">
                                          <p:val>
                                            <p:strVal val="#ppt_y"/>
                                          </p:val>
                                        </p:tav>
                                      </p:tavLst>
                                    </p:anim>
                                    <p:animEffect transition="in" filter="wipe(down)">
                                      <p:cBhvr>
                                        <p:cTn id="13" dur="500"/>
                                        <p:tgtEl>
                                          <p:spTgt spid="61"/>
                                        </p:tgtEl>
                                      </p:cBhvr>
                                    </p:animEffect>
                                  </p:childTnLst>
                                </p:cTn>
                              </p:par>
                            </p:childTnLst>
                          </p:cTn>
                        </p:par>
                        <p:par>
                          <p:cTn id="14" fill="hold">
                            <p:stCondLst>
                              <p:cond delay="1000"/>
                            </p:stCondLst>
                            <p:childTnLst>
                              <p:par>
                                <p:cTn id="15" presetID="12" presetClass="entr" presetSubtype="1" fill="hold" nodeType="afterEffect">
                                  <p:stCondLst>
                                    <p:cond delay="0"/>
                                  </p:stCondLst>
                                  <p:childTnLst>
                                    <p:set>
                                      <p:cBhvr>
                                        <p:cTn id="16" dur="1" fill="hold">
                                          <p:stCondLst>
                                            <p:cond delay="0"/>
                                          </p:stCondLst>
                                        </p:cTn>
                                        <p:tgtEl>
                                          <p:spTgt spid="62"/>
                                        </p:tgtEl>
                                        <p:attrNameLst>
                                          <p:attrName>style.visibility</p:attrName>
                                        </p:attrNameLst>
                                      </p:cBhvr>
                                      <p:to>
                                        <p:strVal val="visible"/>
                                      </p:to>
                                    </p:set>
                                    <p:anim calcmode="lin" valueType="num">
                                      <p:cBhvr>
                                        <p:cTn id="17" dur="500"/>
                                        <p:tgtEl>
                                          <p:spTgt spid="62"/>
                                        </p:tgtEl>
                                        <p:attrNameLst>
                                          <p:attrName>ppt_y</p:attrName>
                                        </p:attrNameLst>
                                      </p:cBhvr>
                                      <p:tavLst>
                                        <p:tav tm="0">
                                          <p:val>
                                            <p:strVal val="#ppt_y-#ppt_h*1.125000"/>
                                          </p:val>
                                        </p:tav>
                                        <p:tav tm="100000">
                                          <p:val>
                                            <p:strVal val="#ppt_y"/>
                                          </p:val>
                                        </p:tav>
                                      </p:tavLst>
                                    </p:anim>
                                    <p:animEffect transition="in" filter="wipe(down)">
                                      <p:cBhvr>
                                        <p:cTn id="18" dur="500"/>
                                        <p:tgtEl>
                                          <p:spTgt spid="62"/>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63"/>
                                        </p:tgtEl>
                                        <p:attrNameLst>
                                          <p:attrName>style.visibility</p:attrName>
                                        </p:attrNameLst>
                                      </p:cBhvr>
                                      <p:to>
                                        <p:strVal val="visible"/>
                                      </p:to>
                                    </p:set>
                                    <p:anim calcmode="lin" valueType="num">
                                      <p:cBhvr>
                                        <p:cTn id="22" dur="500"/>
                                        <p:tgtEl>
                                          <p:spTgt spid="63"/>
                                        </p:tgtEl>
                                        <p:attrNameLst>
                                          <p:attrName>ppt_y</p:attrName>
                                        </p:attrNameLst>
                                      </p:cBhvr>
                                      <p:tavLst>
                                        <p:tav tm="0">
                                          <p:val>
                                            <p:strVal val="#ppt_y-#ppt_h*1.125000"/>
                                          </p:val>
                                        </p:tav>
                                        <p:tav tm="100000">
                                          <p:val>
                                            <p:strVal val="#ppt_y"/>
                                          </p:val>
                                        </p:tav>
                                      </p:tavLst>
                                    </p:anim>
                                    <p:animEffect transition="in" filter="wipe(down)">
                                      <p:cBhvr>
                                        <p:cTn id="23" dur="500"/>
                                        <p:tgtEl>
                                          <p:spTgt spid="63"/>
                                        </p:tgtEl>
                                      </p:cBhvr>
                                    </p:animEffect>
                                  </p:childTnLst>
                                </p:cTn>
                              </p:par>
                            </p:childTnLst>
                          </p:cTn>
                        </p:par>
                        <p:par>
                          <p:cTn id="24" fill="hold">
                            <p:stCondLst>
                              <p:cond delay="2000"/>
                            </p:stCondLst>
                            <p:childTnLst>
                              <p:par>
                                <p:cTn id="25" presetID="12" presetClass="entr" presetSubtype="1"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p:cTn id="27" dur="500"/>
                                        <p:tgtEl>
                                          <p:spTgt spid="2"/>
                                        </p:tgtEl>
                                        <p:attrNameLst>
                                          <p:attrName>ppt_y</p:attrName>
                                        </p:attrNameLst>
                                      </p:cBhvr>
                                      <p:tavLst>
                                        <p:tav tm="0">
                                          <p:val>
                                            <p:strVal val="#ppt_y-#ppt_h*1.125000"/>
                                          </p:val>
                                        </p:tav>
                                        <p:tav tm="100000">
                                          <p:val>
                                            <p:strVal val="#ppt_y"/>
                                          </p:val>
                                        </p:tav>
                                      </p:tavLst>
                                    </p:anim>
                                    <p:animEffect transition="in" filter="wipe(down)">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682" name="组合 7"/>
          <p:cNvGrpSpPr/>
          <p:nvPr/>
        </p:nvGrpSpPr>
        <p:grpSpPr>
          <a:xfrm>
            <a:off x="1979930" y="1812925"/>
            <a:ext cx="8159750" cy="3232150"/>
            <a:chOff x="6403" y="547"/>
            <a:chExt cx="12139" cy="9676"/>
          </a:xfrm>
        </p:grpSpPr>
        <p:sp>
          <p:nvSpPr>
            <p:cNvPr id="4" name="矩形 3"/>
            <p:cNvSpPr/>
            <p:nvPr>
              <p:custDataLst>
                <p:tags r:id="rId1"/>
              </p:custDataLst>
            </p:nvPr>
          </p:nvSpPr>
          <p:spPr>
            <a:xfrm>
              <a:off x="6403" y="547"/>
              <a:ext cx="12139" cy="9676"/>
            </a:xfrm>
            <a:prstGeom prst="rect">
              <a:avLst/>
            </a:prstGeom>
            <a:pattFill prst="wdUpDiag">
              <a:fgClr>
                <a:schemeClr val="bg1"/>
              </a:fgClr>
              <a:bgClr>
                <a:srgbClr val="E8F0F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kumimoji="1" lang="zh-CN" altLang="en-US" sz="1600" b="1" strike="noStrike" noProof="1" dirty="0">
                <a:solidFill>
                  <a:schemeClr val="bg1"/>
                </a:solidFill>
                <a:latin typeface="+mn-ea"/>
              </a:endParaRPr>
            </a:p>
          </p:txBody>
        </p:sp>
        <p:sp>
          <p:nvSpPr>
            <p:cNvPr id="5" name="矩形: 剪去对角 4"/>
            <p:cNvSpPr/>
            <p:nvPr>
              <p:custDataLst>
                <p:tags r:id="rId2"/>
              </p:custDataLst>
            </p:nvPr>
          </p:nvSpPr>
          <p:spPr>
            <a:xfrm>
              <a:off x="6840" y="1481"/>
              <a:ext cx="11301" cy="7938"/>
            </a:xfrm>
            <a:prstGeom prst="snip2DiagRect">
              <a:avLst>
                <a:gd name="adj1" fmla="val 8418"/>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kumimoji="1" lang="zh-CN" altLang="en-US" sz="1600" b="1" strike="noStrike" noProof="1" dirty="0">
                <a:solidFill>
                  <a:schemeClr val="bg1"/>
                </a:solidFill>
                <a:latin typeface="+mn-ea"/>
              </a:endParaRPr>
            </a:p>
          </p:txBody>
        </p:sp>
      </p:grpSp>
      <p:pic>
        <p:nvPicPr>
          <p:cNvPr id="71685" name="图片 8"/>
          <p:cNvPicPr>
            <a:picLocks noChangeAspect="1"/>
          </p:cNvPicPr>
          <p:nvPr/>
        </p:nvPicPr>
        <p:blipFill>
          <a:blip r:embed="rId3">
            <a:clrChange>
              <a:clrFrom>
                <a:srgbClr val="FFFFFF"/>
              </a:clrFrom>
              <a:clrTo>
                <a:srgbClr val="FFFFFF">
                  <a:alpha val="0"/>
                </a:srgbClr>
              </a:clrTo>
            </a:clrChange>
          </a:blip>
          <a:stretch>
            <a:fillRect/>
          </a:stretch>
        </p:blipFill>
        <p:spPr>
          <a:xfrm rot="6720000">
            <a:off x="1852930" y="1816100"/>
            <a:ext cx="838200" cy="682625"/>
          </a:xfrm>
          <a:prstGeom prst="rect">
            <a:avLst/>
          </a:prstGeom>
          <a:noFill/>
          <a:ln w="9525">
            <a:noFill/>
          </a:ln>
        </p:spPr>
      </p:pic>
      <p:pic>
        <p:nvPicPr>
          <p:cNvPr id="71686" name="图片 9"/>
          <p:cNvPicPr>
            <a:picLocks noChangeAspect="1"/>
          </p:cNvPicPr>
          <p:nvPr/>
        </p:nvPicPr>
        <p:blipFill>
          <a:blip r:embed="rId4">
            <a:clrChange>
              <a:clrFrom>
                <a:srgbClr val="FFFFFF"/>
              </a:clrFrom>
              <a:clrTo>
                <a:srgbClr val="FFFFFF">
                  <a:alpha val="0"/>
                </a:srgbClr>
              </a:clrTo>
            </a:clrChange>
          </a:blip>
          <a:stretch>
            <a:fillRect/>
          </a:stretch>
        </p:blipFill>
        <p:spPr>
          <a:xfrm>
            <a:off x="9406255" y="4371975"/>
            <a:ext cx="733425" cy="673100"/>
          </a:xfrm>
          <a:prstGeom prst="rect">
            <a:avLst/>
          </a:prstGeom>
          <a:noFill/>
          <a:ln w="9525">
            <a:noFill/>
          </a:ln>
        </p:spPr>
      </p:pic>
      <p:sp>
        <p:nvSpPr>
          <p:cNvPr id="71687" name="文本框 5"/>
          <p:cNvSpPr txBox="1"/>
          <p:nvPr>
            <p:custDataLst>
              <p:tags r:id="rId5"/>
            </p:custDataLst>
          </p:nvPr>
        </p:nvSpPr>
        <p:spPr>
          <a:xfrm>
            <a:off x="2463800" y="2924810"/>
            <a:ext cx="7191375" cy="1270000"/>
          </a:xfrm>
          <a:prstGeom prst="rect">
            <a:avLst/>
          </a:prstGeom>
          <a:noFill/>
          <a:ln w="9525">
            <a:noFill/>
          </a:ln>
        </p:spPr>
        <p:txBody>
          <a:bodyPr wrap="square" lIns="101600" tIns="0" rIns="82550" bIns="0" anchor="ctr" anchorCtr="0"/>
          <a:p>
            <a:pPr marL="361950" indent="-361950" algn="ctr" fontAlgn="ctr">
              <a:lnSpc>
                <a:spcPct val="130000"/>
              </a:lnSpc>
              <a:spcBef>
                <a:spcPts val="1000"/>
              </a:spcBef>
              <a:buClr>
                <a:srgbClr val="175094"/>
              </a:buClr>
              <a:buSzPct val="100000"/>
              <a:buFont typeface="WPS-Bullets" pitchFamily="2" charset="0"/>
              <a:buChar char=""/>
            </a:pPr>
            <a:r>
              <a:rPr lang="en-US" altLang="zh-CN" sz="3600">
                <a:solidFill>
                  <a:srgbClr val="175094"/>
                </a:solidFill>
                <a:latin typeface="微软雅黑" panose="020B0503020204020204" pitchFamily="34" charset="-122"/>
                <a:ea typeface="微软雅黑" panose="020B0503020204020204" pitchFamily="34" charset="-122"/>
              </a:rPr>
              <a:t> </a:t>
            </a:r>
            <a:r>
              <a:rPr lang="zh-CN" altLang="en-US" sz="3600">
                <a:solidFill>
                  <a:srgbClr val="175094"/>
                </a:solidFill>
                <a:latin typeface="微软雅黑" panose="020B0503020204020204" pitchFamily="34" charset="-122"/>
                <a:ea typeface="微软雅黑" panose="020B0503020204020204" pitchFamily="34" charset="-122"/>
              </a:rPr>
              <a:t>项目一　营销策划设计</a:t>
            </a:r>
            <a:endParaRPr lang="zh-CN" altLang="en-US" sz="3600">
              <a:solidFill>
                <a:srgbClr val="175094"/>
              </a:solidFill>
              <a:latin typeface="微软雅黑" panose="020B0503020204020204" pitchFamily="34" charset="-122"/>
              <a:ea typeface="微软雅黑" panose="020B0503020204020204" pitchFamily="34" charset="-122"/>
            </a:endParaRPr>
          </a:p>
        </p:txBody>
      </p:sp>
    </p:spTree>
    <p:custDataLst>
      <p:tags r:id="rId6"/>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946" name="组合 91"/>
          <p:cNvGrpSpPr/>
          <p:nvPr/>
        </p:nvGrpSpPr>
        <p:grpSpPr>
          <a:xfrm>
            <a:off x="927100" y="341313"/>
            <a:ext cx="10360025" cy="523875"/>
            <a:chOff x="1459" y="538"/>
            <a:chExt cx="16315" cy="825"/>
          </a:xfrm>
        </p:grpSpPr>
        <p:cxnSp>
          <p:nvCxnSpPr>
            <p:cNvPr id="93" name="直接连接符 9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5"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lang="zh-CN" altLang="en-US" sz="2800" spc="3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82950" name="组合 1"/>
          <p:cNvGrpSpPr/>
          <p:nvPr/>
        </p:nvGrpSpPr>
        <p:grpSpPr>
          <a:xfrm>
            <a:off x="1270953" y="3068638"/>
            <a:ext cx="8810334" cy="2915602"/>
            <a:chOff x="1465" y="3644"/>
            <a:chExt cx="13875" cy="4591"/>
          </a:xfrm>
        </p:grpSpPr>
        <p:grpSp>
          <p:nvGrpSpPr>
            <p:cNvPr id="82951" name="组合 115"/>
            <p:cNvGrpSpPr/>
            <p:nvPr/>
          </p:nvGrpSpPr>
          <p:grpSpPr>
            <a:xfrm>
              <a:off x="1465" y="3644"/>
              <a:ext cx="4337" cy="1107"/>
              <a:chOff x="1466" y="3646"/>
              <a:chExt cx="4336" cy="1106"/>
            </a:xfrm>
          </p:grpSpPr>
          <p:sp>
            <p:nvSpPr>
              <p:cNvPr id="103" name="圆角矩形 4"/>
              <p:cNvSpPr/>
              <p:nvPr>
                <p:custDataLst>
                  <p:tags r:id="rId1"/>
                </p:custDataLst>
              </p:nvPr>
            </p:nvSpPr>
            <p:spPr>
              <a:xfrm>
                <a:off x="1466" y="3646"/>
                <a:ext cx="2949" cy="1106"/>
              </a:xfrm>
              <a:prstGeom prst="roundRect">
                <a:avLst/>
              </a:prstGeom>
              <a:solidFill>
                <a:schemeClr val="accent2">
                  <a:lumMod val="50000"/>
                </a:scheme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200" strike="noStrike" kern="0" spc="100" noProof="1" dirty="0">
                    <a:solidFill>
                      <a:srgbClr val="FFFFFF"/>
                    </a:solidFill>
                    <a:uLnTx/>
                    <a:uFillTx/>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（1）媒介遴选：细分中国媒体与记者</a:t>
                </a:r>
                <a:endParaRPr sz="1200" strike="noStrike" kern="0" spc="100" noProof="1" dirty="0">
                  <a:solidFill>
                    <a:srgbClr val="FFFFFF"/>
                  </a:solidFill>
                  <a:uLnTx/>
                  <a:uFillTx/>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110" name="右箭头 13"/>
              <p:cNvSpPr/>
              <p:nvPr>
                <p:custDataLst>
                  <p:tags r:id="rId2"/>
                </p:custDataLst>
              </p:nvPr>
            </p:nvSpPr>
            <p:spPr>
              <a:xfrm>
                <a:off x="4726" y="3856"/>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grpSp>
          <p:nvGrpSpPr>
            <p:cNvPr id="82954" name="组合 116"/>
            <p:cNvGrpSpPr/>
            <p:nvPr/>
          </p:nvGrpSpPr>
          <p:grpSpPr>
            <a:xfrm>
              <a:off x="6112" y="3644"/>
              <a:ext cx="4335" cy="1107"/>
              <a:chOff x="6112" y="3646"/>
              <a:chExt cx="4336" cy="1106"/>
            </a:xfrm>
          </p:grpSpPr>
          <p:sp>
            <p:nvSpPr>
              <p:cNvPr id="104" name="圆角矩形 5"/>
              <p:cNvSpPr/>
              <p:nvPr>
                <p:custDataLst>
                  <p:tags r:id="rId3"/>
                </p:custDataLst>
              </p:nvPr>
            </p:nvSpPr>
            <p:spPr>
              <a:xfrm>
                <a:off x="6112" y="3646"/>
                <a:ext cx="2949" cy="1106"/>
              </a:xfrm>
              <a:prstGeom prst="roundRect">
                <a:avLst/>
              </a:prstGeom>
              <a:solidFill>
                <a:schemeClr val="accent1"/>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lvl="0" algn="ctr" fontAlgn="base">
                  <a:defRPr/>
                </a:pPr>
                <a:r>
                  <a:rPr lang="en-US" altLang="zh-CN" sz="1200" strike="noStrike" kern="0" spc="100" noProof="1" dirty="0">
                    <a:solidFill>
                      <a:srgbClr val="FFFFFF"/>
                    </a:solidFill>
                    <a:uFillTx/>
                    <a:latin typeface="微软雅黑" panose="020B0503020204020204" pitchFamily="34" charset="-122"/>
                    <a:ea typeface="微软雅黑" panose="020B0503020204020204" pitchFamily="34" charset="-122"/>
                  </a:rPr>
                  <a:t>（2）确定新闻发言人</a:t>
                </a:r>
                <a:endParaRPr lang="en-US" altLang="zh-CN" sz="1200" strike="noStrike" kern="0" spc="100" noProof="1" dirty="0">
                  <a:solidFill>
                    <a:srgbClr val="FFFFFF"/>
                  </a:solidFill>
                  <a:uFillTx/>
                  <a:latin typeface="微软雅黑" panose="020B0503020204020204" pitchFamily="34" charset="-122"/>
                  <a:ea typeface="微软雅黑" panose="020B0503020204020204" pitchFamily="34" charset="-122"/>
                </a:endParaRPr>
              </a:p>
            </p:txBody>
          </p:sp>
          <p:sp>
            <p:nvSpPr>
              <p:cNvPr id="111" name="右箭头 14"/>
              <p:cNvSpPr/>
              <p:nvPr>
                <p:custDataLst>
                  <p:tags r:id="rId4"/>
                </p:custDataLst>
              </p:nvPr>
            </p:nvSpPr>
            <p:spPr>
              <a:xfrm>
                <a:off x="9372" y="3856"/>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grpSp>
          <p:nvGrpSpPr>
            <p:cNvPr id="82957" name="组合 129"/>
            <p:cNvGrpSpPr/>
            <p:nvPr/>
          </p:nvGrpSpPr>
          <p:grpSpPr>
            <a:xfrm>
              <a:off x="1470" y="7128"/>
              <a:ext cx="4332" cy="1107"/>
              <a:chOff x="1469" y="7016"/>
              <a:chExt cx="4333" cy="1106"/>
            </a:xfrm>
          </p:grpSpPr>
          <p:sp>
            <p:nvSpPr>
              <p:cNvPr id="109" name="圆角矩形 12"/>
              <p:cNvSpPr/>
              <p:nvPr>
                <p:custDataLst>
                  <p:tags r:id="rId5"/>
                </p:custDataLst>
              </p:nvPr>
            </p:nvSpPr>
            <p:spPr>
              <a:xfrm>
                <a:off x="1469" y="7016"/>
                <a:ext cx="2949" cy="1106"/>
              </a:xfrm>
              <a:prstGeom prst="roundRect">
                <a:avLst/>
              </a:prstGeom>
              <a:solidFill>
                <a:srgbClr val="00B0F0"/>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lvl="0" algn="ctr" fontAlgn="ctr">
                  <a:lnSpc>
                    <a:spcPct val="130000"/>
                  </a:lnSpc>
                  <a:spcBef>
                    <a:spcPts val="1000"/>
                  </a:spcBef>
                  <a:spcAft>
                    <a:spcPts val="0"/>
                  </a:spcAft>
                  <a:buSzPct val="100000"/>
                  <a:buFont typeface="Wingdings" panose="05000000000000000000" charset="0"/>
                </a:pPr>
                <a:r>
                  <a:rPr sz="1200" strike="noStrike" kern="0" spc="100" noProof="1">
                    <a:solidFill>
                      <a:srgbClr val="FFFFFF"/>
                    </a:solidFill>
                    <a:uLnTx/>
                    <a:uFillTx/>
                    <a:latin typeface="微软雅黑" panose="020B0503020204020204" pitchFamily="34" charset="-122"/>
                    <a:ea typeface="微软雅黑" panose="020B0503020204020204" pitchFamily="34" charset="-122"/>
                    <a:sym typeface="Arial" panose="020B0604020202020204" pitchFamily="34" charset="0"/>
                  </a:rPr>
                  <a:t>（6）严格的会前演练</a:t>
                </a:r>
                <a:endParaRPr sz="1200" strike="noStrike" kern="0" spc="100" noProof="1">
                  <a:solidFill>
                    <a:srgbClr val="FFFFFF"/>
                  </a:solidFill>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12" name="右箭头 16"/>
              <p:cNvSpPr/>
              <p:nvPr>
                <p:custDataLst>
                  <p:tags r:id="rId6"/>
                </p:custDataLst>
              </p:nvPr>
            </p:nvSpPr>
            <p:spPr>
              <a:xfrm flipH="1">
                <a:off x="4726" y="7256"/>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grpSp>
          <p:nvGrpSpPr>
            <p:cNvPr id="82960" name="组合 128"/>
            <p:cNvGrpSpPr/>
            <p:nvPr/>
          </p:nvGrpSpPr>
          <p:grpSpPr>
            <a:xfrm>
              <a:off x="6115" y="7128"/>
              <a:ext cx="4332" cy="1107"/>
              <a:chOff x="6115" y="7016"/>
              <a:chExt cx="4333" cy="1106"/>
            </a:xfrm>
          </p:grpSpPr>
          <p:sp>
            <p:nvSpPr>
              <p:cNvPr id="108" name="圆角矩形 11"/>
              <p:cNvSpPr/>
              <p:nvPr>
                <p:custDataLst>
                  <p:tags r:id="rId7"/>
                </p:custDataLst>
              </p:nvPr>
            </p:nvSpPr>
            <p:spPr>
              <a:xfrm>
                <a:off x="6115" y="7016"/>
                <a:ext cx="2949" cy="1106"/>
              </a:xfrm>
              <a:prstGeom prst="roundRect">
                <a:avLst/>
              </a:prstGeom>
              <a:solidFill>
                <a:srgbClr val="4276AA"/>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Autofit/>
              </a:bodyPr>
              <a:p>
                <a:pPr marL="0" lvl="0" indent="0" algn="ctr" fontAlgn="base">
                  <a:lnSpc>
                    <a:spcPct val="100000"/>
                  </a:lnSpc>
                  <a:spcBef>
                    <a:spcPts val="0"/>
                  </a:spcBef>
                  <a:spcAft>
                    <a:spcPts val="0"/>
                  </a:spcAft>
                  <a:buSzPct val="100000"/>
                  <a:defRPr/>
                </a:pPr>
                <a:r>
                  <a:rPr sz="1200" strike="noStrike" kern="0" spc="100" noProof="1">
                    <a:solidFill>
                      <a:srgbClr val="FFFFFF"/>
                    </a:solidFill>
                    <a:uLnTx/>
                    <a:uFillTx/>
                    <a:latin typeface="微软雅黑" panose="020B0503020204020204" pitchFamily="34" charset="-122"/>
                    <a:ea typeface="微软雅黑" panose="020B0503020204020204" pitchFamily="34" charset="-122"/>
                    <a:sym typeface="Arial" panose="020B0604020202020204" pitchFamily="34" charset="0"/>
                  </a:rPr>
                  <a:t>（5）准备文件夹资料</a:t>
                </a:r>
                <a:endParaRPr sz="1200" strike="noStrike" kern="0" spc="100" noProof="1">
                  <a:solidFill>
                    <a:srgbClr val="FFFFFF"/>
                  </a:solidFill>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13" name="右箭头 17"/>
              <p:cNvSpPr/>
              <p:nvPr>
                <p:custDataLst>
                  <p:tags r:id="rId8"/>
                </p:custDataLst>
              </p:nvPr>
            </p:nvSpPr>
            <p:spPr>
              <a:xfrm flipH="1">
                <a:off x="9372" y="7227"/>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sp>
          <p:nvSpPr>
            <p:cNvPr id="105" name="圆角矩形 6"/>
            <p:cNvSpPr/>
            <p:nvPr>
              <p:custDataLst>
                <p:tags r:id="rId9"/>
              </p:custDataLst>
            </p:nvPr>
          </p:nvSpPr>
          <p:spPr>
            <a:xfrm>
              <a:off x="10760" y="3645"/>
              <a:ext cx="2947" cy="1107"/>
            </a:xfrm>
            <a:prstGeom prst="roundRect">
              <a:avLst/>
            </a:prstGeom>
            <a:solidFill>
              <a:schemeClr val="accent1">
                <a:lumMod val="75000"/>
              </a:scheme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80000"/>
            </a:bodyPr>
            <a:p>
              <a:pPr marL="0" lvl="0" indent="0" algn="ctr" fontAlgn="base">
                <a:lnSpc>
                  <a:spcPct val="100000"/>
                </a:lnSpc>
                <a:spcBef>
                  <a:spcPts val="0"/>
                </a:spcBef>
                <a:spcAft>
                  <a:spcPts val="0"/>
                </a:spcAft>
                <a:buSzPct val="100000"/>
                <a:defRPr/>
              </a:pPr>
              <a:r>
                <a:rPr sz="1500" strike="noStrike" kern="0" spc="100" noProof="1">
                  <a:solidFill>
                    <a:srgbClr val="FFFFFF"/>
                  </a:solidFill>
                  <a:uLnTx/>
                  <a:uFillTx/>
                  <a:latin typeface="微软雅黑" panose="020B0503020204020204" pitchFamily="34" charset="-122"/>
                  <a:ea typeface="微软雅黑" panose="020B0503020204020204" pitchFamily="34" charset="-122"/>
                  <a:sym typeface="Arial" panose="020B0604020202020204" pitchFamily="34" charset="0"/>
                </a:rPr>
                <a:t>（3）提供敏感问题的标准“问题与答案”</a:t>
              </a:r>
              <a:endParaRPr sz="1500" strike="noStrike" kern="0" spc="100" noProof="1">
                <a:solidFill>
                  <a:srgbClr val="FFFFFF"/>
                </a:solidFill>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22" name="圆角右箭头 19"/>
            <p:cNvSpPr/>
            <p:nvPr>
              <p:custDataLst>
                <p:tags r:id="rId10"/>
              </p:custDataLst>
            </p:nvPr>
          </p:nvSpPr>
          <p:spPr>
            <a:xfrm rot="5400000">
              <a:off x="14076" y="3815"/>
              <a:ext cx="1223" cy="1304"/>
            </a:xfrm>
            <a:prstGeom prst="ben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sp>
          <p:nvSpPr>
            <p:cNvPr id="107" name="圆角矩形 10"/>
            <p:cNvSpPr/>
            <p:nvPr>
              <p:custDataLst>
                <p:tags r:id="rId11"/>
              </p:custDataLst>
            </p:nvPr>
          </p:nvSpPr>
          <p:spPr>
            <a:xfrm>
              <a:off x="10760" y="7130"/>
              <a:ext cx="2949" cy="1105"/>
            </a:xfrm>
            <a:prstGeom prst="roundRect">
              <a:avLst/>
            </a:prstGeom>
            <a:solidFill>
              <a:schemeClr val="accent1"/>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200" strike="noStrike" kern="0" spc="100" noProof="1" dirty="0">
                  <a:solidFill>
                    <a:srgbClr val="FFFFFF"/>
                  </a:solidFill>
                  <a:uLnTx/>
                  <a:uFillTx/>
                  <a:latin typeface="微软雅黑" panose="020B0503020204020204" pitchFamily="34" charset="-122"/>
                  <a:ea typeface="微软雅黑" panose="020B0503020204020204" pitchFamily="34" charset="-122"/>
                  <a:sym typeface="Arial" panose="020B0604020202020204" pitchFamily="34" charset="0"/>
                </a:rPr>
                <a:t>（4）迅速开通热线</a:t>
              </a:r>
              <a:endParaRPr sz="1200" strike="noStrike" kern="0" spc="100" noProof="1" dirty="0">
                <a:solidFill>
                  <a:srgbClr val="FFFFFF"/>
                </a:solidFill>
                <a:uLnTx/>
                <a:uFillTx/>
                <a:latin typeface="微软雅黑" panose="020B0503020204020204" pitchFamily="34" charset="-122"/>
                <a:ea typeface="微软雅黑" panose="020B0503020204020204" pitchFamily="34" charset="-122"/>
                <a:sym typeface="Arial" panose="020B0604020202020204" pitchFamily="34" charset="0"/>
              </a:endParaRPr>
            </a:p>
            <a:p>
              <a:pPr marL="0" lvl="0" indent="0" algn="ctr" fontAlgn="base">
                <a:lnSpc>
                  <a:spcPct val="100000"/>
                </a:lnSpc>
                <a:spcBef>
                  <a:spcPts val="0"/>
                </a:spcBef>
                <a:spcAft>
                  <a:spcPts val="0"/>
                </a:spcAft>
                <a:buSzPct val="100000"/>
                <a:defRPr/>
              </a:pPr>
              <a:r>
                <a:rPr sz="1200" strike="noStrike" kern="0" spc="100" noProof="1" dirty="0">
                  <a:solidFill>
                    <a:srgbClr val="FFFFFF"/>
                  </a:solidFill>
                  <a:uLnTx/>
                  <a:uFillTx/>
                  <a:latin typeface="微软雅黑" panose="020B0503020204020204" pitchFamily="34" charset="-122"/>
                  <a:ea typeface="微软雅黑" panose="020B0503020204020204" pitchFamily="34" charset="-122"/>
                  <a:sym typeface="Arial" panose="020B0604020202020204" pitchFamily="34" charset="0"/>
                </a:rPr>
                <a:t>电话</a:t>
              </a:r>
              <a:endParaRPr sz="1200" strike="noStrike" kern="0" spc="100" noProof="1" dirty="0">
                <a:solidFill>
                  <a:srgbClr val="FFFFFF"/>
                </a:solidFill>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25" name="圆角右箭头 20"/>
            <p:cNvSpPr/>
            <p:nvPr>
              <p:custDataLst>
                <p:tags r:id="rId12"/>
              </p:custDataLst>
            </p:nvPr>
          </p:nvSpPr>
          <p:spPr>
            <a:xfrm rot="10800000">
              <a:off x="13961" y="6665"/>
              <a:ext cx="1222" cy="1303"/>
            </a:xfrm>
            <a:prstGeom prst="ben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sp>
        <p:nvSpPr>
          <p:cNvPr id="3" name="文本框 2"/>
          <p:cNvSpPr txBox="1"/>
          <p:nvPr/>
        </p:nvSpPr>
        <p:spPr>
          <a:xfrm>
            <a:off x="3733007" y="1125220"/>
            <a:ext cx="4592955" cy="460375"/>
          </a:xfrm>
          <a:prstGeom prst="rect">
            <a:avLst/>
          </a:prstGeom>
          <a:noFill/>
        </p:spPr>
        <p:txBody>
          <a:bodyPr wrap="none" rtlCol="0" anchor="t">
            <a:spAutoFit/>
          </a:bodyPr>
          <a:p>
            <a:pPr algn="just"/>
            <a:r>
              <a:rPr lang="zh-CN" altLang="en-US" sz="2400" spc="300" dirty="0">
                <a:solidFill>
                  <a:schemeClr val="accent1">
                    <a:lumMod val="75000"/>
                  </a:schemeClr>
                </a:solidFill>
                <a:latin typeface="微软雅黑" panose="020B0503020204020204" pitchFamily="34" charset="-122"/>
                <a:ea typeface="微软雅黑" panose="020B0503020204020204" pitchFamily="34" charset="-122"/>
                <a:sym typeface="+mn-ea"/>
              </a:rPr>
              <a:t>中美史克 PPA 事件危机管理</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pic>
        <p:nvPicPr>
          <p:cNvPr id="2" name="图片 1"/>
          <p:cNvPicPr>
            <a:picLocks noChangeAspect="1"/>
          </p:cNvPicPr>
          <p:nvPr/>
        </p:nvPicPr>
        <p:blipFill>
          <a:blip r:embed="rId13"/>
          <a:stretch>
            <a:fillRect/>
          </a:stretch>
        </p:blipFill>
        <p:spPr>
          <a:xfrm>
            <a:off x="9307195" y="4077335"/>
            <a:ext cx="1114425" cy="1076325"/>
          </a:xfrm>
          <a:prstGeom prst="rect">
            <a:avLst/>
          </a:prstGeom>
        </p:spPr>
      </p:pic>
      <p:sp>
        <p:nvSpPr>
          <p:cNvPr id="34" name="Title 6"/>
          <p:cNvSpPr txBox="1"/>
          <p:nvPr>
            <p:custDataLst>
              <p:tags r:id="rId14"/>
            </p:custDataLst>
          </p:nvPr>
        </p:nvSpPr>
        <p:spPr>
          <a:xfrm>
            <a:off x="1004570" y="1700848"/>
            <a:ext cx="10229850" cy="88011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30000"/>
              </a:lnSpc>
              <a:spcBef>
                <a:spcPts val="1000"/>
              </a:spcBef>
              <a:spcAft>
                <a:spcPts val="0"/>
              </a:spcAft>
              <a:buClr>
                <a:srgbClr val="1F4E78"/>
              </a:buClr>
              <a:buSzPct val="110000"/>
              <a:buFont typeface="Wingdings" panose="05000000000000000000" charset="0"/>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四、项目实施</a:t>
            </a:r>
            <a:endPar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1000"/>
              </a:spcBef>
              <a:spcAft>
                <a:spcPts val="0"/>
              </a:spcAft>
              <a:buClr>
                <a:srgbClr val="1F4E78"/>
              </a:buClr>
              <a:buSzPct val="110000"/>
              <a:buFont typeface="Wingdings" panose="05000000000000000000" charset="0"/>
            </a:pPr>
            <a:r>
              <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 媒介恳谈会前</a:t>
            </a:r>
            <a:endPar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1922" name="组合 91"/>
          <p:cNvGrpSpPr/>
          <p:nvPr/>
        </p:nvGrpSpPr>
        <p:grpSpPr>
          <a:xfrm>
            <a:off x="927100" y="341313"/>
            <a:ext cx="10360025" cy="523875"/>
            <a:chOff x="1459" y="538"/>
            <a:chExt cx="16315" cy="825"/>
          </a:xfrm>
        </p:grpSpPr>
        <p:cxnSp>
          <p:nvCxnSpPr>
            <p:cNvPr id="93" name="直接连接符 9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5"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3733007" y="1125220"/>
            <a:ext cx="4592955" cy="460375"/>
          </a:xfrm>
          <a:prstGeom prst="rect">
            <a:avLst/>
          </a:prstGeom>
          <a:noFill/>
        </p:spPr>
        <p:txBody>
          <a:bodyPr wrap="none" rtlCol="0" anchor="t">
            <a:spAutoFit/>
          </a:bodyPr>
          <a:p>
            <a:pPr algn="just"/>
            <a:r>
              <a:rPr lang="zh-CN" altLang="en-US" sz="2400" spc="300" dirty="0">
                <a:solidFill>
                  <a:schemeClr val="accent1">
                    <a:lumMod val="75000"/>
                  </a:schemeClr>
                </a:solidFill>
                <a:latin typeface="微软雅黑" panose="020B0503020204020204" pitchFamily="34" charset="-122"/>
                <a:ea typeface="微软雅黑" panose="020B0503020204020204" pitchFamily="34" charset="-122"/>
                <a:sym typeface="+mn-ea"/>
              </a:rPr>
              <a:t>中美史克 PPA 事件危机管理</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grpSp>
        <p:nvGrpSpPr>
          <p:cNvPr id="77825" name="组合 112"/>
          <p:cNvGrpSpPr/>
          <p:nvPr/>
        </p:nvGrpSpPr>
        <p:grpSpPr>
          <a:xfrm>
            <a:off x="1343660" y="2101215"/>
            <a:ext cx="9618345" cy="4037965"/>
            <a:chOff x="2782" y="2743"/>
            <a:chExt cx="13490" cy="3921"/>
          </a:xfrm>
        </p:grpSpPr>
        <p:sp>
          <p:nvSpPr>
            <p:cNvPr id="114" name="圆角矩形 113"/>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nvGrpSpPr>
            <p:cNvPr id="77827" name="组合 114"/>
            <p:cNvGrpSpPr/>
            <p:nvPr/>
          </p:nvGrpSpPr>
          <p:grpSpPr>
            <a:xfrm>
              <a:off x="2782" y="2743"/>
              <a:ext cx="927" cy="356"/>
              <a:chOff x="6137" y="3704"/>
              <a:chExt cx="927" cy="356"/>
            </a:xfrm>
          </p:grpSpPr>
          <p:sp>
            <p:nvSpPr>
              <p:cNvPr id="116" name="菱形 115"/>
              <p:cNvSpPr/>
              <p:nvPr>
                <p:custDataLst>
                  <p:tags r:id="rId2"/>
                </p:custDataLst>
              </p:nvPr>
            </p:nvSpPr>
            <p:spPr>
              <a:xfrm>
                <a:off x="6137" y="3704"/>
                <a:ext cx="611" cy="35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17" name="菱形 116"/>
              <p:cNvSpPr/>
              <p:nvPr>
                <p:custDataLst>
                  <p:tags r:id="rId3"/>
                </p:custDataLst>
              </p:nvPr>
            </p:nvSpPr>
            <p:spPr>
              <a:xfrm>
                <a:off x="6453" y="3704"/>
                <a:ext cx="611" cy="35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nvGrpSpPr>
            <p:cNvPr id="77830" name="组合 117"/>
            <p:cNvGrpSpPr/>
            <p:nvPr/>
          </p:nvGrpSpPr>
          <p:grpSpPr>
            <a:xfrm>
              <a:off x="2782" y="6308"/>
              <a:ext cx="927" cy="356"/>
              <a:chOff x="6137" y="3704"/>
              <a:chExt cx="927" cy="356"/>
            </a:xfrm>
          </p:grpSpPr>
          <p:sp>
            <p:nvSpPr>
              <p:cNvPr id="119" name="菱形 118"/>
              <p:cNvSpPr/>
              <p:nvPr>
                <p:custDataLst>
                  <p:tags r:id="rId4"/>
                </p:custDataLst>
              </p:nvPr>
            </p:nvSpPr>
            <p:spPr>
              <a:xfrm>
                <a:off x="6137" y="3704"/>
                <a:ext cx="611" cy="35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20" name="菱形 119"/>
              <p:cNvSpPr/>
              <p:nvPr>
                <p:custDataLst>
                  <p:tags r:id="rId5"/>
                </p:custDataLst>
              </p:nvPr>
            </p:nvSpPr>
            <p:spPr>
              <a:xfrm>
                <a:off x="6453" y="3704"/>
                <a:ext cx="611" cy="35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nvGrpSpPr>
            <p:cNvPr id="77833" name="组合 120"/>
            <p:cNvGrpSpPr/>
            <p:nvPr/>
          </p:nvGrpSpPr>
          <p:grpSpPr>
            <a:xfrm flipH="1">
              <a:off x="15330" y="6308"/>
              <a:ext cx="927" cy="356"/>
              <a:chOff x="5986" y="3704"/>
              <a:chExt cx="927" cy="356"/>
            </a:xfrm>
          </p:grpSpPr>
          <p:sp>
            <p:nvSpPr>
              <p:cNvPr id="122" name="菱形 121"/>
              <p:cNvSpPr/>
              <p:nvPr>
                <p:custDataLst>
                  <p:tags r:id="rId6"/>
                </p:custDataLst>
              </p:nvPr>
            </p:nvSpPr>
            <p:spPr>
              <a:xfrm>
                <a:off x="5986" y="3704"/>
                <a:ext cx="611" cy="35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23" name="菱形 122"/>
              <p:cNvSpPr/>
              <p:nvPr>
                <p:custDataLst>
                  <p:tags r:id="rId7"/>
                </p:custDataLst>
              </p:nvPr>
            </p:nvSpPr>
            <p:spPr>
              <a:xfrm>
                <a:off x="6302" y="3704"/>
                <a:ext cx="611" cy="35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nvGrpSpPr>
            <p:cNvPr id="77836" name="组合 123"/>
            <p:cNvGrpSpPr/>
            <p:nvPr/>
          </p:nvGrpSpPr>
          <p:grpSpPr>
            <a:xfrm flipH="1">
              <a:off x="15345" y="2764"/>
              <a:ext cx="927" cy="356"/>
              <a:chOff x="5971" y="3704"/>
              <a:chExt cx="927" cy="356"/>
            </a:xfrm>
          </p:grpSpPr>
          <p:sp>
            <p:nvSpPr>
              <p:cNvPr id="125" name="菱形 124"/>
              <p:cNvSpPr/>
              <p:nvPr>
                <p:custDataLst>
                  <p:tags r:id="rId8"/>
                </p:custDataLst>
              </p:nvPr>
            </p:nvSpPr>
            <p:spPr>
              <a:xfrm>
                <a:off x="5971" y="3704"/>
                <a:ext cx="611" cy="35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26" name="菱形 125"/>
              <p:cNvSpPr/>
              <p:nvPr>
                <p:custDataLst>
                  <p:tags r:id="rId9"/>
                </p:custDataLst>
              </p:nvPr>
            </p:nvSpPr>
            <p:spPr>
              <a:xfrm>
                <a:off x="6287" y="3704"/>
                <a:ext cx="611" cy="35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sp>
        <p:nvSpPr>
          <p:cNvPr id="2" name="Title 6"/>
          <p:cNvSpPr txBox="1"/>
          <p:nvPr>
            <p:custDataLst>
              <p:tags r:id="rId10"/>
            </p:custDataLst>
          </p:nvPr>
        </p:nvSpPr>
        <p:spPr>
          <a:xfrm>
            <a:off x="1919605" y="2565400"/>
            <a:ext cx="8416290" cy="31451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 媒介恳谈会现场</a:t>
            </a:r>
            <a:endPar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媒介恳谈会于 2001 年 11 月 20 日在北京国际俱乐部饭店召开，56 家媒体参加了会议，其中文字媒介共 47 家（中央级媒介 29 家、地方媒介 18 家）、电子媒介共 7 家（包括 CCTV 东方时空等 8 个栏目）。</a:t>
            </a:r>
            <a:endParaRPr lang="zh-CN" altLang="en-US" sz="16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现场执行特别注意以下问题：外地记者由专人接待，大报小报、年轻与资深记者一视同仁；对未被邀请而来的记者单独登记，并做到及时沟通，态度热情、诚恳；与会记者纷纷就康泰克是否已经停产、中美史克如何看待这次 PPA 事件、对消费者与各级经销商有个怎样的说法等问题进行了提问。由于会前做了充分的准备，史克公司对外发言人的回答给与会媒体留下了深刻的印象。</a:t>
            </a:r>
            <a:endParaRPr lang="zh-CN" altLang="en-US" sz="16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4" name="Title 6"/>
          <p:cNvSpPr txBox="1"/>
          <p:nvPr>
            <p:custDataLst>
              <p:tags r:id="rId11"/>
            </p:custDataLst>
          </p:nvPr>
        </p:nvSpPr>
        <p:spPr>
          <a:xfrm>
            <a:off x="1004570" y="1557338"/>
            <a:ext cx="10229850" cy="43180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30000"/>
              </a:lnSpc>
              <a:spcBef>
                <a:spcPts val="1000"/>
              </a:spcBef>
              <a:spcAft>
                <a:spcPts val="0"/>
              </a:spcAft>
              <a:buClr>
                <a:srgbClr val="1F4E78"/>
              </a:buClr>
              <a:buSzPct val="110000"/>
              <a:buFont typeface="Wingdings" panose="05000000000000000000" charset="0"/>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四、项目实施</a:t>
            </a:r>
            <a:endPar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2"/>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1922" name="组合 91"/>
          <p:cNvGrpSpPr/>
          <p:nvPr/>
        </p:nvGrpSpPr>
        <p:grpSpPr>
          <a:xfrm>
            <a:off x="927100" y="341313"/>
            <a:ext cx="10360025" cy="523875"/>
            <a:chOff x="1459" y="538"/>
            <a:chExt cx="16315" cy="825"/>
          </a:xfrm>
        </p:grpSpPr>
        <p:cxnSp>
          <p:nvCxnSpPr>
            <p:cNvPr id="93" name="直接连接符 9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5"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3733007" y="1125220"/>
            <a:ext cx="4592955" cy="460375"/>
          </a:xfrm>
          <a:prstGeom prst="rect">
            <a:avLst/>
          </a:prstGeom>
          <a:noFill/>
        </p:spPr>
        <p:txBody>
          <a:bodyPr wrap="none" rtlCol="0" anchor="t">
            <a:spAutoFit/>
          </a:bodyPr>
          <a:p>
            <a:pPr algn="just"/>
            <a:r>
              <a:rPr lang="zh-CN" altLang="en-US" sz="2400" spc="300" dirty="0">
                <a:solidFill>
                  <a:schemeClr val="accent1">
                    <a:lumMod val="75000"/>
                  </a:schemeClr>
                </a:solidFill>
                <a:latin typeface="微软雅黑" panose="020B0503020204020204" pitchFamily="34" charset="-122"/>
                <a:ea typeface="微软雅黑" panose="020B0503020204020204" pitchFamily="34" charset="-122"/>
                <a:sym typeface="+mn-ea"/>
              </a:rPr>
              <a:t>中美史克 PPA 事件危机管理</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grpSp>
        <p:nvGrpSpPr>
          <p:cNvPr id="77825" name="组合 112"/>
          <p:cNvGrpSpPr/>
          <p:nvPr/>
        </p:nvGrpSpPr>
        <p:grpSpPr>
          <a:xfrm>
            <a:off x="1343660" y="2101215"/>
            <a:ext cx="9618345" cy="4239895"/>
            <a:chOff x="2782" y="2743"/>
            <a:chExt cx="13490" cy="3921"/>
          </a:xfrm>
        </p:grpSpPr>
        <p:sp>
          <p:nvSpPr>
            <p:cNvPr id="114" name="圆角矩形 113"/>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nvGrpSpPr>
            <p:cNvPr id="77827" name="组合 114"/>
            <p:cNvGrpSpPr/>
            <p:nvPr/>
          </p:nvGrpSpPr>
          <p:grpSpPr>
            <a:xfrm>
              <a:off x="2782" y="2743"/>
              <a:ext cx="927" cy="356"/>
              <a:chOff x="6137" y="3704"/>
              <a:chExt cx="927" cy="356"/>
            </a:xfrm>
          </p:grpSpPr>
          <p:sp>
            <p:nvSpPr>
              <p:cNvPr id="116" name="菱形 115"/>
              <p:cNvSpPr/>
              <p:nvPr>
                <p:custDataLst>
                  <p:tags r:id="rId2"/>
                </p:custDataLst>
              </p:nvPr>
            </p:nvSpPr>
            <p:spPr>
              <a:xfrm>
                <a:off x="6137" y="3704"/>
                <a:ext cx="611" cy="35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17" name="菱形 116"/>
              <p:cNvSpPr/>
              <p:nvPr>
                <p:custDataLst>
                  <p:tags r:id="rId3"/>
                </p:custDataLst>
              </p:nvPr>
            </p:nvSpPr>
            <p:spPr>
              <a:xfrm>
                <a:off x="6453" y="3704"/>
                <a:ext cx="611" cy="35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nvGrpSpPr>
            <p:cNvPr id="77830" name="组合 117"/>
            <p:cNvGrpSpPr/>
            <p:nvPr/>
          </p:nvGrpSpPr>
          <p:grpSpPr>
            <a:xfrm>
              <a:off x="2782" y="6308"/>
              <a:ext cx="927" cy="356"/>
              <a:chOff x="6137" y="3704"/>
              <a:chExt cx="927" cy="356"/>
            </a:xfrm>
          </p:grpSpPr>
          <p:sp>
            <p:nvSpPr>
              <p:cNvPr id="119" name="菱形 118"/>
              <p:cNvSpPr/>
              <p:nvPr>
                <p:custDataLst>
                  <p:tags r:id="rId4"/>
                </p:custDataLst>
              </p:nvPr>
            </p:nvSpPr>
            <p:spPr>
              <a:xfrm>
                <a:off x="6137" y="3704"/>
                <a:ext cx="611" cy="35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20" name="菱形 119"/>
              <p:cNvSpPr/>
              <p:nvPr>
                <p:custDataLst>
                  <p:tags r:id="rId5"/>
                </p:custDataLst>
              </p:nvPr>
            </p:nvSpPr>
            <p:spPr>
              <a:xfrm>
                <a:off x="6453" y="3704"/>
                <a:ext cx="611" cy="35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nvGrpSpPr>
            <p:cNvPr id="77833" name="组合 120"/>
            <p:cNvGrpSpPr/>
            <p:nvPr/>
          </p:nvGrpSpPr>
          <p:grpSpPr>
            <a:xfrm flipH="1">
              <a:off x="15330" y="6308"/>
              <a:ext cx="927" cy="356"/>
              <a:chOff x="5986" y="3704"/>
              <a:chExt cx="927" cy="356"/>
            </a:xfrm>
          </p:grpSpPr>
          <p:sp>
            <p:nvSpPr>
              <p:cNvPr id="122" name="菱形 121"/>
              <p:cNvSpPr/>
              <p:nvPr>
                <p:custDataLst>
                  <p:tags r:id="rId6"/>
                </p:custDataLst>
              </p:nvPr>
            </p:nvSpPr>
            <p:spPr>
              <a:xfrm>
                <a:off x="5986" y="3704"/>
                <a:ext cx="611" cy="35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23" name="菱形 122"/>
              <p:cNvSpPr/>
              <p:nvPr>
                <p:custDataLst>
                  <p:tags r:id="rId7"/>
                </p:custDataLst>
              </p:nvPr>
            </p:nvSpPr>
            <p:spPr>
              <a:xfrm>
                <a:off x="6302" y="3704"/>
                <a:ext cx="611" cy="35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nvGrpSpPr>
            <p:cNvPr id="77836" name="组合 123"/>
            <p:cNvGrpSpPr/>
            <p:nvPr/>
          </p:nvGrpSpPr>
          <p:grpSpPr>
            <a:xfrm flipH="1">
              <a:off x="15345" y="2764"/>
              <a:ext cx="927" cy="356"/>
              <a:chOff x="5971" y="3704"/>
              <a:chExt cx="927" cy="356"/>
            </a:xfrm>
          </p:grpSpPr>
          <p:sp>
            <p:nvSpPr>
              <p:cNvPr id="125" name="菱形 124"/>
              <p:cNvSpPr/>
              <p:nvPr>
                <p:custDataLst>
                  <p:tags r:id="rId8"/>
                </p:custDataLst>
              </p:nvPr>
            </p:nvSpPr>
            <p:spPr>
              <a:xfrm>
                <a:off x="5971" y="3704"/>
                <a:ext cx="611" cy="35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26" name="菱形 125"/>
              <p:cNvSpPr/>
              <p:nvPr>
                <p:custDataLst>
                  <p:tags r:id="rId9"/>
                </p:custDataLst>
              </p:nvPr>
            </p:nvSpPr>
            <p:spPr>
              <a:xfrm>
                <a:off x="6287" y="3704"/>
                <a:ext cx="611" cy="35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sp>
        <p:nvSpPr>
          <p:cNvPr id="2" name="Title 6"/>
          <p:cNvSpPr txBox="1"/>
          <p:nvPr>
            <p:custDataLst>
              <p:tags r:id="rId10"/>
            </p:custDataLst>
          </p:nvPr>
        </p:nvSpPr>
        <p:spPr>
          <a:xfrm>
            <a:off x="1919605" y="2565400"/>
            <a:ext cx="8416290" cy="327406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 媒介恳谈会后</a:t>
            </a:r>
            <a:endPar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200" b="1"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CCTV 新闻</a:t>
            </a:r>
            <a:r>
              <a:rPr lang="zh-CN" altLang="en-US" sz="12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——中国环球公关特别协调了 CCTV 晚间新闻栏目组客观公正播发电视新闻节目。</a:t>
            </a:r>
            <a:endParaRPr lang="zh-CN" altLang="en-US" sz="12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200" b="1"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座谈会</a:t>
            </a:r>
            <a:r>
              <a:rPr lang="zh-CN" altLang="en-US" sz="12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——为把问题讲透，中国环球公关特别安排了由天津《今晚报》《天津日报》《北京晚报》《北京晨报》《科技日报》《羊城晚报》《新快报》等记者参加的 PPA 事件座谈会。史克公司对外发言人杨伟强先生一一解答了记者的提问，并在解答中有效加入了史克公司对中国人民健康负有责任的企业形象的宣传。</a:t>
            </a:r>
            <a:endParaRPr lang="zh-CN" altLang="en-US" sz="12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200" b="1"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专访</a:t>
            </a:r>
            <a:r>
              <a:rPr lang="zh-CN" altLang="en-US" sz="12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——恳谈会结束后，为满足天津电视台、天津有线电视台及各大记者的强烈采访要求，恳谈会当日，中国环球公关又专门安排媒体对杨伟强先生及中美天津史克进行特别专访。</a:t>
            </a:r>
            <a:endParaRPr lang="zh-CN" altLang="en-US" sz="12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200" b="1"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协调未出席记者</a:t>
            </a:r>
            <a:r>
              <a:rPr lang="zh-CN" altLang="en-US" sz="12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——为满足那些因故未出席恳谈会的记者，更为保持日后的联系，中国环球公关在恳谈会当日又将中美史克的声明及康泰克的简介通过传真等方式发给各大媒体。</a:t>
            </a:r>
            <a:endParaRPr lang="zh-CN" altLang="en-US" sz="12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200" b="1"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会后媒体监控与沟通</a:t>
            </a:r>
            <a:r>
              <a:rPr lang="zh-CN" altLang="en-US" sz="12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——继续开通咨询热线，集中处理与本次危机事件有关的后续新闻采访，持续不断地向媒体通报事件动态，并广交朋友。</a:t>
            </a:r>
            <a:endParaRPr lang="zh-CN" altLang="en-US" sz="12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4" name="Title 6"/>
          <p:cNvSpPr txBox="1"/>
          <p:nvPr>
            <p:custDataLst>
              <p:tags r:id="rId11"/>
            </p:custDataLst>
          </p:nvPr>
        </p:nvSpPr>
        <p:spPr>
          <a:xfrm>
            <a:off x="1004570" y="1557338"/>
            <a:ext cx="10229850" cy="43180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30000"/>
              </a:lnSpc>
              <a:spcBef>
                <a:spcPts val="1000"/>
              </a:spcBef>
              <a:spcAft>
                <a:spcPts val="0"/>
              </a:spcAft>
              <a:buClr>
                <a:srgbClr val="1F4E78"/>
              </a:buClr>
              <a:buSzPct val="110000"/>
              <a:buFont typeface="Wingdings" panose="05000000000000000000" charset="0"/>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四、项目实施</a:t>
            </a:r>
            <a:endPar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2"/>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1922" name="组合 91"/>
          <p:cNvGrpSpPr/>
          <p:nvPr/>
        </p:nvGrpSpPr>
        <p:grpSpPr>
          <a:xfrm>
            <a:off x="927100" y="341313"/>
            <a:ext cx="10360025" cy="523875"/>
            <a:chOff x="1459" y="538"/>
            <a:chExt cx="16315" cy="825"/>
          </a:xfrm>
        </p:grpSpPr>
        <p:cxnSp>
          <p:nvCxnSpPr>
            <p:cNvPr id="93" name="直接连接符 9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5"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3733007" y="1125220"/>
            <a:ext cx="4592955" cy="460375"/>
          </a:xfrm>
          <a:prstGeom prst="rect">
            <a:avLst/>
          </a:prstGeom>
          <a:noFill/>
        </p:spPr>
        <p:txBody>
          <a:bodyPr wrap="none" rtlCol="0" anchor="t">
            <a:spAutoFit/>
          </a:bodyPr>
          <a:p>
            <a:pPr algn="just"/>
            <a:r>
              <a:rPr lang="zh-CN" altLang="en-US" sz="2400" spc="300" dirty="0">
                <a:solidFill>
                  <a:schemeClr val="accent1">
                    <a:lumMod val="75000"/>
                  </a:schemeClr>
                </a:solidFill>
                <a:latin typeface="微软雅黑" panose="020B0503020204020204" pitchFamily="34" charset="-122"/>
                <a:ea typeface="微软雅黑" panose="020B0503020204020204" pitchFamily="34" charset="-122"/>
                <a:sym typeface="+mn-ea"/>
              </a:rPr>
              <a:t>中美史克 PPA 事件危机管理</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grpSp>
        <p:nvGrpSpPr>
          <p:cNvPr id="77825" name="组合 112"/>
          <p:cNvGrpSpPr/>
          <p:nvPr/>
        </p:nvGrpSpPr>
        <p:grpSpPr>
          <a:xfrm>
            <a:off x="1351280" y="2124075"/>
            <a:ext cx="9506404" cy="3551555"/>
            <a:chOff x="2782" y="2743"/>
            <a:chExt cx="13333" cy="3921"/>
          </a:xfrm>
        </p:grpSpPr>
        <p:sp>
          <p:nvSpPr>
            <p:cNvPr id="114" name="圆角矩形 113"/>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nvGrpSpPr>
            <p:cNvPr id="77827" name="组合 114"/>
            <p:cNvGrpSpPr/>
            <p:nvPr/>
          </p:nvGrpSpPr>
          <p:grpSpPr>
            <a:xfrm>
              <a:off x="2782" y="2743"/>
              <a:ext cx="770" cy="356"/>
              <a:chOff x="6137" y="3704"/>
              <a:chExt cx="770" cy="356"/>
            </a:xfrm>
          </p:grpSpPr>
          <p:sp>
            <p:nvSpPr>
              <p:cNvPr id="116" name="菱形 115"/>
              <p:cNvSpPr/>
              <p:nvPr>
                <p:custDataLst>
                  <p:tags r:id="rId2"/>
                </p:custDataLst>
              </p:nvPr>
            </p:nvSpPr>
            <p:spPr>
              <a:xfrm>
                <a:off x="6137" y="3704"/>
                <a:ext cx="454" cy="35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17" name="菱形 116"/>
              <p:cNvSpPr/>
              <p:nvPr>
                <p:custDataLst>
                  <p:tags r:id="rId3"/>
                </p:custDataLst>
              </p:nvPr>
            </p:nvSpPr>
            <p:spPr>
              <a:xfrm>
                <a:off x="6453" y="3704"/>
                <a:ext cx="454" cy="35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nvGrpSpPr>
            <p:cNvPr id="77830" name="组合 117"/>
            <p:cNvGrpSpPr/>
            <p:nvPr/>
          </p:nvGrpSpPr>
          <p:grpSpPr>
            <a:xfrm>
              <a:off x="2782" y="6308"/>
              <a:ext cx="770" cy="356"/>
              <a:chOff x="6137" y="3704"/>
              <a:chExt cx="770" cy="356"/>
            </a:xfrm>
          </p:grpSpPr>
          <p:sp>
            <p:nvSpPr>
              <p:cNvPr id="119" name="菱形 118"/>
              <p:cNvSpPr/>
              <p:nvPr>
                <p:custDataLst>
                  <p:tags r:id="rId4"/>
                </p:custDataLst>
              </p:nvPr>
            </p:nvSpPr>
            <p:spPr>
              <a:xfrm>
                <a:off x="6137" y="3704"/>
                <a:ext cx="377" cy="35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20" name="菱形 119"/>
              <p:cNvSpPr/>
              <p:nvPr>
                <p:custDataLst>
                  <p:tags r:id="rId5"/>
                </p:custDataLst>
              </p:nvPr>
            </p:nvSpPr>
            <p:spPr>
              <a:xfrm>
                <a:off x="6453" y="3704"/>
                <a:ext cx="454" cy="35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nvGrpSpPr>
            <p:cNvPr id="77833" name="组合 120"/>
            <p:cNvGrpSpPr/>
            <p:nvPr/>
          </p:nvGrpSpPr>
          <p:grpSpPr>
            <a:xfrm flipH="1">
              <a:off x="15330" y="6308"/>
              <a:ext cx="770" cy="356"/>
              <a:chOff x="6143" y="3704"/>
              <a:chExt cx="770" cy="356"/>
            </a:xfrm>
          </p:grpSpPr>
          <p:sp>
            <p:nvSpPr>
              <p:cNvPr id="122" name="菱形 121"/>
              <p:cNvSpPr/>
              <p:nvPr>
                <p:custDataLst>
                  <p:tags r:id="rId6"/>
                </p:custDataLst>
              </p:nvPr>
            </p:nvSpPr>
            <p:spPr>
              <a:xfrm>
                <a:off x="6143" y="3704"/>
                <a:ext cx="454" cy="35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23" name="菱形 122"/>
              <p:cNvSpPr/>
              <p:nvPr>
                <p:custDataLst>
                  <p:tags r:id="rId7"/>
                </p:custDataLst>
              </p:nvPr>
            </p:nvSpPr>
            <p:spPr>
              <a:xfrm>
                <a:off x="6459" y="3704"/>
                <a:ext cx="454" cy="35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nvGrpSpPr>
            <p:cNvPr id="77836" name="组合 123"/>
            <p:cNvGrpSpPr/>
            <p:nvPr/>
          </p:nvGrpSpPr>
          <p:grpSpPr>
            <a:xfrm flipH="1">
              <a:off x="15345" y="2764"/>
              <a:ext cx="770" cy="356"/>
              <a:chOff x="6128" y="3704"/>
              <a:chExt cx="770" cy="356"/>
            </a:xfrm>
          </p:grpSpPr>
          <p:sp>
            <p:nvSpPr>
              <p:cNvPr id="125" name="菱形 124"/>
              <p:cNvSpPr/>
              <p:nvPr>
                <p:custDataLst>
                  <p:tags r:id="rId8"/>
                </p:custDataLst>
              </p:nvPr>
            </p:nvSpPr>
            <p:spPr>
              <a:xfrm>
                <a:off x="6128" y="3704"/>
                <a:ext cx="454" cy="35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126" name="菱形 125"/>
              <p:cNvSpPr/>
              <p:nvPr>
                <p:custDataLst>
                  <p:tags r:id="rId9"/>
                </p:custDataLst>
              </p:nvPr>
            </p:nvSpPr>
            <p:spPr>
              <a:xfrm>
                <a:off x="6444" y="3704"/>
                <a:ext cx="454" cy="35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grpSp>
      </p:grpSp>
      <p:sp>
        <p:nvSpPr>
          <p:cNvPr id="2" name="Title 6"/>
          <p:cNvSpPr txBox="1"/>
          <p:nvPr>
            <p:custDataLst>
              <p:tags r:id="rId10"/>
            </p:custDataLst>
          </p:nvPr>
        </p:nvSpPr>
        <p:spPr>
          <a:xfrm>
            <a:off x="1919605" y="2637790"/>
            <a:ext cx="8416290" cy="256667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 从康泰克到新康泰克</a:t>
            </a:r>
            <a:endPar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有危机也会有机会，危机中蕴藏着机会。康泰克因 PPA 事件而遭受重大挫折，但从市场调查了解到，由于前一阶段的有效处理，消费者对康泰克品牌仍怀有情结，因此，“新药”重返市场时仍取名康泰克，但加上一个“新”字。PPA 事件 289 天后，史克公司将新康泰克产品推向市场。中国环球公关再一次接受中美史克的委托，鼎力协助康泰克重返市场。</a:t>
            </a:r>
            <a:endParaRPr lang="zh-CN" altLang="en-US" sz="18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4" name="Title 6"/>
          <p:cNvSpPr txBox="1"/>
          <p:nvPr>
            <p:custDataLst>
              <p:tags r:id="rId11"/>
            </p:custDataLst>
          </p:nvPr>
        </p:nvSpPr>
        <p:spPr>
          <a:xfrm>
            <a:off x="1004570" y="1557338"/>
            <a:ext cx="10229850" cy="43180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30000"/>
              </a:lnSpc>
              <a:spcBef>
                <a:spcPts val="1000"/>
              </a:spcBef>
              <a:spcAft>
                <a:spcPts val="0"/>
              </a:spcAft>
              <a:buClr>
                <a:srgbClr val="1F4E78"/>
              </a:buClr>
              <a:buSzPct val="110000"/>
              <a:buFont typeface="Wingdings" panose="05000000000000000000" charset="0"/>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四、项目实施</a:t>
            </a:r>
            <a:endPar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2"/>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4145" name="组合 28"/>
          <p:cNvGrpSpPr/>
          <p:nvPr/>
        </p:nvGrpSpPr>
        <p:grpSpPr>
          <a:xfrm>
            <a:off x="927100" y="341313"/>
            <a:ext cx="10360025" cy="523875"/>
            <a:chOff x="1459" y="538"/>
            <a:chExt cx="16315" cy="825"/>
          </a:xfrm>
        </p:grpSpPr>
        <p:cxnSp>
          <p:nvCxnSpPr>
            <p:cNvPr id="53" name="直接连接符 52"/>
            <p:cNvCxnSpPr/>
            <p:nvPr>
              <p:custDataLst>
                <p:tags r:id="rId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文本框 31"/>
            <p:cNvSpPr txBox="1"/>
            <p:nvPr>
              <p:custDataLst>
                <p:tags r:id="rId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工 作 过 程</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8" name="文本框 7"/>
          <p:cNvSpPr txBox="1"/>
          <p:nvPr/>
        </p:nvSpPr>
        <p:spPr>
          <a:xfrm>
            <a:off x="3817462" y="1414463"/>
            <a:ext cx="4317365" cy="460375"/>
          </a:xfrm>
          <a:prstGeom prst="rect">
            <a:avLst/>
          </a:prstGeom>
          <a:noFill/>
        </p:spPr>
        <p:txBody>
          <a:bodyPr wrap="none" rtlCol="0" anchor="t">
            <a:spAutoFit/>
          </a:bodyPr>
          <a:p>
            <a:pPr algn="ctr"/>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一、危机公关应对 5S 原则</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grpSp>
        <p:nvGrpSpPr>
          <p:cNvPr id="103" name="组合 102"/>
          <p:cNvGrpSpPr/>
          <p:nvPr/>
        </p:nvGrpSpPr>
        <p:grpSpPr>
          <a:xfrm>
            <a:off x="2092325" y="2266950"/>
            <a:ext cx="8172450" cy="3521075"/>
            <a:chOff x="1814" y="3684"/>
            <a:chExt cx="13438" cy="5646"/>
          </a:xfrm>
        </p:grpSpPr>
        <p:sp>
          <p:nvSpPr>
            <p:cNvPr id="104" name="任意多边形 21"/>
            <p:cNvSpPr/>
            <p:nvPr>
              <p:custDataLst>
                <p:tags r:id="rId4"/>
              </p:custDataLst>
            </p:nvPr>
          </p:nvSpPr>
          <p:spPr>
            <a:xfrm>
              <a:off x="1814" y="3684"/>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FFCC00"/>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34152" name="任意多边形 25"/>
            <p:cNvSpPr/>
            <p:nvPr>
              <p:custDataLst>
                <p:tags r:id="rId5"/>
              </p:custDataLst>
            </p:nvPr>
          </p:nvSpPr>
          <p:spPr>
            <a:xfrm>
              <a:off x="1814" y="413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2F75B4"/>
            </a:solidFill>
            <a:ln w="9525">
              <a:noFill/>
            </a:ln>
          </p:spPr>
          <p:txBody>
            <a:bodyPr/>
            <a:p>
              <a:endParaRPr lang="zh-CN" altLang="en-US"/>
            </a:p>
          </p:txBody>
        </p:sp>
        <p:sp>
          <p:nvSpPr>
            <p:cNvPr id="106" name="文本框 105"/>
            <p:cNvSpPr txBox="1"/>
            <p:nvPr>
              <p:custDataLst>
                <p:tags r:id="rId6"/>
              </p:custDataLst>
            </p:nvPr>
          </p:nvSpPr>
          <p:spPr>
            <a:xfrm>
              <a:off x="2234" y="4604"/>
              <a:ext cx="3280" cy="1281"/>
            </a:xfrm>
            <a:prstGeom prst="rect">
              <a:avLst/>
            </a:prstGeom>
            <a:noFill/>
          </p:spPr>
          <p:txBody>
            <a:bodyPr wrap="square" lIns="90000" tIns="46800" rIns="90000" bIns="46800" rtlCol="0" anchor="ctr" anchorCtr="0">
              <a:normAutofit fontScale="90000" lnSpcReduction="10000"/>
            </a:bodyPr>
            <a:p>
              <a:pPr algn="ctr">
                <a:lnSpc>
                  <a:spcPct val="120000"/>
                </a:lnSpc>
              </a:pPr>
              <a:r>
                <a:rPr lang="zh-CN" altLang="en-US" sz="1600" spc="100" noProof="1">
                  <a:solidFill>
                    <a:sysClr val="window" lastClr="FFFFFF"/>
                  </a:solidFill>
                  <a:latin typeface="微软雅黑" panose="020B0503020204020204" pitchFamily="34" charset="-122"/>
                  <a:ea typeface="微软雅黑" panose="020B0503020204020204" pitchFamily="34" charset="-122"/>
                  <a:cs typeface="+mn-cs"/>
                </a:rPr>
                <a:t>1. 承担责任原则（Shoulder The Matter）</a:t>
              </a:r>
              <a:endParaRPr lang="zh-CN" altLang="en-US" sz="1600" spc="100" noProof="1">
                <a:solidFill>
                  <a:sysClr val="window" lastClr="FFFFFF"/>
                </a:solidFill>
                <a:latin typeface="微软雅黑" panose="020B0503020204020204" pitchFamily="34" charset="-122"/>
                <a:ea typeface="微软雅黑" panose="020B0503020204020204" pitchFamily="34" charset="-122"/>
                <a:cs typeface="+mn-cs"/>
              </a:endParaRPr>
            </a:p>
          </p:txBody>
        </p:sp>
        <p:sp>
          <p:nvSpPr>
            <p:cNvPr id="107" name="任意多边形 30"/>
            <p:cNvSpPr/>
            <p:nvPr>
              <p:custDataLst>
                <p:tags r:id="rId7"/>
              </p:custDataLst>
            </p:nvPr>
          </p:nvSpPr>
          <p:spPr>
            <a:xfrm>
              <a:off x="6616" y="3684"/>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DECC00"/>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34155" name="任意多边形 31"/>
            <p:cNvSpPr/>
            <p:nvPr>
              <p:custDataLst>
                <p:tags r:id="rId8"/>
              </p:custDataLst>
            </p:nvPr>
          </p:nvSpPr>
          <p:spPr>
            <a:xfrm>
              <a:off x="6616" y="413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00A7D6"/>
            </a:solidFill>
            <a:ln w="9525">
              <a:noFill/>
            </a:ln>
          </p:spPr>
          <p:txBody>
            <a:bodyPr/>
            <a:p>
              <a:endParaRPr lang="zh-CN" altLang="en-US"/>
            </a:p>
          </p:txBody>
        </p:sp>
        <p:sp>
          <p:nvSpPr>
            <p:cNvPr id="109" name="文本框 108"/>
            <p:cNvSpPr txBox="1"/>
            <p:nvPr>
              <p:custDataLst>
                <p:tags r:id="rId9"/>
              </p:custDataLst>
            </p:nvPr>
          </p:nvSpPr>
          <p:spPr>
            <a:xfrm>
              <a:off x="6918" y="4570"/>
              <a:ext cx="3414" cy="1281"/>
            </a:xfrm>
            <a:prstGeom prst="rect">
              <a:avLst/>
            </a:prstGeom>
            <a:noFill/>
          </p:spPr>
          <p:txBody>
            <a:bodyPr wrap="square" lIns="90000" tIns="46800" rIns="90000" bIns="46800" rtlCol="0" anchor="ctr" anchorCtr="0"/>
            <a:p>
              <a:pPr algn="ctr">
                <a:lnSpc>
                  <a:spcPct val="120000"/>
                </a:lnSpc>
              </a:pPr>
              <a:r>
                <a:rPr lang="zh-CN" altLang="en-US" sz="1600" spc="100" noProof="1">
                  <a:solidFill>
                    <a:sysClr val="window" lastClr="FFFFFF"/>
                  </a:solidFill>
                  <a:latin typeface="微软雅黑" panose="020B0503020204020204" pitchFamily="34" charset="-122"/>
                  <a:ea typeface="微软雅黑" panose="020B0503020204020204" pitchFamily="34" charset="-122"/>
                  <a:cs typeface="+mn-cs"/>
                </a:rPr>
                <a:t>2. 真诚沟通原则（Sincerity）</a:t>
              </a:r>
              <a:endParaRPr lang="zh-CN" altLang="en-US" sz="1600" spc="100" noProof="1">
                <a:solidFill>
                  <a:sysClr val="window" lastClr="FFFFFF"/>
                </a:solidFill>
                <a:latin typeface="微软雅黑" panose="020B0503020204020204" pitchFamily="34" charset="-122"/>
                <a:ea typeface="微软雅黑" panose="020B0503020204020204" pitchFamily="34" charset="-122"/>
                <a:cs typeface="+mn-cs"/>
              </a:endParaRPr>
            </a:p>
          </p:txBody>
        </p:sp>
        <p:sp>
          <p:nvSpPr>
            <p:cNvPr id="110" name="任意多边形 33"/>
            <p:cNvSpPr/>
            <p:nvPr>
              <p:custDataLst>
                <p:tags r:id="rId10"/>
              </p:custDataLst>
            </p:nvPr>
          </p:nvSpPr>
          <p:spPr>
            <a:xfrm>
              <a:off x="11418" y="3684"/>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A0BB0C"/>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34158" name="任意多边形 34"/>
            <p:cNvSpPr/>
            <p:nvPr>
              <p:custDataLst>
                <p:tags r:id="rId11"/>
              </p:custDataLst>
            </p:nvPr>
          </p:nvSpPr>
          <p:spPr>
            <a:xfrm>
              <a:off x="11418" y="413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chemeClr val="accent1"/>
            </a:solidFill>
            <a:ln w="9525">
              <a:noFill/>
            </a:ln>
          </p:spPr>
          <p:txBody>
            <a:bodyPr/>
            <a:p>
              <a:endParaRPr lang="zh-CN" altLang="en-US"/>
            </a:p>
          </p:txBody>
        </p:sp>
        <p:sp>
          <p:nvSpPr>
            <p:cNvPr id="112" name="文本框 111"/>
            <p:cNvSpPr txBox="1"/>
            <p:nvPr>
              <p:custDataLst>
                <p:tags r:id="rId12"/>
              </p:custDataLst>
            </p:nvPr>
          </p:nvSpPr>
          <p:spPr>
            <a:xfrm>
              <a:off x="11846" y="4587"/>
              <a:ext cx="2982" cy="1281"/>
            </a:xfrm>
            <a:prstGeom prst="rect">
              <a:avLst/>
            </a:prstGeom>
            <a:noFill/>
          </p:spPr>
          <p:txBody>
            <a:bodyPr wrap="square" lIns="90000" tIns="46800" rIns="90000" bIns="46800" rtlCol="0" anchor="ctr" anchorCtr="0">
              <a:normAutofit/>
            </a:bodyPr>
            <a:p>
              <a:pPr algn="ctr">
                <a:lnSpc>
                  <a:spcPct val="120000"/>
                </a:lnSpc>
              </a:pPr>
              <a:r>
                <a:rPr lang="zh-CN" altLang="en-US" sz="1600" spc="200" noProof="1">
                  <a:solidFill>
                    <a:sysClr val="window" lastClr="FFFFFF"/>
                  </a:solidFill>
                  <a:latin typeface="微软雅黑" panose="020B0503020204020204" pitchFamily="34" charset="-122"/>
                  <a:ea typeface="微软雅黑" panose="020B0503020204020204" pitchFamily="34" charset="-122"/>
                  <a:cs typeface="+mn-cs"/>
                </a:rPr>
                <a:t>3. 速度第一原则（Speed）</a:t>
              </a:r>
              <a:endParaRPr lang="zh-CN" altLang="en-US" sz="1600" spc="200" noProof="1">
                <a:solidFill>
                  <a:sysClr val="window" lastClr="FFFFFF"/>
                </a:solidFill>
                <a:latin typeface="微软雅黑" panose="020B0503020204020204" pitchFamily="34" charset="-122"/>
                <a:ea typeface="微软雅黑" panose="020B0503020204020204" pitchFamily="34" charset="-122"/>
                <a:cs typeface="+mn-cs"/>
              </a:endParaRPr>
            </a:p>
          </p:txBody>
        </p:sp>
        <p:sp>
          <p:nvSpPr>
            <p:cNvPr id="113" name="任意多边形 36"/>
            <p:cNvSpPr/>
            <p:nvPr>
              <p:custDataLst>
                <p:tags r:id="rId13"/>
              </p:custDataLst>
            </p:nvPr>
          </p:nvSpPr>
          <p:spPr>
            <a:xfrm>
              <a:off x="4215" y="6863"/>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689626"/>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34161" name="任意多边形 37"/>
            <p:cNvSpPr/>
            <p:nvPr>
              <p:custDataLst>
                <p:tags r:id="rId14"/>
              </p:custDataLst>
            </p:nvPr>
          </p:nvSpPr>
          <p:spPr>
            <a:xfrm>
              <a:off x="4215" y="731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0070C0"/>
            </a:solidFill>
            <a:ln w="9525">
              <a:noFill/>
            </a:ln>
          </p:spPr>
          <p:txBody>
            <a:bodyPr/>
            <a:p>
              <a:endParaRPr lang="zh-CN" altLang="en-US"/>
            </a:p>
          </p:txBody>
        </p:sp>
        <p:sp>
          <p:nvSpPr>
            <p:cNvPr id="115" name="文本框 114"/>
            <p:cNvSpPr txBox="1"/>
            <p:nvPr>
              <p:custDataLst>
                <p:tags r:id="rId15"/>
              </p:custDataLst>
            </p:nvPr>
          </p:nvSpPr>
          <p:spPr>
            <a:xfrm>
              <a:off x="4635" y="7750"/>
              <a:ext cx="3129" cy="1281"/>
            </a:xfrm>
            <a:prstGeom prst="rect">
              <a:avLst/>
            </a:prstGeom>
            <a:noFill/>
          </p:spPr>
          <p:txBody>
            <a:bodyPr wrap="square" lIns="90000" tIns="46800" rIns="90000" bIns="46800" rtlCol="0" anchor="ctr" anchorCtr="0">
              <a:normAutofit/>
            </a:bodyPr>
            <a:p>
              <a:pPr algn="ctr">
                <a:lnSpc>
                  <a:spcPct val="120000"/>
                </a:lnSpc>
              </a:pPr>
              <a:r>
                <a:rPr lang="zh-CN" altLang="en-US" sz="1600" spc="200" noProof="1">
                  <a:solidFill>
                    <a:sysClr val="window" lastClr="FFFFFF"/>
                  </a:solidFill>
                  <a:latin typeface="微软雅黑" panose="020B0503020204020204" pitchFamily="34" charset="-122"/>
                  <a:ea typeface="微软雅黑" panose="020B0503020204020204" pitchFamily="34" charset="-122"/>
                  <a:cs typeface="+mn-cs"/>
                </a:rPr>
                <a:t>4. 系统运行原则（System）</a:t>
              </a:r>
              <a:endParaRPr lang="zh-CN" altLang="en-US" sz="1600" spc="200" noProof="1">
                <a:solidFill>
                  <a:sysClr val="window" lastClr="FFFFFF"/>
                </a:solidFill>
                <a:latin typeface="微软雅黑" panose="020B0503020204020204" pitchFamily="34" charset="-122"/>
                <a:ea typeface="微软雅黑" panose="020B0503020204020204" pitchFamily="34" charset="-122"/>
                <a:cs typeface="+mn-cs"/>
              </a:endParaRPr>
            </a:p>
          </p:txBody>
        </p:sp>
        <p:sp>
          <p:nvSpPr>
            <p:cNvPr id="116" name="任意多边形 39"/>
            <p:cNvSpPr/>
            <p:nvPr>
              <p:custDataLst>
                <p:tags r:id="rId16"/>
              </p:custDataLst>
            </p:nvPr>
          </p:nvSpPr>
          <p:spPr>
            <a:xfrm>
              <a:off x="9017" y="6863"/>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44750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17" name="任意多边形 40"/>
            <p:cNvSpPr/>
            <p:nvPr>
              <p:custDataLst>
                <p:tags r:id="rId17"/>
              </p:custDataLst>
            </p:nvPr>
          </p:nvSpPr>
          <p:spPr>
            <a:xfrm>
              <a:off x="9017" y="7315"/>
              <a:ext cx="3834" cy="2015"/>
            </a:xfrm>
            <a:custGeom>
              <a:avLst/>
              <a:gdLst>
                <a:gd name="connsiteX0" fmla="*/ 908048 w 1993900"/>
                <a:gd name="connsiteY0" fmla="*/ 0 h 1047750"/>
                <a:gd name="connsiteX1" fmla="*/ 1849499 w 1993900"/>
                <a:gd name="connsiteY1" fmla="*/ 0 h 1047750"/>
                <a:gd name="connsiteX2" fmla="*/ 1993900 w 1993900"/>
                <a:gd name="connsiteY2" fmla="*/ 144401 h 1047750"/>
                <a:gd name="connsiteX3" fmla="*/ 1993900 w 1993900"/>
                <a:gd name="connsiteY3" fmla="*/ 903349 h 1047750"/>
                <a:gd name="connsiteX4" fmla="*/ 1849499 w 1993900"/>
                <a:gd name="connsiteY4" fmla="*/ 1047750 h 1047750"/>
                <a:gd name="connsiteX5" fmla="*/ 144401 w 1993900"/>
                <a:gd name="connsiteY5" fmla="*/ 1047750 h 1047750"/>
                <a:gd name="connsiteX6" fmla="*/ 0 w 1993900"/>
                <a:gd name="connsiteY6" fmla="*/ 903349 h 1047750"/>
                <a:gd name="connsiteX7" fmla="*/ 0 w 1993900"/>
                <a:gd name="connsiteY7" fmla="*/ 239711 h 1047750"/>
                <a:gd name="connsiteX8" fmla="*/ 115888 w 1993900"/>
                <a:gd name="connsiteY8" fmla="*/ 123823 h 1047750"/>
                <a:gd name="connsiteX9" fmla="*/ 784225 w 1993900"/>
                <a:gd name="connsiteY9" fmla="*/ 123823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chemeClr val="accent3">
                <a:lumMod val="75000"/>
              </a:schemeClr>
            </a:solidFill>
          </p:spPr>
          <p:txBody>
            <a:bodyPr rot="0" spcFirstLastPara="0" vertOverflow="overflow" horzOverflow="overflow" vert="horz" wrap="square" lIns="91440" tIns="216000" rIns="91440" bIns="45720" numCol="1" spcCol="0" rtlCol="0" fromWordArt="0" anchor="ctr" anchorCtr="0" forceAA="0" compatLnSpc="1">
              <a:normAutofit/>
            </a:bodyPr>
            <a:p>
              <a:pPr algn="ctr" fontAlgn="base">
                <a:lnSpc>
                  <a:spcPct val="130000"/>
                </a:lnSpc>
              </a:pPr>
              <a:endParaRPr lang="zh-CN" altLang="en-US" strike="noStrike" noProof="1" dirty="0">
                <a:solidFill>
                  <a:sysClr val="window" lastClr="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18" name="文本框 117"/>
            <p:cNvSpPr txBox="1"/>
            <p:nvPr>
              <p:custDataLst>
                <p:tags r:id="rId18"/>
              </p:custDataLst>
            </p:nvPr>
          </p:nvSpPr>
          <p:spPr>
            <a:xfrm>
              <a:off x="9438" y="7750"/>
              <a:ext cx="3129" cy="1281"/>
            </a:xfrm>
            <a:prstGeom prst="rect">
              <a:avLst/>
            </a:prstGeom>
            <a:noFill/>
          </p:spPr>
          <p:txBody>
            <a:bodyPr wrap="square" lIns="90000" tIns="46800" rIns="90000" bIns="46800" rtlCol="0" anchor="ctr" anchorCtr="0">
              <a:normAutofit/>
            </a:bodyPr>
            <a:p>
              <a:pPr algn="ctr">
                <a:lnSpc>
                  <a:spcPct val="120000"/>
                </a:lnSpc>
              </a:pPr>
              <a:r>
                <a:rPr lang="zh-CN" altLang="en-US" sz="1600" spc="200" noProof="1">
                  <a:solidFill>
                    <a:sysClr val="window" lastClr="FFFFFF"/>
                  </a:solidFill>
                  <a:latin typeface="微软雅黑" panose="020B0503020204020204" pitchFamily="34" charset="-122"/>
                  <a:ea typeface="微软雅黑" panose="020B0503020204020204" pitchFamily="34" charset="-122"/>
                  <a:cs typeface="+mn-cs"/>
                </a:rPr>
                <a:t>5. 权威证实原则（Standard）</a:t>
              </a:r>
              <a:endParaRPr lang="zh-CN" altLang="en-US" sz="1600" spc="200" noProof="1">
                <a:solidFill>
                  <a:sysClr val="window" lastClr="FFFFFF"/>
                </a:solidFill>
                <a:latin typeface="微软雅黑" panose="020B0503020204020204" pitchFamily="34" charset="-122"/>
                <a:ea typeface="微软雅黑" panose="020B0503020204020204" pitchFamily="34" charset="-122"/>
                <a:cs typeface="+mn-cs"/>
              </a:endParaRPr>
            </a:p>
          </p:txBody>
        </p:sp>
        <p:sp>
          <p:nvSpPr>
            <p:cNvPr id="134166" name="文本框 118"/>
            <p:cNvSpPr txBox="1"/>
            <p:nvPr>
              <p:custDataLst>
                <p:tags r:id="rId19"/>
              </p:custDataLst>
            </p:nvPr>
          </p:nvSpPr>
          <p:spPr>
            <a:xfrm>
              <a:off x="11418" y="3717"/>
              <a:ext cx="1501" cy="631"/>
            </a:xfrm>
            <a:prstGeom prst="rect">
              <a:avLst/>
            </a:prstGeom>
            <a:noFill/>
            <a:ln w="9525">
              <a:noFill/>
            </a:ln>
          </p:spPr>
          <p:txBody>
            <a:bodyPr wrap="square" anchor="ctr" anchorCtr="0"/>
            <a:p>
              <a:pPr algn="ctr"/>
              <a:r>
                <a:rPr lang="en-US" altLang="zh-CN" dirty="0">
                  <a:solidFill>
                    <a:srgbClr val="404040"/>
                  </a:solidFill>
                  <a:latin typeface="微软雅黑" panose="020B0503020204020204" pitchFamily="34" charset="-122"/>
                  <a:ea typeface="微软雅黑" panose="020B0503020204020204" pitchFamily="34" charset="-122"/>
                </a:rPr>
                <a:t>03</a:t>
              </a:r>
              <a:endParaRPr lang="en-US" altLang="zh-CN" dirty="0">
                <a:solidFill>
                  <a:srgbClr val="404040"/>
                </a:solidFill>
                <a:latin typeface="微软雅黑" panose="020B0503020204020204" pitchFamily="34" charset="-122"/>
                <a:ea typeface="微软雅黑" panose="020B0503020204020204" pitchFamily="34" charset="-122"/>
              </a:endParaRPr>
            </a:p>
          </p:txBody>
        </p:sp>
        <p:sp>
          <p:nvSpPr>
            <p:cNvPr id="134167" name="文本框 119"/>
            <p:cNvSpPr txBox="1"/>
            <p:nvPr>
              <p:custDataLst>
                <p:tags r:id="rId20"/>
              </p:custDataLst>
            </p:nvPr>
          </p:nvSpPr>
          <p:spPr>
            <a:xfrm>
              <a:off x="4215" y="6930"/>
              <a:ext cx="1501" cy="596"/>
            </a:xfrm>
            <a:prstGeom prst="rect">
              <a:avLst/>
            </a:prstGeom>
            <a:noFill/>
            <a:ln w="9525">
              <a:noFill/>
            </a:ln>
          </p:spPr>
          <p:txBody>
            <a:bodyPr wrap="square" anchor="ctr" anchorCtr="0"/>
            <a:p>
              <a:pPr algn="ctr"/>
              <a:r>
                <a:rPr lang="en-US" altLang="zh-CN" dirty="0">
                  <a:solidFill>
                    <a:srgbClr val="404040"/>
                  </a:solidFill>
                  <a:latin typeface="Arial" panose="020B0604020202020204" pitchFamily="34" charset="0"/>
                </a:rPr>
                <a:t>04</a:t>
              </a:r>
              <a:endParaRPr lang="en-US" altLang="zh-CN" dirty="0">
                <a:solidFill>
                  <a:srgbClr val="404040"/>
                </a:solidFill>
                <a:latin typeface="Arial" panose="020B0604020202020204" pitchFamily="34" charset="0"/>
              </a:endParaRPr>
            </a:p>
          </p:txBody>
        </p:sp>
        <p:sp>
          <p:nvSpPr>
            <p:cNvPr id="134168" name="文本框 120"/>
            <p:cNvSpPr txBox="1"/>
            <p:nvPr>
              <p:custDataLst>
                <p:tags r:id="rId21"/>
              </p:custDataLst>
            </p:nvPr>
          </p:nvSpPr>
          <p:spPr>
            <a:xfrm>
              <a:off x="9017" y="6930"/>
              <a:ext cx="1501" cy="596"/>
            </a:xfrm>
            <a:prstGeom prst="rect">
              <a:avLst/>
            </a:prstGeom>
            <a:noFill/>
            <a:ln w="9525">
              <a:noFill/>
            </a:ln>
          </p:spPr>
          <p:txBody>
            <a:bodyPr wrap="square" anchor="ctr" anchorCtr="0"/>
            <a:p>
              <a:pPr algn="ctr"/>
              <a:r>
                <a:rPr lang="en-US" altLang="zh-CN" dirty="0">
                  <a:solidFill>
                    <a:srgbClr val="404040"/>
                  </a:solidFill>
                  <a:latin typeface="Arial" panose="020B0604020202020204" pitchFamily="34" charset="0"/>
                </a:rPr>
                <a:t>05</a:t>
              </a:r>
              <a:endParaRPr lang="en-US" altLang="zh-CN" dirty="0">
                <a:solidFill>
                  <a:srgbClr val="404040"/>
                </a:solidFill>
                <a:latin typeface="Arial" panose="020B0604020202020204" pitchFamily="34" charset="0"/>
              </a:endParaRPr>
            </a:p>
          </p:txBody>
        </p:sp>
        <p:sp>
          <p:nvSpPr>
            <p:cNvPr id="134169" name="文本框 121"/>
            <p:cNvSpPr txBox="1"/>
            <p:nvPr>
              <p:custDataLst>
                <p:tags r:id="rId22"/>
              </p:custDataLst>
            </p:nvPr>
          </p:nvSpPr>
          <p:spPr>
            <a:xfrm>
              <a:off x="1814" y="3717"/>
              <a:ext cx="1501" cy="631"/>
            </a:xfrm>
            <a:prstGeom prst="rect">
              <a:avLst/>
            </a:prstGeom>
            <a:noFill/>
            <a:ln w="9525">
              <a:noFill/>
            </a:ln>
          </p:spPr>
          <p:txBody>
            <a:bodyPr wrap="square" anchor="ctr" anchorCtr="0"/>
            <a:p>
              <a:pPr algn="ctr"/>
              <a:r>
                <a:rPr lang="en-US" altLang="zh-CN" dirty="0">
                  <a:solidFill>
                    <a:srgbClr val="404040"/>
                  </a:solidFill>
                  <a:latin typeface="微软雅黑" panose="020B0503020204020204" pitchFamily="34" charset="-122"/>
                  <a:ea typeface="微软雅黑" panose="020B0503020204020204" pitchFamily="34" charset="-122"/>
                </a:rPr>
                <a:t>01</a:t>
              </a:r>
              <a:endParaRPr lang="en-US" altLang="zh-CN" dirty="0">
                <a:solidFill>
                  <a:srgbClr val="404040"/>
                </a:solidFill>
                <a:latin typeface="微软雅黑" panose="020B0503020204020204" pitchFamily="34" charset="-122"/>
                <a:ea typeface="微软雅黑" panose="020B0503020204020204" pitchFamily="34" charset="-122"/>
              </a:endParaRPr>
            </a:p>
          </p:txBody>
        </p:sp>
        <p:sp>
          <p:nvSpPr>
            <p:cNvPr id="134170" name="文本框 122"/>
            <p:cNvSpPr txBox="1"/>
            <p:nvPr>
              <p:custDataLst>
                <p:tags r:id="rId23"/>
              </p:custDataLst>
            </p:nvPr>
          </p:nvSpPr>
          <p:spPr>
            <a:xfrm>
              <a:off x="6616" y="3717"/>
              <a:ext cx="1501" cy="631"/>
            </a:xfrm>
            <a:prstGeom prst="rect">
              <a:avLst/>
            </a:prstGeom>
            <a:noFill/>
            <a:ln w="9525">
              <a:noFill/>
            </a:ln>
          </p:spPr>
          <p:txBody>
            <a:bodyPr wrap="square" anchor="ctr" anchorCtr="0"/>
            <a:p>
              <a:pPr algn="ctr"/>
              <a:r>
                <a:rPr lang="en-US" altLang="zh-CN" dirty="0">
                  <a:solidFill>
                    <a:srgbClr val="404040"/>
                  </a:solidFill>
                  <a:latin typeface="微软雅黑" panose="020B0503020204020204" pitchFamily="34" charset="-122"/>
                  <a:ea typeface="微软雅黑" panose="020B0503020204020204" pitchFamily="34" charset="-122"/>
                </a:rPr>
                <a:t>02</a:t>
              </a:r>
              <a:endParaRPr lang="en-US" altLang="zh-CN" dirty="0">
                <a:solidFill>
                  <a:srgbClr val="404040"/>
                </a:solidFill>
                <a:latin typeface="微软雅黑" panose="020B0503020204020204" pitchFamily="34" charset="-122"/>
                <a:ea typeface="微软雅黑" panose="020B0503020204020204" pitchFamily="34" charset="-122"/>
              </a:endParaRPr>
            </a:p>
          </p:txBody>
        </p:sp>
      </p:grpSp>
    </p:spTree>
    <p:custDataLst>
      <p:tags r:id="rId24"/>
    </p:custData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000" fill="hold">
                                          <p:stCondLst>
                                            <p:cond delay="0"/>
                                          </p:stCondLst>
                                        </p:cTn>
                                        <p:tgtEl>
                                          <p:spTgt spid="103"/>
                                        </p:tgtEl>
                                        <p:attrNameLst>
                                          <p:attrName>style.visibility</p:attrName>
                                        </p:attrNameLst>
                                      </p:cBhvr>
                                      <p:to>
                                        <p:strVal val="visible"/>
                                      </p:to>
                                    </p:set>
                                    <p:anim calcmode="lin" valueType="num">
                                      <p:cBhvr>
                                        <p:cTn id="7" dur="1000" fill="hold"/>
                                        <p:tgtEl>
                                          <p:spTgt spid="103"/>
                                        </p:tgtEl>
                                        <p:attrNameLst>
                                          <p:attrName>ppt_w</p:attrName>
                                        </p:attrNameLst>
                                      </p:cBhvr>
                                      <p:tavLst>
                                        <p:tav tm="0">
                                          <p:val>
                                            <p:fltVal val="0.000000"/>
                                          </p:val>
                                        </p:tav>
                                        <p:tav tm="100000">
                                          <p:val>
                                            <p:strVal val="#ppt_w"/>
                                          </p:val>
                                        </p:tav>
                                      </p:tavLst>
                                    </p:anim>
                                    <p:anim calcmode="lin" valueType="num">
                                      <p:cBhvr>
                                        <p:cTn id="8" dur="1000" fill="hold"/>
                                        <p:tgtEl>
                                          <p:spTgt spid="103"/>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8241"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工 作 过 程</a:t>
              </a:r>
              <a:endParaRPr lang="zh-CN" altLang="en-US" sz="2800" spc="3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8" name="组合 7"/>
          <p:cNvGrpSpPr/>
          <p:nvPr/>
        </p:nvGrpSpPr>
        <p:grpSpPr>
          <a:xfrm>
            <a:off x="5351463" y="2644129"/>
            <a:ext cx="5330414" cy="3265541"/>
            <a:chOff x="8429" y="3900"/>
            <a:chExt cx="8393" cy="5143"/>
          </a:xfrm>
        </p:grpSpPr>
        <p:sp>
          <p:nvSpPr>
            <p:cNvPr id="138246" name="任意多边形 81"/>
            <p:cNvSpPr/>
            <p:nvPr>
              <p:custDataLst>
                <p:tags r:id="rId1"/>
              </p:custDataLst>
            </p:nvPr>
          </p:nvSpPr>
          <p:spPr>
            <a:xfrm>
              <a:off x="8446" y="3900"/>
              <a:ext cx="628" cy="628"/>
            </a:xfrm>
            <a:custGeom>
              <a:avLst/>
              <a:gdLst/>
              <a:ahLst/>
              <a:cxnLst>
                <a:cxn ang="0">
                  <a:pos x="314" y="314"/>
                </a:cxn>
                <a:cxn ang="5400000">
                  <a:pos x="314" y="314"/>
                </a:cxn>
                <a:cxn ang="10800000">
                  <a:pos x="314" y="314"/>
                </a:cxn>
                <a:cxn ang="16200000">
                  <a:pos x="314" y="314"/>
                </a:cxn>
              </a:cxnLst>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F74AD"/>
            </a:solidFill>
            <a:ln w="12700">
              <a:noFill/>
            </a:ln>
          </p:spPr>
          <p:txBody>
            <a:bodyPr/>
            <a:p>
              <a:endParaRPr lang="zh-CN" altLang="en-US"/>
            </a:p>
          </p:txBody>
        </p:sp>
        <p:sp>
          <p:nvSpPr>
            <p:cNvPr id="138247" name="任意多边形 82"/>
            <p:cNvSpPr/>
            <p:nvPr>
              <p:custDataLst>
                <p:tags r:id="rId2"/>
              </p:custDataLst>
            </p:nvPr>
          </p:nvSpPr>
          <p:spPr>
            <a:xfrm>
              <a:off x="8638" y="4086"/>
              <a:ext cx="244" cy="256"/>
            </a:xfrm>
            <a:custGeom>
              <a:avLst/>
              <a:gdLst/>
              <a:ahLst/>
              <a:cxnLst>
                <a:cxn ang="0">
                  <a:pos x="122" y="128"/>
                </a:cxn>
                <a:cxn ang="5400000">
                  <a:pos x="122" y="128"/>
                </a:cxn>
                <a:cxn ang="10800000">
                  <a:pos x="122" y="128"/>
                </a:cxn>
                <a:cxn ang="16200000">
                  <a:pos x="122" y="128"/>
                </a:cxn>
              </a:cxnLst>
              <a:pathLst>
                <a:path w="21004" h="21302">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a:noFill/>
            </a:ln>
          </p:spPr>
          <p:txBody>
            <a:bodyPr/>
            <a:p>
              <a:endParaRPr lang="zh-CN" altLang="en-US"/>
            </a:p>
          </p:txBody>
        </p:sp>
        <p:sp>
          <p:nvSpPr>
            <p:cNvPr id="80" name="矩形 79"/>
            <p:cNvSpPr/>
            <p:nvPr>
              <p:custDataLst>
                <p:tags r:id="rId3"/>
              </p:custDataLst>
            </p:nvPr>
          </p:nvSpPr>
          <p:spPr>
            <a:xfrm>
              <a:off x="9195" y="4030"/>
              <a:ext cx="7472" cy="582"/>
            </a:xfrm>
            <a:prstGeom prst="rect">
              <a:avLst/>
            </a:prstGeom>
          </p:spPr>
          <p:txBody>
            <a:bodyPr wrap="square" lIns="90000" tIns="46800" rIns="90000" bIns="0" anchor="b" anchorCtr="0">
              <a:noAutofit/>
            </a:bodyPr>
            <a:p>
              <a:pPr fontAlgn="base">
                <a:lnSpc>
                  <a:spcPct val="120000"/>
                </a:lnSpc>
              </a:pPr>
              <a:r>
                <a:rPr sz="1400" strike="noStrike" spc="300" noProof="1">
                  <a:solidFill>
                    <a:srgbClr val="1F74AD"/>
                  </a:solidFill>
                  <a:latin typeface="微软雅黑" panose="020B0503020204020204" pitchFamily="34" charset="-122"/>
                  <a:ea typeface="微软雅黑" panose="020B0503020204020204" pitchFamily="34" charset="-122"/>
                  <a:cs typeface="+mn-ea"/>
                </a:rPr>
                <a:t>1. 问题管理。对可能对组织产生影响的问题进行系统化监控和评估。</a:t>
              </a:r>
              <a:endParaRPr sz="1400" strike="noStrike" spc="300" noProof="1">
                <a:solidFill>
                  <a:srgbClr val="1F74AD"/>
                </a:solidFill>
                <a:latin typeface="微软雅黑" panose="020B0503020204020204" pitchFamily="34" charset="-122"/>
                <a:ea typeface="微软雅黑" panose="020B0503020204020204" pitchFamily="34" charset="-122"/>
                <a:cs typeface="+mn-ea"/>
              </a:endParaRPr>
            </a:p>
          </p:txBody>
        </p:sp>
        <p:sp>
          <p:nvSpPr>
            <p:cNvPr id="138250" name="任意多边形 75"/>
            <p:cNvSpPr/>
            <p:nvPr>
              <p:custDataLst>
                <p:tags r:id="rId4"/>
              </p:custDataLst>
            </p:nvPr>
          </p:nvSpPr>
          <p:spPr>
            <a:xfrm>
              <a:off x="8446" y="5477"/>
              <a:ext cx="628" cy="628"/>
            </a:xfrm>
            <a:custGeom>
              <a:avLst/>
              <a:gdLst/>
              <a:ahLst/>
              <a:cxnLst>
                <a:cxn ang="0">
                  <a:pos x="314" y="314"/>
                </a:cxn>
                <a:cxn ang="5400000">
                  <a:pos x="314" y="314"/>
                </a:cxn>
                <a:cxn ang="10800000">
                  <a:pos x="314" y="314"/>
                </a:cxn>
                <a:cxn ang="16200000">
                  <a:pos x="314" y="314"/>
                </a:cxn>
              </a:cxnLst>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3498DB"/>
            </a:solidFill>
            <a:ln w="12700">
              <a:noFill/>
            </a:ln>
          </p:spPr>
          <p:txBody>
            <a:bodyPr/>
            <a:p>
              <a:endParaRPr lang="zh-CN" altLang="en-US"/>
            </a:p>
          </p:txBody>
        </p:sp>
        <p:sp>
          <p:nvSpPr>
            <p:cNvPr id="138251" name="任意多边形 1"/>
            <p:cNvSpPr/>
            <p:nvPr>
              <p:custDataLst>
                <p:tags r:id="rId5"/>
              </p:custDataLst>
            </p:nvPr>
          </p:nvSpPr>
          <p:spPr>
            <a:xfrm>
              <a:off x="8638" y="5663"/>
              <a:ext cx="244" cy="256"/>
            </a:xfrm>
            <a:custGeom>
              <a:avLst/>
              <a:gdLst/>
              <a:ahLst/>
              <a:cxnLst>
                <a:cxn ang="0">
                  <a:pos x="122" y="128"/>
                </a:cxn>
                <a:cxn ang="5400000">
                  <a:pos x="122" y="128"/>
                </a:cxn>
                <a:cxn ang="10800000">
                  <a:pos x="122" y="128"/>
                </a:cxn>
                <a:cxn ang="16200000">
                  <a:pos x="122" y="128"/>
                </a:cxn>
              </a:cxnLst>
              <a:pathLst>
                <a:path w="21004" h="21302">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a:noFill/>
            </a:ln>
          </p:spPr>
          <p:txBody>
            <a:bodyPr/>
            <a:p>
              <a:endParaRPr lang="zh-CN" altLang="en-US"/>
            </a:p>
          </p:txBody>
        </p:sp>
        <p:sp>
          <p:nvSpPr>
            <p:cNvPr id="74" name="矩形 73"/>
            <p:cNvSpPr/>
            <p:nvPr>
              <p:custDataLst>
                <p:tags r:id="rId6"/>
              </p:custDataLst>
            </p:nvPr>
          </p:nvSpPr>
          <p:spPr>
            <a:xfrm>
              <a:off x="9212" y="5419"/>
              <a:ext cx="7472" cy="582"/>
            </a:xfrm>
            <a:prstGeom prst="rect">
              <a:avLst/>
            </a:prstGeom>
          </p:spPr>
          <p:txBody>
            <a:bodyPr wrap="square" lIns="90000" tIns="46800" rIns="90000" bIns="0" anchor="b" anchorCtr="0">
              <a:noAutofit/>
            </a:bodyPr>
            <a:p>
              <a:pPr algn="just" fontAlgn="base">
                <a:lnSpc>
                  <a:spcPct val="120000"/>
                </a:lnSpc>
              </a:pPr>
              <a:r>
                <a:rPr sz="1400" b="1" strike="noStrike" spc="300" noProof="1">
                  <a:solidFill>
                    <a:srgbClr val="3498DB"/>
                  </a:solidFill>
                  <a:latin typeface="微软雅黑" panose="020B0503020204020204" pitchFamily="34" charset="-122"/>
                  <a:ea typeface="微软雅黑" panose="020B0503020204020204" pitchFamily="34" charset="-122"/>
                  <a:cs typeface="+mn-ea"/>
                </a:rPr>
                <a:t>2. 危机规划与预防。针对可能发生的危机进行预案研究与处理，建立危机管理机构。</a:t>
              </a:r>
              <a:endParaRPr sz="1400" b="1" strike="noStrike" spc="300" noProof="1">
                <a:solidFill>
                  <a:srgbClr val="3498DB"/>
                </a:solidFill>
                <a:latin typeface="微软雅黑" panose="020B0503020204020204" pitchFamily="34" charset="-122"/>
                <a:ea typeface="微软雅黑" panose="020B0503020204020204" pitchFamily="34" charset="-122"/>
                <a:cs typeface="+mn-ea"/>
              </a:endParaRPr>
            </a:p>
          </p:txBody>
        </p:sp>
        <p:sp>
          <p:nvSpPr>
            <p:cNvPr id="138254" name="任意多边形 69"/>
            <p:cNvSpPr/>
            <p:nvPr>
              <p:custDataLst>
                <p:tags r:id="rId7"/>
              </p:custDataLst>
            </p:nvPr>
          </p:nvSpPr>
          <p:spPr>
            <a:xfrm>
              <a:off x="8446" y="6931"/>
              <a:ext cx="628" cy="628"/>
            </a:xfrm>
            <a:custGeom>
              <a:avLst/>
              <a:gdLst/>
              <a:ahLst/>
              <a:cxnLst>
                <a:cxn ang="0">
                  <a:pos x="314" y="314"/>
                </a:cxn>
                <a:cxn ang="5400000">
                  <a:pos x="314" y="314"/>
                </a:cxn>
                <a:cxn ang="10800000">
                  <a:pos x="314" y="314"/>
                </a:cxn>
                <a:cxn ang="16200000">
                  <a:pos x="314" y="314"/>
                </a:cxn>
              </a:cxnLst>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AA3AA"/>
            </a:solidFill>
            <a:ln w="12700">
              <a:noFill/>
            </a:ln>
          </p:spPr>
          <p:txBody>
            <a:bodyPr/>
            <a:p>
              <a:endParaRPr lang="zh-CN" altLang="en-US"/>
            </a:p>
          </p:txBody>
        </p:sp>
        <p:sp>
          <p:nvSpPr>
            <p:cNvPr id="138255" name="任意多边形 70"/>
            <p:cNvSpPr/>
            <p:nvPr>
              <p:custDataLst>
                <p:tags r:id="rId8"/>
              </p:custDataLst>
            </p:nvPr>
          </p:nvSpPr>
          <p:spPr>
            <a:xfrm>
              <a:off x="8638" y="7117"/>
              <a:ext cx="244" cy="256"/>
            </a:xfrm>
            <a:custGeom>
              <a:avLst/>
              <a:gdLst/>
              <a:ahLst/>
              <a:cxnLst>
                <a:cxn ang="0">
                  <a:pos x="122" y="128"/>
                </a:cxn>
                <a:cxn ang="5400000">
                  <a:pos x="122" y="128"/>
                </a:cxn>
                <a:cxn ang="10800000">
                  <a:pos x="122" y="128"/>
                </a:cxn>
                <a:cxn ang="16200000">
                  <a:pos x="122" y="128"/>
                </a:cxn>
              </a:cxnLst>
              <a:pathLst>
                <a:path w="21004" h="21302">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a:noFill/>
            </a:ln>
          </p:spPr>
          <p:txBody>
            <a:bodyPr/>
            <a:p>
              <a:endParaRPr lang="zh-CN" altLang="en-US"/>
            </a:p>
          </p:txBody>
        </p:sp>
        <p:sp>
          <p:nvSpPr>
            <p:cNvPr id="68" name="矩形 67"/>
            <p:cNvSpPr/>
            <p:nvPr>
              <p:custDataLst>
                <p:tags r:id="rId9"/>
              </p:custDataLst>
            </p:nvPr>
          </p:nvSpPr>
          <p:spPr>
            <a:xfrm>
              <a:off x="9195" y="7449"/>
              <a:ext cx="7627" cy="582"/>
            </a:xfrm>
            <a:prstGeom prst="rect">
              <a:avLst/>
            </a:prstGeom>
          </p:spPr>
          <p:txBody>
            <a:bodyPr wrap="square" lIns="90000" tIns="46800" rIns="90000" bIns="0" anchor="b" anchorCtr="0">
              <a:noAutofit/>
            </a:bodyPr>
            <a:p>
              <a:pPr fontAlgn="base">
                <a:lnSpc>
                  <a:spcPct val="120000"/>
                </a:lnSpc>
              </a:pPr>
              <a:r>
                <a:rPr sz="1400" b="1" strike="noStrike" spc="300" noProof="1">
                  <a:solidFill>
                    <a:srgbClr val="1AA3AA"/>
                  </a:solidFill>
                  <a:latin typeface="微软雅黑" panose="020B0503020204020204" pitchFamily="34" charset="-122"/>
                  <a:ea typeface="微软雅黑" panose="020B0503020204020204" pitchFamily="34" charset="-122"/>
                  <a:cs typeface="+mn-ea"/>
                </a:rPr>
                <a:t>3. 危机应对。面对爆发的危机实施全面管理方案，掌握危机管理的主动权。</a:t>
              </a:r>
              <a:endParaRPr sz="1400" b="1" strike="noStrike" spc="300" noProof="1">
                <a:solidFill>
                  <a:srgbClr val="1AA3AA"/>
                </a:solidFill>
                <a:latin typeface="微软雅黑" panose="020B0503020204020204" pitchFamily="34" charset="-122"/>
                <a:ea typeface="微软雅黑" panose="020B0503020204020204" pitchFamily="34" charset="-122"/>
                <a:cs typeface="+mn-ea"/>
              </a:endParaRPr>
            </a:p>
            <a:p>
              <a:pPr fontAlgn="base">
                <a:lnSpc>
                  <a:spcPct val="120000"/>
                </a:lnSpc>
              </a:pPr>
              <a:endParaRPr sz="1400" b="1" strike="noStrike" spc="300" noProof="1">
                <a:solidFill>
                  <a:srgbClr val="1AA3AA"/>
                </a:solidFill>
                <a:latin typeface="微软雅黑" panose="020B0503020204020204" pitchFamily="34" charset="-122"/>
                <a:ea typeface="微软雅黑" panose="020B0503020204020204" pitchFamily="34" charset="-122"/>
                <a:cs typeface="+mn-ea"/>
              </a:endParaRPr>
            </a:p>
          </p:txBody>
        </p:sp>
        <p:sp>
          <p:nvSpPr>
            <p:cNvPr id="138258" name="任意多边形 75"/>
            <p:cNvSpPr/>
            <p:nvPr>
              <p:custDataLst>
                <p:tags r:id="rId10"/>
              </p:custDataLst>
            </p:nvPr>
          </p:nvSpPr>
          <p:spPr>
            <a:xfrm>
              <a:off x="8429" y="8415"/>
              <a:ext cx="628" cy="628"/>
            </a:xfrm>
            <a:custGeom>
              <a:avLst/>
              <a:gdLst/>
              <a:ahLst/>
              <a:cxnLst>
                <a:cxn ang="0">
                  <a:pos x="314" y="314"/>
                </a:cxn>
                <a:cxn ang="5400000">
                  <a:pos x="314" y="314"/>
                </a:cxn>
                <a:cxn ang="10800000">
                  <a:pos x="314" y="314"/>
                </a:cxn>
                <a:cxn ang="16200000">
                  <a:pos x="314" y="314"/>
                </a:cxn>
              </a:cxnLst>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3498DB"/>
            </a:solidFill>
            <a:ln w="12700">
              <a:noFill/>
            </a:ln>
          </p:spPr>
          <p:txBody>
            <a:bodyPr/>
            <a:p>
              <a:endParaRPr lang="zh-CN" altLang="en-US"/>
            </a:p>
          </p:txBody>
        </p:sp>
        <p:sp>
          <p:nvSpPr>
            <p:cNvPr id="138259" name="任意多边形 1"/>
            <p:cNvSpPr/>
            <p:nvPr>
              <p:custDataLst>
                <p:tags r:id="rId11"/>
              </p:custDataLst>
            </p:nvPr>
          </p:nvSpPr>
          <p:spPr>
            <a:xfrm>
              <a:off x="8621" y="8601"/>
              <a:ext cx="244" cy="256"/>
            </a:xfrm>
            <a:custGeom>
              <a:avLst/>
              <a:gdLst/>
              <a:ahLst/>
              <a:cxnLst>
                <a:cxn ang="0">
                  <a:pos x="122" y="128"/>
                </a:cxn>
                <a:cxn ang="5400000">
                  <a:pos x="122" y="128"/>
                </a:cxn>
                <a:cxn ang="10800000">
                  <a:pos x="122" y="128"/>
                </a:cxn>
                <a:cxn ang="16200000">
                  <a:pos x="122" y="128"/>
                </a:cxn>
              </a:cxnLst>
              <a:pathLst>
                <a:path w="21004" h="21302">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a:noFill/>
            </a:ln>
          </p:spPr>
          <p:txBody>
            <a:bodyPr/>
            <a:p>
              <a:endParaRPr lang="zh-CN" altLang="en-US"/>
            </a:p>
          </p:txBody>
        </p:sp>
        <p:sp>
          <p:nvSpPr>
            <p:cNvPr id="9" name="矩形 8"/>
            <p:cNvSpPr/>
            <p:nvPr>
              <p:custDataLst>
                <p:tags r:id="rId12"/>
              </p:custDataLst>
            </p:nvPr>
          </p:nvSpPr>
          <p:spPr>
            <a:xfrm>
              <a:off x="9195" y="8459"/>
              <a:ext cx="7472" cy="582"/>
            </a:xfrm>
            <a:prstGeom prst="rect">
              <a:avLst/>
            </a:prstGeom>
          </p:spPr>
          <p:txBody>
            <a:bodyPr wrap="square" lIns="90000" tIns="46800" rIns="90000" bIns="0" anchor="b" anchorCtr="0">
              <a:noAutofit/>
            </a:bodyPr>
            <a:p>
              <a:pPr fontAlgn="base">
                <a:lnSpc>
                  <a:spcPct val="120000"/>
                </a:lnSpc>
              </a:pPr>
              <a:r>
                <a:rPr sz="1400" spc="300">
                  <a:solidFill>
                    <a:srgbClr val="3498DB"/>
                  </a:solidFill>
                  <a:latin typeface="微软雅黑" panose="020B0503020204020204" pitchFamily="34" charset="-122"/>
                  <a:ea typeface="微软雅黑" panose="020B0503020204020204" pitchFamily="34" charset="-122"/>
                  <a:cs typeface="+mn-ea"/>
                  <a:sym typeface="+mn-ea"/>
                </a:rPr>
                <a:t>4. 善后事宜。判断危机的损害程度，评估危机预案的效果，做出调整和修订</a:t>
              </a:r>
              <a:r>
                <a:rPr lang="zh-CN" sz="1400" spc="300">
                  <a:solidFill>
                    <a:srgbClr val="3498DB"/>
                  </a:solidFill>
                  <a:latin typeface="微软雅黑" panose="020B0503020204020204" pitchFamily="34" charset="-122"/>
                  <a:ea typeface="微软雅黑" panose="020B0503020204020204" pitchFamily="34" charset="-122"/>
                  <a:cs typeface="+mn-ea"/>
                  <a:sym typeface="+mn-ea"/>
                </a:rPr>
                <a:t>。</a:t>
              </a:r>
              <a:endParaRPr lang="zh-CN" sz="1400" b="1" strike="noStrike" spc="300" noProof="1">
                <a:solidFill>
                  <a:srgbClr val="3498DB"/>
                </a:solidFill>
                <a:latin typeface="微软雅黑" panose="020B0503020204020204" pitchFamily="34" charset="-122"/>
                <a:ea typeface="微软雅黑" panose="020B0503020204020204" pitchFamily="34" charset="-122"/>
                <a:cs typeface="+mn-ea"/>
                <a:sym typeface="+mn-ea"/>
              </a:endParaRPr>
            </a:p>
          </p:txBody>
        </p:sp>
      </p:grpSp>
      <p:grpSp>
        <p:nvGrpSpPr>
          <p:cNvPr id="138262" name="组合 4"/>
          <p:cNvGrpSpPr/>
          <p:nvPr/>
        </p:nvGrpSpPr>
        <p:grpSpPr>
          <a:xfrm>
            <a:off x="1095375" y="1781175"/>
            <a:ext cx="3598863" cy="4429125"/>
            <a:chOff x="1724" y="1203"/>
            <a:chExt cx="6095" cy="7291"/>
          </a:xfrm>
        </p:grpSpPr>
        <p:sp>
          <p:nvSpPr>
            <p:cNvPr id="138263" name="椭圆 15"/>
            <p:cNvSpPr/>
            <p:nvPr>
              <p:custDataLst>
                <p:tags r:id="rId13"/>
              </p:custDataLst>
            </p:nvPr>
          </p:nvSpPr>
          <p:spPr>
            <a:xfrm rot="-3400715">
              <a:off x="3848" y="1185"/>
              <a:ext cx="1284" cy="1309"/>
            </a:xfrm>
            <a:prstGeom prst="ellipse">
              <a:avLst/>
            </a:prstGeom>
            <a:solidFill>
              <a:srgbClr val="1F74AD"/>
            </a:solidFill>
            <a:ln w="12700">
              <a:noFill/>
            </a:ln>
          </p:spPr>
          <p:txBody>
            <a:bodyPr anchor="ctr" anchorCtr="0"/>
            <a:p>
              <a:pPr algn="ctr">
                <a:lnSpc>
                  <a:spcPct val="130000"/>
                </a:lnSpc>
              </a:pPr>
              <a:endParaRPr lang="zh-CN" altLang="zh-CN">
                <a:solidFill>
                  <a:srgbClr val="000000"/>
                </a:solidFill>
                <a:latin typeface="微软雅黑" panose="020B0503020204020204" pitchFamily="34" charset="-122"/>
                <a:ea typeface="微软雅黑" panose="020B0503020204020204" pitchFamily="34" charset="-122"/>
              </a:endParaRPr>
            </a:p>
          </p:txBody>
        </p:sp>
        <p:grpSp>
          <p:nvGrpSpPr>
            <p:cNvPr id="138264" name="组合 3"/>
            <p:cNvGrpSpPr/>
            <p:nvPr/>
          </p:nvGrpSpPr>
          <p:grpSpPr>
            <a:xfrm>
              <a:off x="1724" y="1573"/>
              <a:ext cx="6095" cy="6921"/>
              <a:chOff x="1724" y="1560"/>
              <a:chExt cx="7105" cy="8018"/>
            </a:xfrm>
          </p:grpSpPr>
          <p:sp>
            <p:nvSpPr>
              <p:cNvPr id="6" name="椭圆 5"/>
              <p:cNvSpPr/>
              <p:nvPr>
                <p:custDataLst>
                  <p:tags r:id="rId14"/>
                </p:custDataLst>
              </p:nvPr>
            </p:nvSpPr>
            <p:spPr>
              <a:xfrm rot="18199285">
                <a:off x="1902" y="2573"/>
                <a:ext cx="5535" cy="5567"/>
              </a:xfrm>
              <a:prstGeom prst="ellipse">
                <a:avLst/>
              </a:prstGeom>
              <a:solidFill>
                <a:sysClr val="window" lastClr="FFFFFF">
                  <a:lumMod val="95000"/>
                </a:sysClr>
              </a:solidFill>
              <a:ln w="53975" cmpd="dbl">
                <a:noFill/>
              </a:ln>
            </p:spPr>
            <p:style>
              <a:lnRef idx="2">
                <a:srgbClr val="9BBB59">
                  <a:shade val="50000"/>
                </a:srgbClr>
              </a:lnRef>
              <a:fillRef idx="1">
                <a:srgbClr val="9BBB59"/>
              </a:fillRef>
              <a:effectRef idx="0">
                <a:srgbClr val="9BBB59"/>
              </a:effectRef>
              <a:fontRef idx="minor">
                <a:sysClr val="window" lastClr="FFFFFF"/>
              </a:fontRef>
            </p:style>
            <p:txBody>
              <a:bodyPr anchor="ctr"/>
              <a:p>
                <a:pPr algn="ctr" fontAlgn="base">
                  <a:lnSpc>
                    <a:spcPct val="130000"/>
                  </a:lnSpc>
                </a:pPr>
                <a:endParaRPr strike="noStrike" noProof="1">
                  <a:latin typeface="微软雅黑" panose="020B0503020204020204" pitchFamily="34" charset="-122"/>
                  <a:ea typeface="微软雅黑" panose="020B0503020204020204" pitchFamily="34" charset="-122"/>
                </a:endParaRPr>
              </a:p>
            </p:txBody>
          </p:sp>
          <p:sp>
            <p:nvSpPr>
              <p:cNvPr id="138266" name="直接连接符 21"/>
              <p:cNvSpPr/>
              <p:nvPr>
                <p:custDataLst>
                  <p:tags r:id="rId15"/>
                </p:custDataLst>
              </p:nvPr>
            </p:nvSpPr>
            <p:spPr>
              <a:xfrm flipH="1" flipV="1">
                <a:off x="4562" y="2345"/>
                <a:ext cx="1610" cy="380"/>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138267" name="任意多边形 22"/>
              <p:cNvSpPr/>
              <p:nvPr>
                <p:custDataLst>
                  <p:tags r:id="rId16"/>
                </p:custDataLst>
              </p:nvPr>
            </p:nvSpPr>
            <p:spPr>
              <a:xfrm>
                <a:off x="6171" y="2725"/>
                <a:ext cx="1513" cy="2564"/>
              </a:xfrm>
              <a:custGeom>
                <a:avLst/>
                <a:gdLst/>
                <a:ahLst/>
                <a:cxnLst>
                  <a:cxn ang="0">
                    <a:pos x="1513" y="2564"/>
                  </a:cxn>
                  <a:cxn ang="0">
                    <a:pos x="1336" y="1243"/>
                  </a:cxn>
                  <a:cxn ang="0">
                    <a:pos x="0" y="0"/>
                  </a:cxn>
                </a:cxnLst>
                <a:pathLst>
                  <a:path w="669" h="1134">
                    <a:moveTo>
                      <a:pt x="669" y="1134"/>
                    </a:moveTo>
                    <a:lnTo>
                      <a:pt x="591" y="550"/>
                    </a:lnTo>
                    <a:lnTo>
                      <a:pt x="0" y="0"/>
                    </a:lnTo>
                  </a:path>
                </a:pathLst>
              </a:custGeom>
              <a:noFill/>
              <a:ln w="12700" cap="flat" cmpd="sng">
                <a:solidFill>
                  <a:srgbClr val="A6A6A6">
                    <a:alpha val="53998"/>
                  </a:srgbClr>
                </a:solidFill>
                <a:prstDash val="solid"/>
                <a:round/>
                <a:headEnd type="oval" w="sm" len="sm"/>
                <a:tailEnd type="oval" w="sm" len="sm"/>
              </a:ln>
            </p:spPr>
            <p:txBody>
              <a:bodyPr/>
              <a:p>
                <a:endParaRPr lang="zh-CN" altLang="en-US"/>
              </a:p>
            </p:txBody>
          </p:sp>
          <p:sp>
            <p:nvSpPr>
              <p:cNvPr id="138268" name="任意多边形 23"/>
              <p:cNvSpPr/>
              <p:nvPr>
                <p:custDataLst>
                  <p:tags r:id="rId17"/>
                </p:custDataLst>
              </p:nvPr>
            </p:nvSpPr>
            <p:spPr>
              <a:xfrm>
                <a:off x="3286" y="5289"/>
                <a:ext cx="4398" cy="3089"/>
              </a:xfrm>
              <a:custGeom>
                <a:avLst/>
                <a:gdLst/>
                <a:ahLst/>
                <a:cxnLst>
                  <a:cxn ang="0">
                    <a:pos x="0" y="2885"/>
                  </a:cxn>
                  <a:cxn ang="0">
                    <a:pos x="1876" y="3089"/>
                  </a:cxn>
                  <a:cxn ang="0">
                    <a:pos x="2950" y="2627"/>
                  </a:cxn>
                  <a:cxn ang="0">
                    <a:pos x="4079" y="1666"/>
                  </a:cxn>
                  <a:cxn ang="0">
                    <a:pos x="4398" y="0"/>
                  </a:cxn>
                </a:cxnLst>
                <a:pathLst>
                  <a:path w="1945" h="1366">
                    <a:moveTo>
                      <a:pt x="0" y="1276"/>
                    </a:moveTo>
                    <a:lnTo>
                      <a:pt x="830" y="1366"/>
                    </a:lnTo>
                    <a:lnTo>
                      <a:pt x="1305" y="1162"/>
                    </a:lnTo>
                    <a:lnTo>
                      <a:pt x="1804" y="737"/>
                    </a:lnTo>
                    <a:lnTo>
                      <a:pt x="1945" y="0"/>
                    </a:lnTo>
                  </a:path>
                </a:pathLst>
              </a:custGeom>
              <a:noFill/>
              <a:ln w="12700" cap="flat" cmpd="sng">
                <a:solidFill>
                  <a:srgbClr val="A6A6A6">
                    <a:alpha val="53998"/>
                  </a:srgbClr>
                </a:solidFill>
                <a:prstDash val="solid"/>
                <a:round/>
                <a:headEnd type="none" w="sm" len="sm"/>
                <a:tailEnd type="none" w="sm" len="sm"/>
              </a:ln>
            </p:spPr>
            <p:txBody>
              <a:bodyPr/>
              <a:p>
                <a:endParaRPr lang="zh-CN" altLang="en-US"/>
              </a:p>
            </p:txBody>
          </p:sp>
          <p:sp>
            <p:nvSpPr>
              <p:cNvPr id="138269" name="直接连接符 24"/>
              <p:cNvSpPr/>
              <p:nvPr>
                <p:custDataLst>
                  <p:tags r:id="rId18"/>
                </p:custDataLst>
              </p:nvPr>
            </p:nvSpPr>
            <p:spPr>
              <a:xfrm>
                <a:off x="1961" y="6483"/>
                <a:ext cx="1325" cy="1691"/>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138270" name="任意多边形 25"/>
              <p:cNvSpPr/>
              <p:nvPr>
                <p:custDataLst>
                  <p:tags r:id="rId19"/>
                </p:custDataLst>
              </p:nvPr>
            </p:nvSpPr>
            <p:spPr>
              <a:xfrm>
                <a:off x="1724" y="4023"/>
                <a:ext cx="237" cy="2460"/>
              </a:xfrm>
              <a:custGeom>
                <a:avLst/>
                <a:gdLst/>
                <a:ahLst/>
                <a:cxnLst>
                  <a:cxn ang="0">
                    <a:pos x="237" y="0"/>
                  </a:cxn>
                  <a:cxn ang="0">
                    <a:pos x="184" y="105"/>
                  </a:cxn>
                  <a:cxn ang="0">
                    <a:pos x="94" y="398"/>
                  </a:cxn>
                </a:cxnLst>
                <a:pathLst>
                  <a:path w="3355" h="8925">
                    <a:moveTo>
                      <a:pt x="1663" y="0"/>
                    </a:moveTo>
                    <a:lnTo>
                      <a:pt x="0" y="4997"/>
                    </a:lnTo>
                    <a:lnTo>
                      <a:pt x="3355" y="8925"/>
                    </a:lnTo>
                  </a:path>
                </a:pathLst>
              </a:custGeom>
              <a:noFill/>
              <a:ln w="12700" cap="flat" cmpd="sng">
                <a:solidFill>
                  <a:srgbClr val="A6A6A6">
                    <a:alpha val="53998"/>
                  </a:srgbClr>
                </a:solidFill>
                <a:prstDash val="solid"/>
                <a:round/>
                <a:headEnd type="none" w="sm" len="sm"/>
                <a:tailEnd type="none" w="sm" len="sm"/>
              </a:ln>
            </p:spPr>
            <p:txBody>
              <a:bodyPr/>
              <a:p>
                <a:endParaRPr lang="zh-CN" altLang="en-US"/>
              </a:p>
            </p:txBody>
          </p:sp>
          <p:sp>
            <p:nvSpPr>
              <p:cNvPr id="138271" name="直接连接符 26"/>
              <p:cNvSpPr/>
              <p:nvPr>
                <p:custDataLst>
                  <p:tags r:id="rId20"/>
                </p:custDataLst>
              </p:nvPr>
            </p:nvSpPr>
            <p:spPr>
              <a:xfrm flipH="1">
                <a:off x="3101" y="2345"/>
                <a:ext cx="1461" cy="495"/>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138272" name="任意多边形 27"/>
              <p:cNvSpPr/>
              <p:nvPr>
                <p:custDataLst>
                  <p:tags r:id="rId21"/>
                </p:custDataLst>
              </p:nvPr>
            </p:nvSpPr>
            <p:spPr>
              <a:xfrm>
                <a:off x="3103" y="2682"/>
                <a:ext cx="3076" cy="172"/>
              </a:xfrm>
              <a:custGeom>
                <a:avLst/>
                <a:gdLst/>
                <a:ahLst/>
                <a:cxnLst>
                  <a:cxn ang="0">
                    <a:pos x="0" y="172"/>
                  </a:cxn>
                  <a:cxn ang="0">
                    <a:pos x="0" y="172"/>
                  </a:cxn>
                  <a:cxn ang="0">
                    <a:pos x="1523" y="0"/>
                  </a:cxn>
                  <a:cxn ang="0">
                    <a:pos x="1523" y="0"/>
                  </a:cxn>
                  <a:cxn ang="0">
                    <a:pos x="3076" y="32"/>
                  </a:cxn>
                </a:cxnLst>
                <a:pathLst>
                  <a:path w="10000" h="5798">
                    <a:moveTo>
                      <a:pt x="0" y="5798"/>
                    </a:moveTo>
                    <a:lnTo>
                      <a:pt x="0" y="5798"/>
                    </a:lnTo>
                    <a:lnTo>
                      <a:pt x="4953" y="0"/>
                    </a:lnTo>
                    <a:lnTo>
                      <a:pt x="4953" y="0"/>
                    </a:lnTo>
                    <a:lnTo>
                      <a:pt x="10000" y="1092"/>
                    </a:lnTo>
                  </a:path>
                </a:pathLst>
              </a:custGeom>
              <a:noFill/>
              <a:ln w="12700" cap="flat" cmpd="sng">
                <a:solidFill>
                  <a:srgbClr val="A6A6A6">
                    <a:alpha val="53998"/>
                  </a:srgbClr>
                </a:solidFill>
                <a:prstDash val="solid"/>
                <a:round/>
                <a:headEnd type="none" w="sm" len="sm"/>
                <a:tailEnd type="none" w="sm" len="sm"/>
              </a:ln>
            </p:spPr>
            <p:txBody>
              <a:bodyPr/>
              <a:p>
                <a:endParaRPr lang="zh-CN" altLang="en-US"/>
              </a:p>
            </p:txBody>
          </p:sp>
          <p:sp>
            <p:nvSpPr>
              <p:cNvPr id="138273" name="任意多边形 28"/>
              <p:cNvSpPr/>
              <p:nvPr>
                <p:custDataLst>
                  <p:tags r:id="rId22"/>
                </p:custDataLst>
              </p:nvPr>
            </p:nvSpPr>
            <p:spPr>
              <a:xfrm>
                <a:off x="2884" y="5533"/>
                <a:ext cx="402" cy="2641"/>
              </a:xfrm>
              <a:custGeom>
                <a:avLst/>
                <a:gdLst/>
                <a:ahLst/>
                <a:cxnLst>
                  <a:cxn ang="0">
                    <a:pos x="0" y="0"/>
                  </a:cxn>
                  <a:cxn ang="0">
                    <a:pos x="325" y="1790"/>
                  </a:cxn>
                  <a:cxn ang="0">
                    <a:pos x="402" y="2641"/>
                  </a:cxn>
                </a:cxnLst>
                <a:pathLst>
                  <a:path w="178" h="1168">
                    <a:moveTo>
                      <a:pt x="0" y="0"/>
                    </a:moveTo>
                    <a:lnTo>
                      <a:pt x="144" y="792"/>
                    </a:lnTo>
                    <a:lnTo>
                      <a:pt x="178" y="1168"/>
                    </a:lnTo>
                  </a:path>
                </a:pathLst>
              </a:custGeom>
              <a:noFill/>
              <a:ln w="12700" cap="flat" cmpd="sng">
                <a:solidFill>
                  <a:srgbClr val="A6A6A6">
                    <a:alpha val="53998"/>
                  </a:srgbClr>
                </a:solidFill>
                <a:prstDash val="solid"/>
                <a:round/>
                <a:headEnd type="none" w="sm" len="sm"/>
                <a:tailEnd type="none" w="sm" len="sm"/>
              </a:ln>
            </p:spPr>
            <p:txBody>
              <a:bodyPr/>
              <a:p>
                <a:endParaRPr lang="zh-CN" altLang="en-US"/>
              </a:p>
            </p:txBody>
          </p:sp>
          <p:sp>
            <p:nvSpPr>
              <p:cNvPr id="138274" name="任意多边形 29"/>
              <p:cNvSpPr/>
              <p:nvPr>
                <p:custDataLst>
                  <p:tags r:id="rId23"/>
                </p:custDataLst>
              </p:nvPr>
            </p:nvSpPr>
            <p:spPr>
              <a:xfrm>
                <a:off x="2884" y="2851"/>
                <a:ext cx="298" cy="2682"/>
              </a:xfrm>
              <a:custGeom>
                <a:avLst/>
                <a:gdLst/>
                <a:ahLst/>
                <a:cxnLst>
                  <a:cxn ang="0">
                    <a:pos x="178" y="0"/>
                  </a:cxn>
                  <a:cxn ang="0">
                    <a:pos x="298" y="832"/>
                  </a:cxn>
                  <a:cxn ang="0">
                    <a:pos x="0" y="2682"/>
                  </a:cxn>
                </a:cxnLst>
                <a:pathLst>
                  <a:path w="132" h="1186">
                    <a:moveTo>
                      <a:pt x="79" y="0"/>
                    </a:moveTo>
                    <a:lnTo>
                      <a:pt x="132" y="368"/>
                    </a:lnTo>
                    <a:lnTo>
                      <a:pt x="0" y="1186"/>
                    </a:lnTo>
                  </a:path>
                </a:pathLst>
              </a:custGeom>
              <a:noFill/>
              <a:ln w="12700" cap="flat" cmpd="sng">
                <a:solidFill>
                  <a:srgbClr val="A6A6A6">
                    <a:alpha val="53998"/>
                  </a:srgbClr>
                </a:solidFill>
                <a:prstDash val="solid"/>
                <a:round/>
                <a:headEnd type="none" w="sm" len="sm"/>
                <a:tailEnd type="oval" w="sm" len="sm"/>
              </a:ln>
            </p:spPr>
            <p:txBody>
              <a:bodyPr/>
              <a:p>
                <a:endParaRPr lang="zh-CN" altLang="en-US"/>
              </a:p>
            </p:txBody>
          </p:sp>
          <p:sp>
            <p:nvSpPr>
              <p:cNvPr id="138275" name="任意多边形 30"/>
              <p:cNvSpPr/>
              <p:nvPr>
                <p:custDataLst>
                  <p:tags r:id="rId24"/>
                </p:custDataLst>
              </p:nvPr>
            </p:nvSpPr>
            <p:spPr>
              <a:xfrm>
                <a:off x="4485" y="6668"/>
                <a:ext cx="678" cy="1709"/>
              </a:xfrm>
              <a:custGeom>
                <a:avLst/>
                <a:gdLst/>
                <a:ahLst/>
                <a:cxnLst>
                  <a:cxn ang="0">
                    <a:pos x="0" y="0"/>
                  </a:cxn>
                  <a:cxn ang="0">
                    <a:pos x="494" y="1335"/>
                  </a:cxn>
                  <a:cxn ang="0">
                    <a:pos x="678" y="1709"/>
                  </a:cxn>
                </a:cxnLst>
                <a:pathLst>
                  <a:path w="7538" h="10000">
                    <a:moveTo>
                      <a:pt x="0" y="0"/>
                    </a:moveTo>
                    <a:lnTo>
                      <a:pt x="5503" y="7817"/>
                    </a:lnTo>
                    <a:lnTo>
                      <a:pt x="7538" y="10000"/>
                    </a:lnTo>
                  </a:path>
                </a:pathLst>
              </a:custGeom>
              <a:noFill/>
              <a:ln w="12700" cap="flat" cmpd="sng">
                <a:solidFill>
                  <a:srgbClr val="A6A6A6">
                    <a:alpha val="53998"/>
                  </a:srgbClr>
                </a:solidFill>
                <a:prstDash val="solid"/>
                <a:round/>
                <a:headEnd type="oval" w="sm" len="sm"/>
                <a:tailEnd type="none" w="sm" len="sm"/>
              </a:ln>
            </p:spPr>
            <p:txBody>
              <a:bodyPr/>
              <a:p>
                <a:endParaRPr lang="zh-CN" altLang="en-US"/>
              </a:p>
            </p:txBody>
          </p:sp>
          <p:sp>
            <p:nvSpPr>
              <p:cNvPr id="138276" name="任意多边形 31"/>
              <p:cNvSpPr/>
              <p:nvPr>
                <p:custDataLst>
                  <p:tags r:id="rId25"/>
                </p:custDataLst>
              </p:nvPr>
            </p:nvSpPr>
            <p:spPr>
              <a:xfrm>
                <a:off x="4485" y="2695"/>
                <a:ext cx="746" cy="3973"/>
              </a:xfrm>
              <a:custGeom>
                <a:avLst/>
                <a:gdLst/>
                <a:ahLst/>
                <a:cxnLst>
                  <a:cxn ang="0">
                    <a:pos x="117" y="0"/>
                  </a:cxn>
                  <a:cxn ang="0">
                    <a:pos x="746" y="1501"/>
                  </a:cxn>
                  <a:cxn ang="0">
                    <a:pos x="0" y="3973"/>
                  </a:cxn>
                </a:cxnLst>
                <a:pathLst>
                  <a:path w="330" h="1757">
                    <a:moveTo>
                      <a:pt x="52" y="0"/>
                    </a:moveTo>
                    <a:lnTo>
                      <a:pt x="330" y="664"/>
                    </a:lnTo>
                    <a:lnTo>
                      <a:pt x="0" y="1757"/>
                    </a:lnTo>
                  </a:path>
                </a:pathLst>
              </a:custGeom>
              <a:noFill/>
              <a:ln w="12700" cap="flat" cmpd="sng">
                <a:solidFill>
                  <a:srgbClr val="A6A6A6">
                    <a:alpha val="53998"/>
                  </a:srgbClr>
                </a:solidFill>
                <a:prstDash val="solid"/>
                <a:round/>
                <a:headEnd type="oval" w="sm" len="sm"/>
                <a:tailEnd type="oval" w="sm" len="sm"/>
              </a:ln>
            </p:spPr>
            <p:txBody>
              <a:bodyPr/>
              <a:p>
                <a:endParaRPr lang="zh-CN" altLang="en-US"/>
              </a:p>
            </p:txBody>
          </p:sp>
          <p:sp>
            <p:nvSpPr>
              <p:cNvPr id="138277" name="直接连接符 32"/>
              <p:cNvSpPr/>
              <p:nvPr>
                <p:custDataLst>
                  <p:tags r:id="rId26"/>
                </p:custDataLst>
              </p:nvPr>
            </p:nvSpPr>
            <p:spPr>
              <a:xfrm>
                <a:off x="4562" y="2345"/>
                <a:ext cx="41" cy="350"/>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138278" name="直接连接符 33"/>
              <p:cNvSpPr/>
              <p:nvPr>
                <p:custDataLst>
                  <p:tags r:id="rId27"/>
                </p:custDataLst>
              </p:nvPr>
            </p:nvSpPr>
            <p:spPr>
              <a:xfrm flipH="1">
                <a:off x="1842" y="2838"/>
                <a:ext cx="1246" cy="1185"/>
              </a:xfrm>
              <a:prstGeom prst="line">
                <a:avLst/>
              </a:prstGeom>
              <a:ln w="12700" cap="flat" cmpd="sng">
                <a:solidFill>
                  <a:srgbClr val="A6A6A6">
                    <a:alpha val="53998"/>
                  </a:srgbClr>
                </a:solidFill>
                <a:prstDash val="solid"/>
                <a:round/>
                <a:headEnd type="none" w="sm" len="sm"/>
                <a:tailEnd type="none" w="sm" len="sm"/>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138279" name="直接连接符 34"/>
              <p:cNvSpPr/>
              <p:nvPr>
                <p:custDataLst>
                  <p:tags r:id="rId28"/>
                </p:custDataLst>
              </p:nvPr>
            </p:nvSpPr>
            <p:spPr>
              <a:xfrm flipH="1" flipV="1">
                <a:off x="7331" y="5128"/>
                <a:ext cx="353" cy="161"/>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138280" name="直接连接符 35"/>
              <p:cNvSpPr/>
              <p:nvPr>
                <p:custDataLst>
                  <p:tags r:id="rId29"/>
                </p:custDataLst>
              </p:nvPr>
            </p:nvSpPr>
            <p:spPr>
              <a:xfrm flipH="1" flipV="1">
                <a:off x="6156" y="2727"/>
                <a:ext cx="402" cy="1045"/>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138281" name="直接连接符 36"/>
              <p:cNvSpPr/>
              <p:nvPr>
                <p:custDataLst>
                  <p:tags r:id="rId30"/>
                </p:custDataLst>
              </p:nvPr>
            </p:nvSpPr>
            <p:spPr>
              <a:xfrm flipH="1" flipV="1">
                <a:off x="6558" y="3772"/>
                <a:ext cx="773" cy="1357"/>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138282" name="直接连接符 37"/>
              <p:cNvSpPr/>
              <p:nvPr>
                <p:custDataLst>
                  <p:tags r:id="rId31"/>
                </p:custDataLst>
              </p:nvPr>
            </p:nvSpPr>
            <p:spPr>
              <a:xfrm flipH="1" flipV="1">
                <a:off x="7331" y="5128"/>
                <a:ext cx="34" cy="1827"/>
              </a:xfrm>
              <a:prstGeom prst="line">
                <a:avLst/>
              </a:prstGeom>
              <a:ln w="12700" cap="flat" cmpd="sng">
                <a:solidFill>
                  <a:srgbClr val="A6A6A6">
                    <a:alpha val="53998"/>
                  </a:srgbClr>
                </a:solidFill>
                <a:prstDash val="solid"/>
                <a:round/>
                <a:headEnd type="oval" w="sm" len="sm"/>
                <a:tailEnd type="none" w="sm" len="sm"/>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138283" name="任意多边形 38"/>
              <p:cNvSpPr/>
              <p:nvPr>
                <p:custDataLst>
                  <p:tags r:id="rId32"/>
                </p:custDataLst>
              </p:nvPr>
            </p:nvSpPr>
            <p:spPr>
              <a:xfrm>
                <a:off x="4485" y="6668"/>
                <a:ext cx="2881" cy="545"/>
              </a:xfrm>
              <a:custGeom>
                <a:avLst/>
                <a:gdLst/>
                <a:ahLst/>
                <a:cxnLst>
                  <a:cxn ang="0">
                    <a:pos x="0" y="0"/>
                  </a:cxn>
                  <a:cxn ang="0">
                    <a:pos x="2055" y="545"/>
                  </a:cxn>
                  <a:cxn ang="0">
                    <a:pos x="2881" y="287"/>
                  </a:cxn>
                </a:cxnLst>
                <a:pathLst>
                  <a:path w="1274" h="241">
                    <a:moveTo>
                      <a:pt x="0" y="0"/>
                    </a:moveTo>
                    <a:lnTo>
                      <a:pt x="909" y="241"/>
                    </a:lnTo>
                    <a:lnTo>
                      <a:pt x="1274" y="127"/>
                    </a:lnTo>
                  </a:path>
                </a:pathLst>
              </a:custGeom>
              <a:noFill/>
              <a:ln w="12700" cap="flat" cmpd="sng">
                <a:solidFill>
                  <a:srgbClr val="A6A6A6">
                    <a:alpha val="53998"/>
                  </a:srgbClr>
                </a:solidFill>
                <a:prstDash val="solid"/>
                <a:round/>
                <a:headEnd type="oval" w="sm" len="sm"/>
                <a:tailEnd type="oval" w="sm" len="sm"/>
              </a:ln>
            </p:spPr>
            <p:txBody>
              <a:bodyPr/>
              <a:p>
                <a:endParaRPr lang="zh-CN" altLang="en-US"/>
              </a:p>
            </p:txBody>
          </p:sp>
          <p:sp>
            <p:nvSpPr>
              <p:cNvPr id="138284" name="直接连接符 39"/>
              <p:cNvSpPr/>
              <p:nvPr>
                <p:custDataLst>
                  <p:tags r:id="rId33"/>
                </p:custDataLst>
              </p:nvPr>
            </p:nvSpPr>
            <p:spPr>
              <a:xfrm>
                <a:off x="2884" y="5533"/>
                <a:ext cx="1601" cy="1135"/>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138285" name="直接连接符 40"/>
              <p:cNvSpPr/>
              <p:nvPr>
                <p:custDataLst>
                  <p:tags r:id="rId34"/>
                </p:custDataLst>
              </p:nvPr>
            </p:nvSpPr>
            <p:spPr>
              <a:xfrm>
                <a:off x="1842" y="4023"/>
                <a:ext cx="1042" cy="1510"/>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138286" name="直接连接符 41"/>
              <p:cNvSpPr/>
              <p:nvPr>
                <p:custDataLst>
                  <p:tags r:id="rId35"/>
                </p:custDataLst>
              </p:nvPr>
            </p:nvSpPr>
            <p:spPr>
              <a:xfrm flipH="1">
                <a:off x="1842" y="3684"/>
                <a:ext cx="1341" cy="339"/>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138287" name="直接连接符 42"/>
              <p:cNvSpPr/>
              <p:nvPr>
                <p:custDataLst>
                  <p:tags r:id="rId36"/>
                </p:custDataLst>
              </p:nvPr>
            </p:nvSpPr>
            <p:spPr>
              <a:xfrm flipH="1">
                <a:off x="3182" y="2695"/>
                <a:ext cx="1420" cy="988"/>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138288" name="直接连接符 43"/>
              <p:cNvSpPr/>
              <p:nvPr>
                <p:custDataLst>
                  <p:tags r:id="rId37"/>
                </p:custDataLst>
              </p:nvPr>
            </p:nvSpPr>
            <p:spPr>
              <a:xfrm flipH="1" flipV="1">
                <a:off x="4602" y="2695"/>
                <a:ext cx="1956" cy="1076"/>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138289" name="任意多边形 44"/>
              <p:cNvSpPr/>
              <p:nvPr>
                <p:custDataLst>
                  <p:tags r:id="rId38"/>
                </p:custDataLst>
              </p:nvPr>
            </p:nvSpPr>
            <p:spPr>
              <a:xfrm>
                <a:off x="6558" y="3772"/>
                <a:ext cx="950" cy="1323"/>
              </a:xfrm>
              <a:custGeom>
                <a:avLst/>
                <a:gdLst/>
                <a:ahLst/>
                <a:cxnLst>
                  <a:cxn ang="0">
                    <a:pos x="778" y="1323"/>
                  </a:cxn>
                  <a:cxn ang="0">
                    <a:pos x="950" y="196"/>
                  </a:cxn>
                  <a:cxn ang="0">
                    <a:pos x="0" y="0"/>
                  </a:cxn>
                </a:cxnLst>
                <a:pathLst>
                  <a:path w="420" h="585">
                    <a:moveTo>
                      <a:pt x="344" y="585"/>
                    </a:moveTo>
                    <a:lnTo>
                      <a:pt x="420" y="87"/>
                    </a:lnTo>
                    <a:lnTo>
                      <a:pt x="0" y="0"/>
                    </a:lnTo>
                  </a:path>
                </a:pathLst>
              </a:custGeom>
              <a:noFill/>
              <a:ln w="12700" cap="flat" cmpd="sng">
                <a:solidFill>
                  <a:srgbClr val="A6A6A6">
                    <a:alpha val="53998"/>
                  </a:srgbClr>
                </a:solidFill>
                <a:prstDash val="solid"/>
                <a:round/>
                <a:headEnd type="none" w="sm" len="sm"/>
                <a:tailEnd type="none" w="sm" len="sm"/>
              </a:ln>
            </p:spPr>
            <p:txBody>
              <a:bodyPr/>
              <a:p>
                <a:endParaRPr lang="zh-CN" altLang="en-US"/>
              </a:p>
            </p:txBody>
          </p:sp>
          <p:sp>
            <p:nvSpPr>
              <p:cNvPr id="138290" name="任意多边形 45"/>
              <p:cNvSpPr/>
              <p:nvPr>
                <p:custDataLst>
                  <p:tags r:id="rId39"/>
                </p:custDataLst>
              </p:nvPr>
            </p:nvSpPr>
            <p:spPr>
              <a:xfrm>
                <a:off x="6522" y="3772"/>
                <a:ext cx="814" cy="3441"/>
              </a:xfrm>
              <a:custGeom>
                <a:avLst/>
                <a:gdLst/>
                <a:ahLst/>
                <a:cxnLst>
                  <a:cxn ang="0">
                    <a:pos x="36" y="0"/>
                  </a:cxn>
                  <a:cxn ang="0">
                    <a:pos x="0" y="1648"/>
                  </a:cxn>
                  <a:cxn ang="0">
                    <a:pos x="18" y="3441"/>
                  </a:cxn>
                  <a:cxn ang="0">
                    <a:pos x="809" y="1356"/>
                  </a:cxn>
                  <a:cxn ang="0">
                    <a:pos x="814" y="1322"/>
                  </a:cxn>
                </a:cxnLst>
                <a:pathLst>
                  <a:path w="360" h="1522">
                    <a:moveTo>
                      <a:pt x="16" y="0"/>
                    </a:moveTo>
                    <a:lnTo>
                      <a:pt x="0" y="729"/>
                    </a:lnTo>
                    <a:lnTo>
                      <a:pt x="8" y="1522"/>
                    </a:lnTo>
                    <a:lnTo>
                      <a:pt x="358" y="600"/>
                    </a:lnTo>
                    <a:lnTo>
                      <a:pt x="360" y="585"/>
                    </a:lnTo>
                  </a:path>
                </a:pathLst>
              </a:custGeom>
              <a:noFill/>
              <a:ln w="12700" cap="flat" cmpd="sng">
                <a:solidFill>
                  <a:srgbClr val="A6A6A6">
                    <a:alpha val="53998"/>
                  </a:srgbClr>
                </a:solidFill>
                <a:prstDash val="solid"/>
                <a:round/>
                <a:headEnd type="oval" w="sm" len="sm"/>
                <a:tailEnd type="none" w="sm" len="sm"/>
              </a:ln>
            </p:spPr>
            <p:txBody>
              <a:bodyPr/>
              <a:p>
                <a:endParaRPr lang="zh-CN" altLang="en-US"/>
              </a:p>
            </p:txBody>
          </p:sp>
          <p:sp>
            <p:nvSpPr>
              <p:cNvPr id="138291" name="直接连接符 46"/>
              <p:cNvSpPr/>
              <p:nvPr>
                <p:custDataLst>
                  <p:tags r:id="rId40"/>
                </p:custDataLst>
              </p:nvPr>
            </p:nvSpPr>
            <p:spPr>
              <a:xfrm flipV="1">
                <a:off x="5231" y="3772"/>
                <a:ext cx="1327" cy="425"/>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138292" name="直接连接符 47"/>
              <p:cNvSpPr/>
              <p:nvPr>
                <p:custDataLst>
                  <p:tags r:id="rId41"/>
                </p:custDataLst>
              </p:nvPr>
            </p:nvSpPr>
            <p:spPr>
              <a:xfrm flipV="1">
                <a:off x="2884" y="4197"/>
                <a:ext cx="2347" cy="1354"/>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138293" name="任意多边形 48"/>
              <p:cNvSpPr/>
              <p:nvPr>
                <p:custDataLst>
                  <p:tags r:id="rId42"/>
                </p:custDataLst>
              </p:nvPr>
            </p:nvSpPr>
            <p:spPr>
              <a:xfrm>
                <a:off x="1961" y="5551"/>
                <a:ext cx="1248" cy="1773"/>
              </a:xfrm>
              <a:custGeom>
                <a:avLst/>
                <a:gdLst/>
                <a:ahLst/>
                <a:cxnLst>
                  <a:cxn ang="0">
                    <a:pos x="1248" y="1773"/>
                  </a:cxn>
                  <a:cxn ang="0">
                    <a:pos x="0" y="931"/>
                  </a:cxn>
                  <a:cxn ang="0">
                    <a:pos x="922" y="0"/>
                  </a:cxn>
                </a:cxnLst>
                <a:pathLst>
                  <a:path w="552" h="784">
                    <a:moveTo>
                      <a:pt x="552" y="784"/>
                    </a:moveTo>
                    <a:lnTo>
                      <a:pt x="0" y="412"/>
                    </a:lnTo>
                    <a:lnTo>
                      <a:pt x="408" y="0"/>
                    </a:lnTo>
                  </a:path>
                </a:pathLst>
              </a:custGeom>
              <a:noFill/>
              <a:ln w="12700" cap="flat" cmpd="sng">
                <a:solidFill>
                  <a:srgbClr val="A6A6A6">
                    <a:alpha val="53998"/>
                  </a:srgbClr>
                </a:solidFill>
                <a:prstDash val="solid"/>
                <a:round/>
                <a:headEnd type="oval" w="sm" len="sm"/>
                <a:tailEnd type="oval" w="sm" len="sm"/>
              </a:ln>
            </p:spPr>
            <p:txBody>
              <a:bodyPr/>
              <a:p>
                <a:endParaRPr lang="zh-CN" altLang="en-US"/>
              </a:p>
            </p:txBody>
          </p:sp>
          <p:sp>
            <p:nvSpPr>
              <p:cNvPr id="138294" name="直接连接符 49"/>
              <p:cNvSpPr/>
              <p:nvPr>
                <p:custDataLst>
                  <p:tags r:id="rId43"/>
                </p:custDataLst>
              </p:nvPr>
            </p:nvSpPr>
            <p:spPr>
              <a:xfrm flipH="1">
                <a:off x="3209" y="6668"/>
                <a:ext cx="1275" cy="656"/>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138295" name="任意多边形 50"/>
              <p:cNvSpPr/>
              <p:nvPr>
                <p:custDataLst>
                  <p:tags r:id="rId44"/>
                </p:custDataLst>
              </p:nvPr>
            </p:nvSpPr>
            <p:spPr>
              <a:xfrm>
                <a:off x="4485" y="5128"/>
                <a:ext cx="2847" cy="1540"/>
              </a:xfrm>
              <a:custGeom>
                <a:avLst/>
                <a:gdLst/>
                <a:ahLst/>
                <a:cxnLst>
                  <a:cxn ang="0">
                    <a:pos x="2847" y="0"/>
                  </a:cxn>
                  <a:cxn ang="0">
                    <a:pos x="2039" y="316"/>
                  </a:cxn>
                  <a:cxn ang="0">
                    <a:pos x="0" y="1540"/>
                  </a:cxn>
                </a:cxnLst>
                <a:pathLst>
                  <a:path w="1259" h="681">
                    <a:moveTo>
                      <a:pt x="1259" y="0"/>
                    </a:moveTo>
                    <a:lnTo>
                      <a:pt x="902" y="140"/>
                    </a:lnTo>
                    <a:lnTo>
                      <a:pt x="0" y="681"/>
                    </a:lnTo>
                  </a:path>
                </a:pathLst>
              </a:custGeom>
              <a:noFill/>
              <a:ln w="12700" cap="flat" cmpd="sng">
                <a:solidFill>
                  <a:srgbClr val="A6A6A6">
                    <a:alpha val="53998"/>
                  </a:srgbClr>
                </a:solidFill>
                <a:prstDash val="solid"/>
                <a:round/>
                <a:headEnd type="oval" w="sm" len="sm"/>
                <a:tailEnd type="oval" w="sm" len="sm"/>
              </a:ln>
            </p:spPr>
            <p:txBody>
              <a:bodyPr/>
              <a:p>
                <a:endParaRPr lang="zh-CN" altLang="en-US"/>
              </a:p>
            </p:txBody>
          </p:sp>
          <p:sp>
            <p:nvSpPr>
              <p:cNvPr id="138296" name="任意多边形 51"/>
              <p:cNvSpPr/>
              <p:nvPr>
                <p:custDataLst>
                  <p:tags r:id="rId45"/>
                </p:custDataLst>
              </p:nvPr>
            </p:nvSpPr>
            <p:spPr>
              <a:xfrm>
                <a:off x="3309" y="7918"/>
                <a:ext cx="2910" cy="262"/>
              </a:xfrm>
              <a:custGeom>
                <a:avLst/>
                <a:gdLst/>
                <a:ahLst/>
                <a:cxnLst>
                  <a:cxn ang="0">
                    <a:pos x="2910" y="0"/>
                  </a:cxn>
                  <a:cxn ang="0">
                    <a:pos x="1670" y="85"/>
                  </a:cxn>
                  <a:cxn ang="0">
                    <a:pos x="0" y="262"/>
                  </a:cxn>
                </a:cxnLst>
                <a:pathLst>
                  <a:path w="1287" h="116">
                    <a:moveTo>
                      <a:pt x="1287" y="0"/>
                    </a:moveTo>
                    <a:lnTo>
                      <a:pt x="739" y="38"/>
                    </a:lnTo>
                    <a:lnTo>
                      <a:pt x="0" y="116"/>
                    </a:lnTo>
                  </a:path>
                </a:pathLst>
              </a:custGeom>
              <a:noFill/>
              <a:ln w="12700" cap="flat" cmpd="sng">
                <a:solidFill>
                  <a:srgbClr val="A6A6A6">
                    <a:alpha val="53998"/>
                  </a:srgbClr>
                </a:solidFill>
                <a:prstDash val="solid"/>
                <a:round/>
                <a:headEnd type="oval" w="sm" len="sm"/>
                <a:tailEnd type="none" w="sm" len="sm"/>
              </a:ln>
            </p:spPr>
            <p:txBody>
              <a:bodyPr/>
              <a:p>
                <a:endParaRPr lang="zh-CN" altLang="en-US"/>
              </a:p>
            </p:txBody>
          </p:sp>
          <p:sp>
            <p:nvSpPr>
              <p:cNvPr id="138297" name="任意多边形 6"/>
              <p:cNvSpPr/>
              <p:nvPr>
                <p:custDataLst>
                  <p:tags r:id="rId46"/>
                </p:custDataLst>
              </p:nvPr>
            </p:nvSpPr>
            <p:spPr>
              <a:xfrm>
                <a:off x="3209" y="7213"/>
                <a:ext cx="3330" cy="791"/>
              </a:xfrm>
              <a:custGeom>
                <a:avLst/>
                <a:gdLst/>
                <a:ahLst/>
                <a:cxnLst>
                  <a:cxn ang="0">
                    <a:pos x="0" y="110"/>
                  </a:cxn>
                  <a:cxn ang="0">
                    <a:pos x="1770" y="791"/>
                  </a:cxn>
                  <a:cxn ang="0">
                    <a:pos x="3330" y="0"/>
                  </a:cxn>
                  <a:cxn ang="0">
                    <a:pos x="3047" y="684"/>
                  </a:cxn>
                </a:cxnLst>
                <a:pathLst>
                  <a:path w="1473" h="350">
                    <a:moveTo>
                      <a:pt x="0" y="49"/>
                    </a:moveTo>
                    <a:lnTo>
                      <a:pt x="783" y="350"/>
                    </a:lnTo>
                    <a:lnTo>
                      <a:pt x="1473" y="0"/>
                    </a:lnTo>
                    <a:lnTo>
                      <a:pt x="1348" y="303"/>
                    </a:lnTo>
                  </a:path>
                </a:pathLst>
              </a:custGeom>
              <a:noFill/>
              <a:ln w="12700" cap="flat" cmpd="sng">
                <a:solidFill>
                  <a:srgbClr val="A6A6A6">
                    <a:alpha val="53998"/>
                  </a:srgbClr>
                </a:solidFill>
                <a:prstDash val="solid"/>
                <a:round/>
                <a:headEnd type="none" w="sm" len="sm"/>
                <a:tailEnd type="none" w="sm" len="sm"/>
              </a:ln>
            </p:spPr>
            <p:txBody>
              <a:bodyPr/>
              <a:p>
                <a:endParaRPr lang="zh-CN" altLang="en-US"/>
              </a:p>
            </p:txBody>
          </p:sp>
          <p:sp>
            <p:nvSpPr>
              <p:cNvPr id="138298" name="直接连接符 53"/>
              <p:cNvSpPr/>
              <p:nvPr>
                <p:custDataLst>
                  <p:tags r:id="rId47"/>
                </p:custDataLst>
              </p:nvPr>
            </p:nvSpPr>
            <p:spPr>
              <a:xfrm>
                <a:off x="5231" y="4197"/>
                <a:ext cx="1293" cy="1248"/>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138299" name="直接连接符 54"/>
              <p:cNvSpPr/>
              <p:nvPr>
                <p:custDataLst>
                  <p:tags r:id="rId48"/>
                </p:custDataLst>
              </p:nvPr>
            </p:nvSpPr>
            <p:spPr>
              <a:xfrm>
                <a:off x="3182" y="3684"/>
                <a:ext cx="2048" cy="513"/>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19" name="椭圆 18"/>
              <p:cNvSpPr/>
              <p:nvPr>
                <p:custDataLst>
                  <p:tags r:id="rId49"/>
                </p:custDataLst>
              </p:nvPr>
            </p:nvSpPr>
            <p:spPr>
              <a:xfrm>
                <a:off x="2689" y="3344"/>
                <a:ext cx="4014" cy="4014"/>
              </a:xfrm>
              <a:prstGeom prst="ellipse">
                <a:avLst/>
              </a:prstGeom>
              <a:solidFill>
                <a:srgbClr val="1F74AD">
                  <a:alpha val="86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base">
                  <a:lnSpc>
                    <a:spcPct val="130000"/>
                  </a:lnSpc>
                </a:pPr>
                <a:endParaRPr strike="noStrike" noProof="1">
                  <a:latin typeface="微软雅黑" panose="020B0503020204020204" pitchFamily="34" charset="-122"/>
                  <a:ea typeface="微软雅黑" panose="020B0503020204020204" pitchFamily="34" charset="-122"/>
                </a:endParaRPr>
              </a:p>
            </p:txBody>
          </p:sp>
          <p:sp>
            <p:nvSpPr>
              <p:cNvPr id="138301" name="任意多边形 16"/>
              <p:cNvSpPr/>
              <p:nvPr>
                <p:custDataLst>
                  <p:tags r:id="rId50"/>
                </p:custDataLst>
              </p:nvPr>
            </p:nvSpPr>
            <p:spPr>
              <a:xfrm>
                <a:off x="4635" y="1560"/>
                <a:ext cx="841" cy="655"/>
              </a:xfrm>
              <a:custGeom>
                <a:avLst/>
                <a:gdLst/>
                <a:ahLst/>
                <a:cxnLst>
                  <a:cxn ang="0">
                    <a:pos x="840" y="347"/>
                  </a:cxn>
                  <a:cxn ang="0">
                    <a:pos x="705" y="347"/>
                  </a:cxn>
                  <a:cxn ang="0">
                    <a:pos x="458" y="163"/>
                  </a:cxn>
                  <a:cxn ang="0">
                    <a:pos x="324" y="233"/>
                  </a:cxn>
                  <a:cxn ang="0">
                    <a:pos x="303" y="134"/>
                  </a:cxn>
                  <a:cxn ang="0">
                    <a:pos x="592" y="28"/>
                  </a:cxn>
                  <a:cxn ang="0">
                    <a:pos x="705" y="113"/>
                  </a:cxn>
                  <a:cxn ang="0">
                    <a:pos x="282" y="532"/>
                  </a:cxn>
                  <a:cxn ang="0">
                    <a:pos x="233" y="468"/>
                  </a:cxn>
                  <a:cxn ang="0">
                    <a:pos x="176" y="411"/>
                  </a:cxn>
                  <a:cxn ang="0">
                    <a:pos x="92" y="369"/>
                  </a:cxn>
                  <a:cxn ang="0">
                    <a:pos x="134" y="455"/>
                  </a:cxn>
                  <a:cxn ang="0">
                    <a:pos x="190" y="512"/>
                  </a:cxn>
                  <a:cxn ang="0">
                    <a:pos x="247" y="568"/>
                  </a:cxn>
                  <a:cxn ang="0">
                    <a:pos x="331" y="618"/>
                  </a:cxn>
                  <a:cxn ang="0">
                    <a:pos x="282" y="532"/>
                  </a:cxn>
                  <a:cxn ang="0">
                    <a:pos x="501" y="227"/>
                  </a:cxn>
                  <a:cxn ang="0">
                    <a:pos x="374" y="256"/>
                  </a:cxn>
                  <a:cxn ang="0">
                    <a:pos x="239" y="184"/>
                  </a:cxn>
                  <a:cxn ang="0">
                    <a:pos x="388" y="42"/>
                  </a:cxn>
                  <a:cxn ang="0">
                    <a:pos x="155" y="85"/>
                  </a:cxn>
                  <a:cxn ang="0">
                    <a:pos x="0" y="56"/>
                  </a:cxn>
                  <a:cxn ang="0">
                    <a:pos x="42" y="376"/>
                  </a:cxn>
                  <a:cxn ang="0">
                    <a:pos x="197" y="333"/>
                  </a:cxn>
                  <a:cxn ang="0">
                    <a:pos x="247" y="398"/>
                  </a:cxn>
                  <a:cxn ang="0">
                    <a:pos x="303" y="455"/>
                  </a:cxn>
                  <a:cxn ang="0">
                    <a:pos x="359" y="518"/>
                  </a:cxn>
                  <a:cxn ang="0">
                    <a:pos x="402" y="618"/>
                  </a:cxn>
                  <a:cxn ang="0">
                    <a:pos x="458" y="561"/>
                  </a:cxn>
                  <a:cxn ang="0">
                    <a:pos x="409" y="497"/>
                  </a:cxn>
                  <a:cxn ang="0">
                    <a:pos x="480" y="568"/>
                  </a:cxn>
                  <a:cxn ang="0">
                    <a:pos x="529" y="512"/>
                  </a:cxn>
                  <a:cxn ang="0">
                    <a:pos x="550" y="518"/>
                  </a:cxn>
                  <a:cxn ang="0">
                    <a:pos x="607" y="461"/>
                  </a:cxn>
                  <a:cxn ang="0">
                    <a:pos x="613" y="447"/>
                  </a:cxn>
                  <a:cxn ang="0">
                    <a:pos x="663" y="455"/>
                  </a:cxn>
                  <a:cxn ang="0">
                    <a:pos x="663" y="398"/>
                  </a:cxn>
                </a:cxnLst>
                <a:pathLst>
                  <a:path w="996" h="770">
                    <a:moveTo>
                      <a:pt x="995" y="100"/>
                    </a:moveTo>
                    <a:cubicBezTo>
                      <a:pt x="995" y="409"/>
                      <a:pt x="995" y="409"/>
                      <a:pt x="995" y="409"/>
                    </a:cubicBezTo>
                    <a:cubicBezTo>
                      <a:pt x="995" y="409"/>
                      <a:pt x="928" y="426"/>
                      <a:pt x="920" y="426"/>
                    </a:cubicBezTo>
                    <a:cubicBezTo>
                      <a:pt x="903" y="426"/>
                      <a:pt x="861" y="443"/>
                      <a:pt x="836" y="409"/>
                    </a:cubicBezTo>
                    <a:cubicBezTo>
                      <a:pt x="786" y="367"/>
                      <a:pt x="619" y="192"/>
                      <a:pt x="619" y="192"/>
                    </a:cubicBezTo>
                    <a:cubicBezTo>
                      <a:pt x="619" y="192"/>
                      <a:pt x="594" y="167"/>
                      <a:pt x="543" y="192"/>
                    </a:cubicBezTo>
                    <a:cubicBezTo>
                      <a:pt x="502" y="217"/>
                      <a:pt x="443" y="250"/>
                      <a:pt x="418" y="259"/>
                    </a:cubicBezTo>
                    <a:cubicBezTo>
                      <a:pt x="410" y="267"/>
                      <a:pt x="393" y="275"/>
                      <a:pt x="384" y="275"/>
                    </a:cubicBezTo>
                    <a:cubicBezTo>
                      <a:pt x="351" y="275"/>
                      <a:pt x="326" y="242"/>
                      <a:pt x="326" y="209"/>
                    </a:cubicBezTo>
                    <a:cubicBezTo>
                      <a:pt x="326" y="183"/>
                      <a:pt x="343" y="167"/>
                      <a:pt x="360" y="158"/>
                    </a:cubicBezTo>
                    <a:cubicBezTo>
                      <a:pt x="426" y="116"/>
                      <a:pt x="552" y="50"/>
                      <a:pt x="602" y="16"/>
                    </a:cubicBezTo>
                    <a:cubicBezTo>
                      <a:pt x="635" y="0"/>
                      <a:pt x="652" y="0"/>
                      <a:pt x="702" y="33"/>
                    </a:cubicBezTo>
                    <a:cubicBezTo>
                      <a:pt x="752" y="83"/>
                      <a:pt x="803" y="125"/>
                      <a:pt x="803" y="125"/>
                    </a:cubicBezTo>
                    <a:cubicBezTo>
                      <a:pt x="803" y="125"/>
                      <a:pt x="819" y="133"/>
                      <a:pt x="836" y="133"/>
                    </a:cubicBezTo>
                    <a:cubicBezTo>
                      <a:pt x="878" y="125"/>
                      <a:pt x="995" y="100"/>
                      <a:pt x="995" y="100"/>
                    </a:cubicBezTo>
                    <a:close/>
                    <a:moveTo>
                      <a:pt x="334" y="626"/>
                    </a:moveTo>
                    <a:cubicBezTo>
                      <a:pt x="343" y="610"/>
                      <a:pt x="343" y="585"/>
                      <a:pt x="326" y="568"/>
                    </a:cubicBezTo>
                    <a:cubicBezTo>
                      <a:pt x="309" y="551"/>
                      <a:pt x="293" y="551"/>
                      <a:pt x="276" y="551"/>
                    </a:cubicBezTo>
                    <a:cubicBezTo>
                      <a:pt x="276" y="535"/>
                      <a:pt x="276" y="510"/>
                      <a:pt x="259" y="501"/>
                    </a:cubicBezTo>
                    <a:cubicBezTo>
                      <a:pt x="251" y="484"/>
                      <a:pt x="226" y="476"/>
                      <a:pt x="209" y="484"/>
                    </a:cubicBezTo>
                    <a:cubicBezTo>
                      <a:pt x="217" y="468"/>
                      <a:pt x="209" y="443"/>
                      <a:pt x="201" y="426"/>
                    </a:cubicBezTo>
                    <a:cubicBezTo>
                      <a:pt x="176" y="401"/>
                      <a:pt x="134" y="409"/>
                      <a:pt x="109" y="434"/>
                    </a:cubicBezTo>
                    <a:cubicBezTo>
                      <a:pt x="92" y="451"/>
                      <a:pt x="75" y="501"/>
                      <a:pt x="92" y="526"/>
                    </a:cubicBezTo>
                    <a:cubicBezTo>
                      <a:pt x="117" y="551"/>
                      <a:pt x="142" y="535"/>
                      <a:pt x="159" y="535"/>
                    </a:cubicBezTo>
                    <a:cubicBezTo>
                      <a:pt x="159" y="551"/>
                      <a:pt x="142" y="568"/>
                      <a:pt x="159" y="593"/>
                    </a:cubicBezTo>
                    <a:cubicBezTo>
                      <a:pt x="176" y="618"/>
                      <a:pt x="209" y="602"/>
                      <a:pt x="226" y="602"/>
                    </a:cubicBezTo>
                    <a:cubicBezTo>
                      <a:pt x="217" y="618"/>
                      <a:pt x="201" y="643"/>
                      <a:pt x="226" y="668"/>
                    </a:cubicBezTo>
                    <a:cubicBezTo>
                      <a:pt x="242" y="685"/>
                      <a:pt x="276" y="677"/>
                      <a:pt x="293" y="668"/>
                    </a:cubicBezTo>
                    <a:cubicBezTo>
                      <a:pt x="284" y="693"/>
                      <a:pt x="268" y="710"/>
                      <a:pt x="293" y="744"/>
                    </a:cubicBezTo>
                    <a:cubicBezTo>
                      <a:pt x="318" y="769"/>
                      <a:pt x="368" y="752"/>
                      <a:pt x="393" y="727"/>
                    </a:cubicBezTo>
                    <a:cubicBezTo>
                      <a:pt x="418" y="702"/>
                      <a:pt x="418" y="668"/>
                      <a:pt x="393" y="643"/>
                    </a:cubicBezTo>
                    <a:cubicBezTo>
                      <a:pt x="376" y="626"/>
                      <a:pt x="360" y="626"/>
                      <a:pt x="334" y="626"/>
                    </a:cubicBezTo>
                    <a:close/>
                    <a:moveTo>
                      <a:pt x="786" y="468"/>
                    </a:moveTo>
                    <a:cubicBezTo>
                      <a:pt x="610" y="284"/>
                      <a:pt x="694" y="367"/>
                      <a:pt x="594" y="267"/>
                    </a:cubicBezTo>
                    <a:cubicBezTo>
                      <a:pt x="594" y="267"/>
                      <a:pt x="569" y="234"/>
                      <a:pt x="527" y="259"/>
                    </a:cubicBezTo>
                    <a:cubicBezTo>
                      <a:pt x="502" y="267"/>
                      <a:pt x="468" y="284"/>
                      <a:pt x="443" y="301"/>
                    </a:cubicBezTo>
                    <a:cubicBezTo>
                      <a:pt x="418" y="309"/>
                      <a:pt x="393" y="317"/>
                      <a:pt x="384" y="317"/>
                    </a:cubicBezTo>
                    <a:cubicBezTo>
                      <a:pt x="326" y="317"/>
                      <a:pt x="284" y="267"/>
                      <a:pt x="284" y="217"/>
                    </a:cubicBezTo>
                    <a:cubicBezTo>
                      <a:pt x="284" y="175"/>
                      <a:pt x="301" y="142"/>
                      <a:pt x="334" y="125"/>
                    </a:cubicBezTo>
                    <a:cubicBezTo>
                      <a:pt x="368" y="100"/>
                      <a:pt x="460" y="50"/>
                      <a:pt x="460" y="50"/>
                    </a:cubicBezTo>
                    <a:cubicBezTo>
                      <a:pt x="460" y="50"/>
                      <a:pt x="435" y="8"/>
                      <a:pt x="376" y="8"/>
                    </a:cubicBezTo>
                    <a:cubicBezTo>
                      <a:pt x="309" y="8"/>
                      <a:pt x="184" y="100"/>
                      <a:pt x="184" y="100"/>
                    </a:cubicBezTo>
                    <a:cubicBezTo>
                      <a:pt x="184" y="100"/>
                      <a:pt x="150" y="116"/>
                      <a:pt x="100" y="100"/>
                    </a:cubicBezTo>
                    <a:cubicBezTo>
                      <a:pt x="0" y="66"/>
                      <a:pt x="0" y="66"/>
                      <a:pt x="0" y="66"/>
                    </a:cubicBezTo>
                    <a:cubicBezTo>
                      <a:pt x="0" y="426"/>
                      <a:pt x="0" y="426"/>
                      <a:pt x="0" y="426"/>
                    </a:cubicBezTo>
                    <a:cubicBezTo>
                      <a:pt x="0" y="426"/>
                      <a:pt x="25" y="434"/>
                      <a:pt x="50" y="443"/>
                    </a:cubicBezTo>
                    <a:cubicBezTo>
                      <a:pt x="59" y="426"/>
                      <a:pt x="67" y="409"/>
                      <a:pt x="83" y="392"/>
                    </a:cubicBezTo>
                    <a:cubicBezTo>
                      <a:pt x="125" y="351"/>
                      <a:pt x="192" y="351"/>
                      <a:pt x="234" y="392"/>
                    </a:cubicBezTo>
                    <a:cubicBezTo>
                      <a:pt x="242" y="409"/>
                      <a:pt x="251" y="417"/>
                      <a:pt x="251" y="434"/>
                    </a:cubicBezTo>
                    <a:cubicBezTo>
                      <a:pt x="268" y="443"/>
                      <a:pt x="284" y="451"/>
                      <a:pt x="293" y="468"/>
                    </a:cubicBezTo>
                    <a:cubicBezTo>
                      <a:pt x="309" y="476"/>
                      <a:pt x="318" y="493"/>
                      <a:pt x="318" y="510"/>
                    </a:cubicBezTo>
                    <a:cubicBezTo>
                      <a:pt x="334" y="510"/>
                      <a:pt x="351" y="518"/>
                      <a:pt x="360" y="535"/>
                    </a:cubicBezTo>
                    <a:cubicBezTo>
                      <a:pt x="376" y="551"/>
                      <a:pt x="384" y="568"/>
                      <a:pt x="384" y="585"/>
                    </a:cubicBezTo>
                    <a:cubicBezTo>
                      <a:pt x="401" y="585"/>
                      <a:pt x="418" y="593"/>
                      <a:pt x="426" y="610"/>
                    </a:cubicBezTo>
                    <a:cubicBezTo>
                      <a:pt x="451" y="635"/>
                      <a:pt x="460" y="668"/>
                      <a:pt x="451" y="702"/>
                    </a:cubicBezTo>
                    <a:cubicBezTo>
                      <a:pt x="460" y="702"/>
                      <a:pt x="468" y="718"/>
                      <a:pt x="477" y="727"/>
                    </a:cubicBezTo>
                    <a:cubicBezTo>
                      <a:pt x="493" y="744"/>
                      <a:pt x="527" y="744"/>
                      <a:pt x="543" y="727"/>
                    </a:cubicBezTo>
                    <a:cubicBezTo>
                      <a:pt x="560" y="710"/>
                      <a:pt x="560" y="677"/>
                      <a:pt x="543" y="660"/>
                    </a:cubicBezTo>
                    <a:lnTo>
                      <a:pt x="535" y="660"/>
                    </a:lnTo>
                    <a:cubicBezTo>
                      <a:pt x="485" y="602"/>
                      <a:pt x="477" y="593"/>
                      <a:pt x="485" y="585"/>
                    </a:cubicBezTo>
                    <a:cubicBezTo>
                      <a:pt x="493" y="585"/>
                      <a:pt x="502" y="593"/>
                      <a:pt x="560" y="660"/>
                    </a:cubicBezTo>
                    <a:cubicBezTo>
                      <a:pt x="569" y="668"/>
                      <a:pt x="569" y="668"/>
                      <a:pt x="569" y="668"/>
                    </a:cubicBezTo>
                    <a:cubicBezTo>
                      <a:pt x="585" y="685"/>
                      <a:pt x="610" y="685"/>
                      <a:pt x="627" y="668"/>
                    </a:cubicBezTo>
                    <a:cubicBezTo>
                      <a:pt x="644" y="652"/>
                      <a:pt x="644" y="618"/>
                      <a:pt x="627" y="602"/>
                    </a:cubicBezTo>
                    <a:cubicBezTo>
                      <a:pt x="569" y="535"/>
                      <a:pt x="560" y="526"/>
                      <a:pt x="560" y="518"/>
                    </a:cubicBezTo>
                    <a:cubicBezTo>
                      <a:pt x="569" y="518"/>
                      <a:pt x="594" y="551"/>
                      <a:pt x="652" y="610"/>
                    </a:cubicBezTo>
                    <a:cubicBezTo>
                      <a:pt x="669" y="626"/>
                      <a:pt x="702" y="626"/>
                      <a:pt x="719" y="610"/>
                    </a:cubicBezTo>
                    <a:cubicBezTo>
                      <a:pt x="727" y="593"/>
                      <a:pt x="736" y="568"/>
                      <a:pt x="719" y="543"/>
                    </a:cubicBezTo>
                    <a:cubicBezTo>
                      <a:pt x="644" y="468"/>
                      <a:pt x="644" y="468"/>
                      <a:pt x="652" y="459"/>
                    </a:cubicBezTo>
                    <a:lnTo>
                      <a:pt x="727" y="526"/>
                    </a:lnTo>
                    <a:cubicBezTo>
                      <a:pt x="727" y="535"/>
                      <a:pt x="727" y="535"/>
                      <a:pt x="727" y="535"/>
                    </a:cubicBezTo>
                    <a:cubicBezTo>
                      <a:pt x="744" y="551"/>
                      <a:pt x="769" y="551"/>
                      <a:pt x="786" y="535"/>
                    </a:cubicBezTo>
                    <a:cubicBezTo>
                      <a:pt x="803" y="510"/>
                      <a:pt x="803" y="484"/>
                      <a:pt x="786" y="468"/>
                    </a:cubicBezTo>
                    <a:close/>
                    <a:moveTo>
                      <a:pt x="786" y="468"/>
                    </a:moveTo>
                    <a:lnTo>
                      <a:pt x="786" y="468"/>
                    </a:lnTo>
                    <a:close/>
                  </a:path>
                </a:pathLst>
              </a:custGeom>
              <a:solidFill>
                <a:srgbClr val="FFFFFF"/>
              </a:solidFill>
              <a:ln w="9525">
                <a:noFill/>
              </a:ln>
            </p:spPr>
            <p:txBody>
              <a:bodyPr/>
              <a:p>
                <a:endParaRPr lang="zh-CN" altLang="en-US"/>
              </a:p>
            </p:txBody>
          </p:sp>
          <p:sp>
            <p:nvSpPr>
              <p:cNvPr id="138302" name="椭圆 13"/>
              <p:cNvSpPr/>
              <p:nvPr>
                <p:custDataLst>
                  <p:tags r:id="rId51"/>
                </p:custDataLst>
              </p:nvPr>
            </p:nvSpPr>
            <p:spPr>
              <a:xfrm rot="-3400715">
                <a:off x="3912" y="8064"/>
                <a:ext cx="1488" cy="1540"/>
              </a:xfrm>
              <a:prstGeom prst="ellipse">
                <a:avLst/>
              </a:prstGeom>
              <a:solidFill>
                <a:srgbClr val="1AA3AA"/>
              </a:solidFill>
              <a:ln w="12700">
                <a:noFill/>
              </a:ln>
            </p:spPr>
            <p:txBody>
              <a:bodyPr anchor="ctr" anchorCtr="0"/>
              <a:p>
                <a:pPr algn="ctr">
                  <a:lnSpc>
                    <a:spcPct val="130000"/>
                  </a:lnSpc>
                </a:pPr>
                <a:endParaRPr lang="zh-CN" altLang="zh-CN">
                  <a:solidFill>
                    <a:srgbClr val="000000"/>
                  </a:solidFill>
                  <a:latin typeface="微软雅黑" panose="020B0503020204020204" pitchFamily="34" charset="-122"/>
                  <a:ea typeface="微软雅黑" panose="020B0503020204020204" pitchFamily="34" charset="-122"/>
                </a:endParaRPr>
              </a:p>
            </p:txBody>
          </p:sp>
          <p:sp>
            <p:nvSpPr>
              <p:cNvPr id="138303" name="任意多边形 14"/>
              <p:cNvSpPr/>
              <p:nvPr>
                <p:custDataLst>
                  <p:tags r:id="rId52"/>
                </p:custDataLst>
              </p:nvPr>
            </p:nvSpPr>
            <p:spPr>
              <a:xfrm>
                <a:off x="4278" y="8419"/>
                <a:ext cx="839" cy="776"/>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rgbClr val="FFFFFF"/>
              </a:solidFill>
              <a:ln w="9525">
                <a:noFill/>
              </a:ln>
            </p:spPr>
            <p:txBody>
              <a:bodyPr/>
              <a:p>
                <a:endParaRPr lang="zh-CN" altLang="en-US"/>
              </a:p>
            </p:txBody>
          </p:sp>
          <p:sp>
            <p:nvSpPr>
              <p:cNvPr id="138304" name="椭圆 9"/>
              <p:cNvSpPr/>
              <p:nvPr>
                <p:custDataLst>
                  <p:tags r:id="rId53"/>
                </p:custDataLst>
              </p:nvPr>
            </p:nvSpPr>
            <p:spPr>
              <a:xfrm rot="-3400715">
                <a:off x="7315" y="4626"/>
                <a:ext cx="1488" cy="1540"/>
              </a:xfrm>
              <a:prstGeom prst="ellipse">
                <a:avLst/>
              </a:prstGeom>
              <a:solidFill>
                <a:srgbClr val="3498DB"/>
              </a:solidFill>
              <a:ln w="12700">
                <a:noFill/>
              </a:ln>
            </p:spPr>
            <p:txBody>
              <a:bodyPr anchor="ctr" anchorCtr="0"/>
              <a:p>
                <a:pPr algn="ctr">
                  <a:lnSpc>
                    <a:spcPct val="130000"/>
                  </a:lnSpc>
                </a:pPr>
                <a:endParaRPr lang="zh-CN" altLang="zh-CN">
                  <a:solidFill>
                    <a:srgbClr val="000000"/>
                  </a:solidFill>
                  <a:latin typeface="微软雅黑" panose="020B0503020204020204" pitchFamily="34" charset="-122"/>
                  <a:ea typeface="微软雅黑" panose="020B0503020204020204" pitchFamily="34" charset="-122"/>
                </a:endParaRPr>
              </a:p>
            </p:txBody>
          </p:sp>
          <p:sp>
            <p:nvSpPr>
              <p:cNvPr id="138305" name="任意多边形 10"/>
              <p:cNvSpPr/>
              <p:nvPr>
                <p:custDataLst>
                  <p:tags r:id="rId54"/>
                </p:custDataLst>
              </p:nvPr>
            </p:nvSpPr>
            <p:spPr>
              <a:xfrm>
                <a:off x="7706" y="4999"/>
                <a:ext cx="788" cy="739"/>
              </a:xfrm>
              <a:custGeom>
                <a:avLst/>
                <a:gdLst/>
                <a:ahLst/>
                <a:cxnLst>
                  <a:cxn ang="0">
                    <a:pos x="394" y="369"/>
                  </a:cxn>
                  <a:cxn ang="5400000">
                    <a:pos x="394" y="369"/>
                  </a:cxn>
                  <a:cxn ang="10800000">
                    <a:pos x="394" y="369"/>
                  </a:cxn>
                  <a:cxn ang="16200000">
                    <a:pos x="394" y="369"/>
                  </a:cxn>
                </a:cxnLst>
                <a:pathLst>
                  <a:path w="20993" h="21440">
                    <a:moveTo>
                      <a:pt x="20097" y="14373"/>
                    </a:moveTo>
                    <a:lnTo>
                      <a:pt x="15990" y="12571"/>
                    </a:lnTo>
                    <a:lnTo>
                      <a:pt x="16463" y="14008"/>
                    </a:lnTo>
                    <a:cubicBezTo>
                      <a:pt x="16439" y="15532"/>
                      <a:pt x="13726" y="16745"/>
                      <a:pt x="10496" y="16745"/>
                    </a:cubicBezTo>
                    <a:cubicBezTo>
                      <a:pt x="7268" y="16745"/>
                      <a:pt x="4553" y="15532"/>
                      <a:pt x="4529" y="14008"/>
                    </a:cubicBezTo>
                    <a:lnTo>
                      <a:pt x="5002" y="12571"/>
                    </a:lnTo>
                    <a:lnTo>
                      <a:pt x="895" y="14373"/>
                    </a:lnTo>
                    <a:cubicBezTo>
                      <a:pt x="-255" y="14878"/>
                      <a:pt x="-304" y="15814"/>
                      <a:pt x="789" y="16451"/>
                    </a:cubicBezTo>
                    <a:lnTo>
                      <a:pt x="8511" y="20962"/>
                    </a:lnTo>
                    <a:cubicBezTo>
                      <a:pt x="9602" y="21600"/>
                      <a:pt x="11390" y="21600"/>
                      <a:pt x="12481" y="20962"/>
                    </a:cubicBezTo>
                    <a:lnTo>
                      <a:pt x="20205" y="16451"/>
                    </a:lnTo>
                    <a:cubicBezTo>
                      <a:pt x="21296" y="15814"/>
                      <a:pt x="21247" y="14878"/>
                      <a:pt x="20097" y="14373"/>
                    </a:cubicBezTo>
                    <a:close/>
                    <a:moveTo>
                      <a:pt x="10496" y="5209"/>
                    </a:moveTo>
                    <a:cubicBezTo>
                      <a:pt x="11724" y="5209"/>
                      <a:pt x="12866" y="4796"/>
                      <a:pt x="13199" y="4152"/>
                    </a:cubicBezTo>
                    <a:cubicBezTo>
                      <a:pt x="12739" y="2744"/>
                      <a:pt x="12343" y="1535"/>
                      <a:pt x="12094" y="773"/>
                    </a:cubicBezTo>
                    <a:cubicBezTo>
                      <a:pt x="11927" y="264"/>
                      <a:pt x="11175" y="0"/>
                      <a:pt x="10496" y="0"/>
                    </a:cubicBezTo>
                    <a:cubicBezTo>
                      <a:pt x="9817" y="0"/>
                      <a:pt x="9065" y="264"/>
                      <a:pt x="8898" y="773"/>
                    </a:cubicBezTo>
                    <a:cubicBezTo>
                      <a:pt x="8649" y="1535"/>
                      <a:pt x="8253" y="2744"/>
                      <a:pt x="7792" y="4152"/>
                    </a:cubicBezTo>
                    <a:cubicBezTo>
                      <a:pt x="8126" y="4796"/>
                      <a:pt x="9268" y="5209"/>
                      <a:pt x="10496" y="5209"/>
                    </a:cubicBezTo>
                    <a:close/>
                    <a:moveTo>
                      <a:pt x="10496" y="13197"/>
                    </a:moveTo>
                    <a:cubicBezTo>
                      <a:pt x="13109" y="13197"/>
                      <a:pt x="15296" y="12229"/>
                      <a:pt x="15429" y="10966"/>
                    </a:cubicBezTo>
                    <a:cubicBezTo>
                      <a:pt x="15041" y="9779"/>
                      <a:pt x="14617" y="8484"/>
                      <a:pt x="14201" y="7211"/>
                    </a:cubicBezTo>
                    <a:cubicBezTo>
                      <a:pt x="13911" y="8118"/>
                      <a:pt x="12316" y="8759"/>
                      <a:pt x="10496" y="8759"/>
                    </a:cubicBezTo>
                    <a:cubicBezTo>
                      <a:pt x="8678" y="8759"/>
                      <a:pt x="7081" y="8118"/>
                      <a:pt x="6791" y="7211"/>
                    </a:cubicBezTo>
                    <a:cubicBezTo>
                      <a:pt x="6375" y="8484"/>
                      <a:pt x="5951" y="9779"/>
                      <a:pt x="5563" y="10966"/>
                    </a:cubicBezTo>
                    <a:cubicBezTo>
                      <a:pt x="5696" y="12229"/>
                      <a:pt x="7883" y="13197"/>
                      <a:pt x="10496" y="13197"/>
                    </a:cubicBezTo>
                    <a:close/>
                  </a:path>
                </a:pathLst>
              </a:custGeom>
              <a:solidFill>
                <a:srgbClr val="FFFFFF"/>
              </a:solidFill>
              <a:ln w="12700">
                <a:noFill/>
              </a:ln>
            </p:spPr>
            <p:txBody>
              <a:bodyPr/>
              <a:p>
                <a:endParaRPr lang="zh-CN" altLang="en-US"/>
              </a:p>
            </p:txBody>
          </p:sp>
        </p:grpSp>
      </p:grpSp>
      <p:sp>
        <p:nvSpPr>
          <p:cNvPr id="2" name="文本框 1"/>
          <p:cNvSpPr txBox="1"/>
          <p:nvPr/>
        </p:nvSpPr>
        <p:spPr>
          <a:xfrm>
            <a:off x="3863182" y="1124903"/>
            <a:ext cx="4317365" cy="460375"/>
          </a:xfrm>
          <a:prstGeom prst="rect">
            <a:avLst/>
          </a:prstGeom>
          <a:noFill/>
        </p:spPr>
        <p:txBody>
          <a:bodyPr wrap="none" rtlCol="0" anchor="t">
            <a:spAutoFit/>
          </a:bodyPr>
          <a:p>
            <a:pPr algn="ctr"/>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一、危机公关应对 5S 原则</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55"/>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000"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ppt_x</p:attrName>
                                        </p:attrNameLst>
                                      </p:cBhvr>
                                      <p:tavLst>
                                        <p:tav tm="0">
                                          <p:val>
                                            <p:strVal val="1+#ppt_w/2"/>
                                          </p:val>
                                        </p:tav>
                                        <p:tav tm="100000">
                                          <p:val>
                                            <p:strVal val="#ppt_x"/>
                                          </p:val>
                                        </p:tav>
                                      </p:tavLst>
                                    </p:anim>
                                    <p:anim calcmode="lin" valueType="num">
                                      <p:cBhvr>
                                        <p:cTn id="8"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682" name="组合 7"/>
          <p:cNvGrpSpPr/>
          <p:nvPr/>
        </p:nvGrpSpPr>
        <p:grpSpPr>
          <a:xfrm>
            <a:off x="1979930" y="1812925"/>
            <a:ext cx="8159750" cy="3232150"/>
            <a:chOff x="6403" y="547"/>
            <a:chExt cx="12139" cy="9676"/>
          </a:xfrm>
        </p:grpSpPr>
        <p:sp>
          <p:nvSpPr>
            <p:cNvPr id="4" name="矩形 3"/>
            <p:cNvSpPr/>
            <p:nvPr>
              <p:custDataLst>
                <p:tags r:id="rId1"/>
              </p:custDataLst>
            </p:nvPr>
          </p:nvSpPr>
          <p:spPr>
            <a:xfrm>
              <a:off x="6403" y="547"/>
              <a:ext cx="12139" cy="9676"/>
            </a:xfrm>
            <a:prstGeom prst="rect">
              <a:avLst/>
            </a:prstGeom>
            <a:pattFill prst="wdUpDiag">
              <a:fgClr>
                <a:schemeClr val="bg1"/>
              </a:fgClr>
              <a:bgClr>
                <a:srgbClr val="E8F0F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kumimoji="1" lang="zh-CN" altLang="en-US" sz="1600" b="1" strike="noStrike" noProof="1" dirty="0">
                <a:solidFill>
                  <a:schemeClr val="bg1"/>
                </a:solidFill>
                <a:latin typeface="+mn-ea"/>
              </a:endParaRPr>
            </a:p>
          </p:txBody>
        </p:sp>
        <p:sp>
          <p:nvSpPr>
            <p:cNvPr id="5" name="矩形: 剪去对角 4"/>
            <p:cNvSpPr/>
            <p:nvPr>
              <p:custDataLst>
                <p:tags r:id="rId2"/>
              </p:custDataLst>
            </p:nvPr>
          </p:nvSpPr>
          <p:spPr>
            <a:xfrm>
              <a:off x="6840" y="1481"/>
              <a:ext cx="11301" cy="7938"/>
            </a:xfrm>
            <a:prstGeom prst="snip2DiagRect">
              <a:avLst>
                <a:gd name="adj1" fmla="val 8418"/>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kumimoji="1" lang="zh-CN" altLang="en-US" sz="1600" b="1" strike="noStrike" noProof="1" dirty="0">
                <a:solidFill>
                  <a:schemeClr val="bg1"/>
                </a:solidFill>
                <a:latin typeface="+mn-ea"/>
              </a:endParaRPr>
            </a:p>
          </p:txBody>
        </p:sp>
      </p:grpSp>
      <p:pic>
        <p:nvPicPr>
          <p:cNvPr id="71685" name="图片 8"/>
          <p:cNvPicPr>
            <a:picLocks noChangeAspect="1"/>
          </p:cNvPicPr>
          <p:nvPr/>
        </p:nvPicPr>
        <p:blipFill>
          <a:blip r:embed="rId3">
            <a:clrChange>
              <a:clrFrom>
                <a:srgbClr val="FFFFFF"/>
              </a:clrFrom>
              <a:clrTo>
                <a:srgbClr val="FFFFFF">
                  <a:alpha val="0"/>
                </a:srgbClr>
              </a:clrTo>
            </a:clrChange>
          </a:blip>
          <a:stretch>
            <a:fillRect/>
          </a:stretch>
        </p:blipFill>
        <p:spPr>
          <a:xfrm rot="6720000">
            <a:off x="1852930" y="1816100"/>
            <a:ext cx="838200" cy="682625"/>
          </a:xfrm>
          <a:prstGeom prst="rect">
            <a:avLst/>
          </a:prstGeom>
          <a:noFill/>
          <a:ln w="9525">
            <a:noFill/>
          </a:ln>
        </p:spPr>
      </p:pic>
      <p:pic>
        <p:nvPicPr>
          <p:cNvPr id="71686" name="图片 9"/>
          <p:cNvPicPr>
            <a:picLocks noChangeAspect="1"/>
          </p:cNvPicPr>
          <p:nvPr/>
        </p:nvPicPr>
        <p:blipFill>
          <a:blip r:embed="rId4">
            <a:clrChange>
              <a:clrFrom>
                <a:srgbClr val="FFFFFF"/>
              </a:clrFrom>
              <a:clrTo>
                <a:srgbClr val="FFFFFF">
                  <a:alpha val="0"/>
                </a:srgbClr>
              </a:clrTo>
            </a:clrChange>
          </a:blip>
          <a:stretch>
            <a:fillRect/>
          </a:stretch>
        </p:blipFill>
        <p:spPr>
          <a:xfrm>
            <a:off x="9406255" y="4371975"/>
            <a:ext cx="733425" cy="673100"/>
          </a:xfrm>
          <a:prstGeom prst="rect">
            <a:avLst/>
          </a:prstGeom>
          <a:noFill/>
          <a:ln w="9525">
            <a:noFill/>
          </a:ln>
        </p:spPr>
      </p:pic>
      <p:sp>
        <p:nvSpPr>
          <p:cNvPr id="71687" name="文本框 5"/>
          <p:cNvSpPr txBox="1"/>
          <p:nvPr>
            <p:custDataLst>
              <p:tags r:id="rId5"/>
            </p:custDataLst>
          </p:nvPr>
        </p:nvSpPr>
        <p:spPr>
          <a:xfrm>
            <a:off x="2463800" y="2924810"/>
            <a:ext cx="7191375" cy="1270000"/>
          </a:xfrm>
          <a:prstGeom prst="rect">
            <a:avLst/>
          </a:prstGeom>
          <a:noFill/>
          <a:ln w="9525">
            <a:noFill/>
          </a:ln>
        </p:spPr>
        <p:txBody>
          <a:bodyPr wrap="square" lIns="101600" tIns="0" rIns="82550" bIns="0" anchor="ctr" anchorCtr="0"/>
          <a:p>
            <a:pPr marL="361950" indent="-361950" algn="ctr" fontAlgn="ctr">
              <a:lnSpc>
                <a:spcPct val="130000"/>
              </a:lnSpc>
              <a:spcBef>
                <a:spcPts val="1000"/>
              </a:spcBef>
              <a:buClr>
                <a:srgbClr val="175094"/>
              </a:buClr>
              <a:buSzPct val="100000"/>
              <a:buFont typeface="WPS-Bullets" pitchFamily="2" charset="0"/>
              <a:buChar char=""/>
            </a:pPr>
            <a:r>
              <a:rPr lang="en-US" altLang="zh-CN" sz="3600">
                <a:solidFill>
                  <a:srgbClr val="175094"/>
                </a:solidFill>
                <a:latin typeface="微软雅黑" panose="020B0503020204020204" pitchFamily="34" charset="-122"/>
                <a:ea typeface="微软雅黑" panose="020B0503020204020204" pitchFamily="34" charset="-122"/>
              </a:rPr>
              <a:t> </a:t>
            </a:r>
            <a:r>
              <a:rPr lang="zh-CN" altLang="en-US" sz="3600">
                <a:solidFill>
                  <a:srgbClr val="175094"/>
                </a:solidFill>
                <a:latin typeface="微软雅黑" panose="020B0503020204020204" pitchFamily="34" charset="-122"/>
                <a:ea typeface="微软雅黑" panose="020B0503020204020204" pitchFamily="34" charset="-122"/>
              </a:rPr>
              <a:t>项目三　广告策划与制作</a:t>
            </a:r>
            <a:endParaRPr lang="zh-CN" altLang="en-US" sz="3600">
              <a:solidFill>
                <a:srgbClr val="175094"/>
              </a:solidFill>
              <a:latin typeface="微软雅黑" panose="020B0503020204020204" pitchFamily="34" charset="-122"/>
              <a:ea typeface="微软雅黑" panose="020B0503020204020204" pitchFamily="34" charset="-122"/>
            </a:endParaRPr>
          </a:p>
        </p:txBody>
      </p:sp>
    </p:spTree>
    <p:custDataLst>
      <p:tags r:id="rId6"/>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p:nvPr>
            <p:ph type="title" hasCustomPrompt="1"/>
          </p:nvPr>
        </p:nvSpPr>
        <p:spPr>
          <a:xfrm>
            <a:off x="3050540" y="2277745"/>
            <a:ext cx="6390005" cy="1536700"/>
          </a:xfrm>
        </p:spPr>
        <p:txBody>
          <a:bodyPr lIns="90000" tIns="46800" rIns="90000" bIns="46800" anchor="ctr" anchorCtr="0">
            <a:noAutofit/>
          </a:bodyPr>
          <a:p>
            <a:pPr marL="0" marR="0" indent="0" algn="ctr" defTabSz="914400" rtl="0" eaLnBrk="1" fontAlgn="auto" latinLnBrk="0" hangingPunct="1">
              <a:lnSpc>
                <a:spcPct val="110000"/>
              </a:lnSpc>
              <a:spcBef>
                <a:spcPct val="0"/>
              </a:spcBef>
              <a:spcAft>
                <a:spcPct val="0"/>
              </a:spcAft>
              <a:buClrTx/>
              <a:buSzTx/>
              <a:buFontTx/>
              <a:buNone/>
            </a:pPr>
            <a:r>
              <a:rPr kumimoji="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任务一</a:t>
            </a:r>
            <a:r>
              <a:rPr kumimoji="0" lang="en-US"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广告策划</a:t>
            </a:r>
            <a:endParaRPr kumimoji="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
    </p:custData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6017" name="组合 112"/>
          <p:cNvGrpSpPr/>
          <p:nvPr/>
        </p:nvGrpSpPr>
        <p:grpSpPr>
          <a:xfrm>
            <a:off x="1366838" y="2317750"/>
            <a:ext cx="9496425" cy="3060700"/>
            <a:chOff x="2782" y="2743"/>
            <a:chExt cx="13324" cy="3965"/>
          </a:xfrm>
        </p:grpSpPr>
        <p:sp>
          <p:nvSpPr>
            <p:cNvPr id="114" name="圆角矩形 113"/>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86019" name="组合 114"/>
            <p:cNvGrpSpPr/>
            <p:nvPr/>
          </p:nvGrpSpPr>
          <p:grpSpPr>
            <a:xfrm>
              <a:off x="2782" y="2743"/>
              <a:ext cx="761" cy="400"/>
              <a:chOff x="6137" y="3704"/>
              <a:chExt cx="761" cy="400"/>
            </a:xfrm>
          </p:grpSpPr>
          <p:sp>
            <p:nvSpPr>
              <p:cNvPr id="116" name="菱形 115"/>
              <p:cNvSpPr/>
              <p:nvPr>
                <p:custDataLst>
                  <p:tags r:id="rId2"/>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6022" name="组合 117"/>
            <p:cNvGrpSpPr/>
            <p:nvPr/>
          </p:nvGrpSpPr>
          <p:grpSpPr>
            <a:xfrm>
              <a:off x="2782" y="6308"/>
              <a:ext cx="761" cy="400"/>
              <a:chOff x="6137" y="3704"/>
              <a:chExt cx="761" cy="400"/>
            </a:xfrm>
          </p:grpSpPr>
          <p:sp>
            <p:nvSpPr>
              <p:cNvPr id="119" name="菱形 118"/>
              <p:cNvSpPr/>
              <p:nvPr>
                <p:custDataLst>
                  <p:tags r:id="rId4"/>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6025" name="组合 120"/>
            <p:cNvGrpSpPr/>
            <p:nvPr/>
          </p:nvGrpSpPr>
          <p:grpSpPr>
            <a:xfrm flipH="1">
              <a:off x="15330" y="6308"/>
              <a:ext cx="776" cy="400"/>
              <a:chOff x="6137" y="3704"/>
              <a:chExt cx="776" cy="400"/>
            </a:xfrm>
          </p:grpSpPr>
          <p:sp>
            <p:nvSpPr>
              <p:cNvPr id="122" name="菱形 121"/>
              <p:cNvSpPr/>
              <p:nvPr>
                <p:custDataLst>
                  <p:tags r:id="rId6"/>
                </p:custDataLst>
              </p:nvPr>
            </p:nvSpPr>
            <p:spPr>
              <a:xfrm>
                <a:off x="6137" y="3704"/>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6453" y="3704"/>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6028" name="组合 123"/>
            <p:cNvGrpSpPr/>
            <p:nvPr/>
          </p:nvGrpSpPr>
          <p:grpSpPr>
            <a:xfrm flipH="1">
              <a:off x="15345" y="2764"/>
              <a:ext cx="761" cy="400"/>
              <a:chOff x="6137" y="3704"/>
              <a:chExt cx="761" cy="400"/>
            </a:xfrm>
          </p:grpSpPr>
          <p:sp>
            <p:nvSpPr>
              <p:cNvPr id="125" name="菱形 124"/>
              <p:cNvSpPr/>
              <p:nvPr>
                <p:custDataLst>
                  <p:tags r:id="rId8"/>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922463" y="2895600"/>
            <a:ext cx="8374063" cy="191897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50000"/>
              </a:lnSpc>
              <a:spcBef>
                <a:spcPts val="755"/>
              </a:spcBef>
              <a:spcAft>
                <a:spcPts val="0"/>
              </a:spcAft>
              <a:buClr>
                <a:srgbClr val="1F4E78"/>
              </a:buClr>
              <a:buSzPct val="120000"/>
              <a:buFont typeface="Wingdings" panose="05000000000000000000" charset="0"/>
              <a:buChar char="v"/>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所谓广告策划，就是指企业或广告商在市场调查的基础上，依据营销战略目标的要求，对广告策略的制定和实施的整体谋划。广告策划一要进行市场调查研究；二要明确广告目标；三要确定广告对象；四要确定广告媒体。为了便于理解现代广告策划的总体要求，我们把它分解为四个基本程序，即广告调查→广告决策与计划→广告宣传与实施→广告效果评价。</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86032"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4875054" y="1431925"/>
            <a:ext cx="22402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一、广告策划</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6017" name="组合 112"/>
          <p:cNvGrpSpPr/>
          <p:nvPr/>
        </p:nvGrpSpPr>
        <p:grpSpPr>
          <a:xfrm>
            <a:off x="1309820" y="2317750"/>
            <a:ext cx="9648949" cy="3668980"/>
            <a:chOff x="2702" y="2743"/>
            <a:chExt cx="13538" cy="4753"/>
          </a:xfrm>
        </p:grpSpPr>
        <p:sp>
          <p:nvSpPr>
            <p:cNvPr id="114" name="圆角矩形 113"/>
            <p:cNvSpPr/>
            <p:nvPr>
              <p:custDataLst>
                <p:tags r:id="rId1"/>
              </p:custDataLst>
            </p:nvPr>
          </p:nvSpPr>
          <p:spPr>
            <a:xfrm>
              <a:off x="2965" y="2951"/>
              <a:ext cx="12944" cy="4380"/>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86019" name="组合 114"/>
            <p:cNvGrpSpPr/>
            <p:nvPr/>
          </p:nvGrpSpPr>
          <p:grpSpPr>
            <a:xfrm>
              <a:off x="2782" y="2743"/>
              <a:ext cx="761" cy="400"/>
              <a:chOff x="6137" y="3704"/>
              <a:chExt cx="761" cy="400"/>
            </a:xfrm>
          </p:grpSpPr>
          <p:sp>
            <p:nvSpPr>
              <p:cNvPr id="116" name="菱形 115"/>
              <p:cNvSpPr/>
              <p:nvPr>
                <p:custDataLst>
                  <p:tags r:id="rId2"/>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6022" name="组合 117"/>
            <p:cNvGrpSpPr/>
            <p:nvPr/>
          </p:nvGrpSpPr>
          <p:grpSpPr>
            <a:xfrm>
              <a:off x="2702" y="7075"/>
              <a:ext cx="761" cy="400"/>
              <a:chOff x="6057" y="4471"/>
              <a:chExt cx="761" cy="400"/>
            </a:xfrm>
          </p:grpSpPr>
          <p:sp>
            <p:nvSpPr>
              <p:cNvPr id="119" name="菱形 118"/>
              <p:cNvSpPr/>
              <p:nvPr>
                <p:custDataLst>
                  <p:tags r:id="rId4"/>
                </p:custDataLst>
              </p:nvPr>
            </p:nvSpPr>
            <p:spPr>
              <a:xfrm>
                <a:off x="6057" y="4471"/>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373" y="4471"/>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6025" name="组合 120"/>
            <p:cNvGrpSpPr/>
            <p:nvPr/>
          </p:nvGrpSpPr>
          <p:grpSpPr>
            <a:xfrm flipH="1">
              <a:off x="15464" y="7096"/>
              <a:ext cx="776" cy="400"/>
              <a:chOff x="6003" y="4492"/>
              <a:chExt cx="776" cy="400"/>
            </a:xfrm>
          </p:grpSpPr>
          <p:sp>
            <p:nvSpPr>
              <p:cNvPr id="122" name="菱形 121"/>
              <p:cNvSpPr/>
              <p:nvPr>
                <p:custDataLst>
                  <p:tags r:id="rId6"/>
                </p:custDataLst>
              </p:nvPr>
            </p:nvSpPr>
            <p:spPr>
              <a:xfrm>
                <a:off x="6003" y="4492"/>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6319" y="4492"/>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6028" name="组合 123"/>
            <p:cNvGrpSpPr/>
            <p:nvPr/>
          </p:nvGrpSpPr>
          <p:grpSpPr>
            <a:xfrm flipH="1">
              <a:off x="15345" y="2764"/>
              <a:ext cx="761" cy="400"/>
              <a:chOff x="6137" y="3704"/>
              <a:chExt cx="761" cy="400"/>
            </a:xfrm>
          </p:grpSpPr>
          <p:sp>
            <p:nvSpPr>
              <p:cNvPr id="125" name="菱形 124"/>
              <p:cNvSpPr/>
              <p:nvPr>
                <p:custDataLst>
                  <p:tags r:id="rId8"/>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922463" y="2608580"/>
            <a:ext cx="8374063" cy="314134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755"/>
              </a:spcBef>
              <a:spcAft>
                <a:spcPts val="0"/>
              </a:spcAft>
              <a:buClr>
                <a:srgbClr val="1F4E78"/>
              </a:buClr>
              <a:buSzPct val="120000"/>
              <a:buFont typeface="Wingdings" panose="05000000000000000000" charset="0"/>
            </a:pPr>
            <a:r>
              <a:rPr lang="zh-CN" altLang="en-US" sz="1400" b="1" strike="noStrike" spc="150" noProof="1" dirty="0">
                <a:ln w="3175">
                  <a:noFill/>
                  <a:prstDash val="dash"/>
                </a:ln>
                <a:solidFill>
                  <a:srgbClr val="3498DB"/>
                </a:solidFill>
                <a:effectLst/>
                <a:uFillTx/>
                <a:latin typeface="微软雅黑" panose="020B0503020204020204" pitchFamily="34" charset="-122"/>
                <a:ea typeface="微软雅黑" panose="020B0503020204020204" pitchFamily="34" charset="-122"/>
                <a:cs typeface="微软雅黑" panose="020B0503020204020204" pitchFamily="34" charset="-122"/>
                <a:sym typeface="+mn-ea"/>
              </a:rPr>
              <a:t>（一）广告计划</a:t>
            </a:r>
            <a:endParaRPr lang="zh-CN" altLang="en-US" sz="1400" b="1" strike="noStrike" spc="150" noProof="1" dirty="0">
              <a:ln w="3175">
                <a:noFill/>
                <a:prstDash val="dash"/>
              </a:ln>
              <a:solidFill>
                <a:srgbClr val="3498DB"/>
              </a:solidFill>
              <a:effectLst/>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4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广告计划是企业对于即将进行的广告活动的规划，它从企业的营销计划中分离出来，根据企业组织的生产与经营目标、营销策略和促销手段来制定广告目标体系。</a:t>
            </a:r>
            <a:endParaRPr lang="zh-CN" altLang="en-US" sz="14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400" b="1" strike="noStrike" spc="150" noProof="1" dirty="0">
                <a:ln w="3175">
                  <a:noFill/>
                  <a:prstDash val="dash"/>
                </a:ln>
                <a:solidFill>
                  <a:srgbClr val="3498DB"/>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（二）广告宣传</a:t>
            </a:r>
            <a:endParaRPr lang="zh-CN" altLang="en-US" sz="1400" b="1" strike="noStrike" spc="150" noProof="1" dirty="0">
              <a:ln w="3175">
                <a:noFill/>
                <a:prstDash val="dash"/>
              </a:ln>
              <a:solidFill>
                <a:srgbClr val="3498DB"/>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4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广告计划编制后，广告人员还要为整个广告宣传工作制订出一个详尽、充实的计划方案。其中涉及的内容主要有：</a:t>
            </a:r>
            <a:endParaRPr lang="zh-CN" altLang="en-US" sz="14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4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 制订广告媒介工作计划。</a:t>
            </a:r>
            <a:endParaRPr lang="zh-CN" altLang="en-US" sz="14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4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 确定经费预算与使用计划。</a:t>
            </a:r>
            <a:endParaRPr lang="zh-CN" altLang="en-US" sz="14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86032"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4875054" y="1431925"/>
            <a:ext cx="2240280" cy="460375"/>
          </a:xfrm>
          <a:prstGeom prst="rect">
            <a:avLst/>
          </a:prstGeom>
          <a:noFill/>
        </p:spPr>
        <p:txBody>
          <a:bodyPr wrap="none" rtlCol="0" anchor="t">
            <a:spAutoFit/>
          </a:bodyPr>
          <a:p>
            <a:pPr algn="just"/>
            <a:r>
              <a:rPr lang="zh-CN" altLang="en-US" sz="2400" spc="300" dirty="0">
                <a:solidFill>
                  <a:schemeClr val="accent1">
                    <a:lumMod val="75000"/>
                  </a:schemeClr>
                </a:solidFill>
                <a:latin typeface="微软雅黑" panose="020B0503020204020204" pitchFamily="34" charset="-122"/>
                <a:ea typeface="微软雅黑" panose="020B0503020204020204" pitchFamily="34" charset="-122"/>
                <a:sym typeface="+mn-ea"/>
              </a:rPr>
              <a:t>一、广告策划</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p:nvPr>
            <p:ph type="title" hasCustomPrompt="1"/>
          </p:nvPr>
        </p:nvSpPr>
        <p:spPr>
          <a:xfrm>
            <a:off x="3359785" y="2637155"/>
            <a:ext cx="5824855" cy="899795"/>
          </a:xfrm>
        </p:spPr>
        <p:txBody>
          <a:bodyPr lIns="90000" tIns="46800" rIns="90000" bIns="46800" anchor="b">
            <a:noAutofit/>
          </a:bodyPr>
          <a:p>
            <a:pPr marL="0" marR="0" indent="0" algn="ctr" defTabSz="914400" rtl="0" eaLnBrk="1" fontAlgn="auto" latinLnBrk="0" hangingPunct="1">
              <a:lnSpc>
                <a:spcPct val="110000"/>
              </a:lnSpc>
              <a:spcBef>
                <a:spcPct val="0"/>
              </a:spcBef>
              <a:spcAft>
                <a:spcPct val="0"/>
              </a:spcAft>
              <a:buClrTx/>
              <a:buSzTx/>
              <a:buFontTx/>
              <a:buNone/>
            </a:pPr>
            <a:r>
              <a:rPr kumimoji="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任务一　走进策划</a:t>
            </a:r>
            <a:endParaRPr kumimoji="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
    </p:custData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6017" name="组合 112"/>
          <p:cNvGrpSpPr/>
          <p:nvPr/>
        </p:nvGrpSpPr>
        <p:grpSpPr>
          <a:xfrm>
            <a:off x="1309820" y="2317750"/>
            <a:ext cx="9648949" cy="3668980"/>
            <a:chOff x="2702" y="2743"/>
            <a:chExt cx="13538" cy="4753"/>
          </a:xfrm>
        </p:grpSpPr>
        <p:sp>
          <p:nvSpPr>
            <p:cNvPr id="114" name="圆角矩形 113"/>
            <p:cNvSpPr/>
            <p:nvPr>
              <p:custDataLst>
                <p:tags r:id="rId1"/>
              </p:custDataLst>
            </p:nvPr>
          </p:nvSpPr>
          <p:spPr>
            <a:xfrm>
              <a:off x="2965" y="2951"/>
              <a:ext cx="12944" cy="4380"/>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86019" name="组合 114"/>
            <p:cNvGrpSpPr/>
            <p:nvPr/>
          </p:nvGrpSpPr>
          <p:grpSpPr>
            <a:xfrm>
              <a:off x="2782" y="2743"/>
              <a:ext cx="761" cy="400"/>
              <a:chOff x="6137" y="3704"/>
              <a:chExt cx="761" cy="400"/>
            </a:xfrm>
          </p:grpSpPr>
          <p:sp>
            <p:nvSpPr>
              <p:cNvPr id="116" name="菱形 115"/>
              <p:cNvSpPr/>
              <p:nvPr>
                <p:custDataLst>
                  <p:tags r:id="rId2"/>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6022" name="组合 117"/>
            <p:cNvGrpSpPr/>
            <p:nvPr/>
          </p:nvGrpSpPr>
          <p:grpSpPr>
            <a:xfrm>
              <a:off x="2702" y="7075"/>
              <a:ext cx="761" cy="400"/>
              <a:chOff x="6057" y="4471"/>
              <a:chExt cx="761" cy="400"/>
            </a:xfrm>
          </p:grpSpPr>
          <p:sp>
            <p:nvSpPr>
              <p:cNvPr id="119" name="菱形 118"/>
              <p:cNvSpPr/>
              <p:nvPr>
                <p:custDataLst>
                  <p:tags r:id="rId4"/>
                </p:custDataLst>
              </p:nvPr>
            </p:nvSpPr>
            <p:spPr>
              <a:xfrm>
                <a:off x="6057" y="4471"/>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373" y="4471"/>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6025" name="组合 120"/>
            <p:cNvGrpSpPr/>
            <p:nvPr/>
          </p:nvGrpSpPr>
          <p:grpSpPr>
            <a:xfrm flipH="1">
              <a:off x="15464" y="7096"/>
              <a:ext cx="776" cy="400"/>
              <a:chOff x="6003" y="4492"/>
              <a:chExt cx="776" cy="400"/>
            </a:xfrm>
          </p:grpSpPr>
          <p:sp>
            <p:nvSpPr>
              <p:cNvPr id="122" name="菱形 121"/>
              <p:cNvSpPr/>
              <p:nvPr>
                <p:custDataLst>
                  <p:tags r:id="rId6"/>
                </p:custDataLst>
              </p:nvPr>
            </p:nvSpPr>
            <p:spPr>
              <a:xfrm>
                <a:off x="6003" y="4492"/>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6319" y="4492"/>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6028" name="组合 123"/>
            <p:cNvGrpSpPr/>
            <p:nvPr/>
          </p:nvGrpSpPr>
          <p:grpSpPr>
            <a:xfrm flipH="1">
              <a:off x="15345" y="2764"/>
              <a:ext cx="761" cy="400"/>
              <a:chOff x="6137" y="3704"/>
              <a:chExt cx="761" cy="400"/>
            </a:xfrm>
          </p:grpSpPr>
          <p:sp>
            <p:nvSpPr>
              <p:cNvPr id="125" name="菱形 124"/>
              <p:cNvSpPr/>
              <p:nvPr>
                <p:custDataLst>
                  <p:tags r:id="rId8"/>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922463" y="2823845"/>
            <a:ext cx="8374063" cy="278511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20000"/>
              </a:lnSpc>
              <a:spcBef>
                <a:spcPts val="755"/>
              </a:spcBef>
              <a:spcAft>
                <a:spcPts val="0"/>
              </a:spcAft>
              <a:buClr>
                <a:srgbClr val="1F4E78"/>
              </a:buClr>
              <a:buSzPct val="120000"/>
              <a:buFont typeface="Wingdings" panose="05000000000000000000" charset="0"/>
            </a:pPr>
            <a:r>
              <a:rPr lang="zh-CN" altLang="en-US" sz="1400" b="1" strike="noStrike" spc="150" noProof="1" dirty="0">
                <a:ln w="3175">
                  <a:noFill/>
                  <a:prstDash val="dash"/>
                </a:ln>
                <a:solidFill>
                  <a:srgbClr val="3498DB"/>
                </a:solidFill>
                <a:effectLst/>
                <a:uFillTx/>
                <a:latin typeface="微软雅黑" panose="020B0503020204020204" pitchFamily="34" charset="-122"/>
                <a:ea typeface="微软雅黑" panose="020B0503020204020204" pitchFamily="34" charset="-122"/>
                <a:cs typeface="微软雅黑" panose="020B0503020204020204" pitchFamily="34" charset="-122"/>
                <a:sym typeface="+mn-ea"/>
              </a:rPr>
              <a:t>（三）广告实施</a:t>
            </a:r>
            <a:endParaRPr lang="zh-CN" altLang="en-US" sz="1400" b="1" strike="noStrike" spc="150" noProof="1" dirty="0">
              <a:ln w="3175">
                <a:noFill/>
                <a:prstDash val="dash"/>
              </a:ln>
              <a:solidFill>
                <a:srgbClr val="3498DB"/>
              </a:solidFill>
              <a:effectLst/>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20000"/>
              </a:lnSpc>
              <a:spcBef>
                <a:spcPts val="755"/>
              </a:spcBef>
              <a:spcAft>
                <a:spcPts val="0"/>
              </a:spcAft>
              <a:buClr>
                <a:srgbClr val="1F4E78"/>
              </a:buClr>
              <a:buSzPct val="120000"/>
              <a:buFont typeface="Wingdings" panose="05000000000000000000" charset="0"/>
            </a:pPr>
            <a:r>
              <a:rPr lang="zh-CN" altLang="en-US" sz="14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现代广告的实施，并不只是一个广告作品的发布问题，它是全方位的，涉及产品开发咨询、广告作品的设计与制作、广告作品的发布与管理诸方面的问题。</a:t>
            </a:r>
            <a:endParaRPr lang="zh-CN" altLang="en-US" sz="14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20000"/>
              </a:lnSpc>
              <a:spcBef>
                <a:spcPts val="755"/>
              </a:spcBef>
              <a:spcAft>
                <a:spcPts val="0"/>
              </a:spcAft>
              <a:buClr>
                <a:srgbClr val="1F4E78"/>
              </a:buClr>
              <a:buSzPct val="120000"/>
              <a:buFont typeface="Wingdings" panose="05000000000000000000" charset="0"/>
            </a:pPr>
            <a:r>
              <a:rPr lang="zh-CN" altLang="en-US" sz="1400" b="1" strike="noStrike" spc="150" noProof="1" dirty="0">
                <a:ln w="3175">
                  <a:noFill/>
                  <a:prstDash val="dash"/>
                </a:ln>
                <a:solidFill>
                  <a:srgbClr val="3498DB"/>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 产品开发咨询：</a:t>
            </a:r>
            <a:r>
              <a:rPr lang="zh-CN" altLang="en-US" sz="14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现代广告工作不能停留在现成产品的宣传上。企业生产出来的现成产品，如果背离了公众的需求，那么技艺再高超的广告策划师，也不可能让它畅销于市场。</a:t>
            </a:r>
            <a:endParaRPr lang="zh-CN" altLang="en-US" sz="14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20000"/>
              </a:lnSpc>
              <a:spcBef>
                <a:spcPts val="755"/>
              </a:spcBef>
              <a:spcAft>
                <a:spcPts val="0"/>
              </a:spcAft>
              <a:buClr>
                <a:srgbClr val="1F4E78"/>
              </a:buClr>
              <a:buSzPct val="120000"/>
              <a:buFont typeface="Wingdings" panose="05000000000000000000" charset="0"/>
            </a:pPr>
            <a:r>
              <a:rPr lang="zh-CN" altLang="en-US" sz="1400" b="1" strike="noStrike" spc="150" noProof="1" dirty="0">
                <a:ln w="3175">
                  <a:noFill/>
                  <a:prstDash val="dash"/>
                </a:ln>
                <a:solidFill>
                  <a:srgbClr val="3498DB"/>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 广告作品的设计与制作：</a:t>
            </a:r>
            <a:r>
              <a:rPr lang="zh-CN" altLang="en-US" sz="14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如何根据广告创意与产品个性形象，设计、制作富有美感和宣传力的作品，这是广告实施阶段的重要工作内容。</a:t>
            </a:r>
            <a:endParaRPr lang="zh-CN" altLang="en-US" sz="14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20000"/>
              </a:lnSpc>
              <a:spcBef>
                <a:spcPts val="755"/>
              </a:spcBef>
              <a:spcAft>
                <a:spcPts val="0"/>
              </a:spcAft>
              <a:buClr>
                <a:srgbClr val="1F4E78"/>
              </a:buClr>
              <a:buSzPct val="120000"/>
              <a:buFont typeface="Wingdings" panose="05000000000000000000" charset="0"/>
            </a:pPr>
            <a:r>
              <a:rPr lang="zh-CN" altLang="en-US" sz="1400" b="1" strike="noStrike" spc="150" noProof="1" dirty="0">
                <a:ln w="3175">
                  <a:noFill/>
                  <a:prstDash val="dash"/>
                </a:ln>
                <a:solidFill>
                  <a:srgbClr val="3498DB"/>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 广告作品的发布与监督管理：</a:t>
            </a:r>
            <a:r>
              <a:rPr lang="zh-CN" altLang="en-US" sz="14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广告作品经过社会组织审查后，根据《广告策划书》的实施方案，就可以把广告作品交由有关媒介单位发布，开展宣传工作。</a:t>
            </a:r>
            <a:endParaRPr lang="zh-CN" altLang="en-US" sz="14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86032"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4875054" y="1431925"/>
            <a:ext cx="2240280" cy="460375"/>
          </a:xfrm>
          <a:prstGeom prst="rect">
            <a:avLst/>
          </a:prstGeom>
          <a:noFill/>
        </p:spPr>
        <p:txBody>
          <a:bodyPr wrap="none" rtlCol="0" anchor="t">
            <a:spAutoFit/>
          </a:bodyPr>
          <a:p>
            <a:pPr algn="just"/>
            <a:r>
              <a:rPr lang="zh-CN" altLang="en-US" sz="2400" spc="300" dirty="0">
                <a:solidFill>
                  <a:schemeClr val="accent1">
                    <a:lumMod val="75000"/>
                  </a:schemeClr>
                </a:solidFill>
                <a:latin typeface="微软雅黑" panose="020B0503020204020204" pitchFamily="34" charset="-122"/>
                <a:ea typeface="微软雅黑" panose="020B0503020204020204" pitchFamily="34" charset="-122"/>
                <a:sym typeface="+mn-ea"/>
              </a:rPr>
              <a:t>一、广告策划</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6017" name="组合 112"/>
          <p:cNvGrpSpPr/>
          <p:nvPr/>
        </p:nvGrpSpPr>
        <p:grpSpPr>
          <a:xfrm>
            <a:off x="1309820" y="2317750"/>
            <a:ext cx="9648949" cy="3668980"/>
            <a:chOff x="2702" y="2743"/>
            <a:chExt cx="13538" cy="4753"/>
          </a:xfrm>
        </p:grpSpPr>
        <p:sp>
          <p:nvSpPr>
            <p:cNvPr id="114" name="圆角矩形 113"/>
            <p:cNvSpPr/>
            <p:nvPr>
              <p:custDataLst>
                <p:tags r:id="rId1"/>
              </p:custDataLst>
            </p:nvPr>
          </p:nvSpPr>
          <p:spPr>
            <a:xfrm>
              <a:off x="2965" y="2951"/>
              <a:ext cx="12944" cy="4380"/>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86019" name="组合 114"/>
            <p:cNvGrpSpPr/>
            <p:nvPr/>
          </p:nvGrpSpPr>
          <p:grpSpPr>
            <a:xfrm>
              <a:off x="2782" y="2743"/>
              <a:ext cx="761" cy="400"/>
              <a:chOff x="6137" y="3704"/>
              <a:chExt cx="761" cy="400"/>
            </a:xfrm>
          </p:grpSpPr>
          <p:sp>
            <p:nvSpPr>
              <p:cNvPr id="116" name="菱形 115"/>
              <p:cNvSpPr/>
              <p:nvPr>
                <p:custDataLst>
                  <p:tags r:id="rId2"/>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6022" name="组合 117"/>
            <p:cNvGrpSpPr/>
            <p:nvPr/>
          </p:nvGrpSpPr>
          <p:grpSpPr>
            <a:xfrm>
              <a:off x="2702" y="7075"/>
              <a:ext cx="761" cy="400"/>
              <a:chOff x="6057" y="4471"/>
              <a:chExt cx="761" cy="400"/>
            </a:xfrm>
          </p:grpSpPr>
          <p:sp>
            <p:nvSpPr>
              <p:cNvPr id="119" name="菱形 118"/>
              <p:cNvSpPr/>
              <p:nvPr>
                <p:custDataLst>
                  <p:tags r:id="rId4"/>
                </p:custDataLst>
              </p:nvPr>
            </p:nvSpPr>
            <p:spPr>
              <a:xfrm>
                <a:off x="6057" y="4471"/>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373" y="4471"/>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6025" name="组合 120"/>
            <p:cNvGrpSpPr/>
            <p:nvPr/>
          </p:nvGrpSpPr>
          <p:grpSpPr>
            <a:xfrm flipH="1">
              <a:off x="15464" y="7096"/>
              <a:ext cx="776" cy="400"/>
              <a:chOff x="6003" y="4492"/>
              <a:chExt cx="776" cy="400"/>
            </a:xfrm>
          </p:grpSpPr>
          <p:sp>
            <p:nvSpPr>
              <p:cNvPr id="122" name="菱形 121"/>
              <p:cNvSpPr/>
              <p:nvPr>
                <p:custDataLst>
                  <p:tags r:id="rId6"/>
                </p:custDataLst>
              </p:nvPr>
            </p:nvSpPr>
            <p:spPr>
              <a:xfrm>
                <a:off x="6003" y="4492"/>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6319" y="4492"/>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6028" name="组合 123"/>
            <p:cNvGrpSpPr/>
            <p:nvPr/>
          </p:nvGrpSpPr>
          <p:grpSpPr>
            <a:xfrm flipH="1">
              <a:off x="15345" y="2764"/>
              <a:ext cx="761" cy="400"/>
              <a:chOff x="6137" y="3704"/>
              <a:chExt cx="761" cy="400"/>
            </a:xfrm>
          </p:grpSpPr>
          <p:sp>
            <p:nvSpPr>
              <p:cNvPr id="125" name="菱形 124"/>
              <p:cNvSpPr/>
              <p:nvPr>
                <p:custDataLst>
                  <p:tags r:id="rId8"/>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922463" y="2752090"/>
            <a:ext cx="8374063" cy="275399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755"/>
              </a:spcBef>
              <a:spcAft>
                <a:spcPts val="0"/>
              </a:spcAft>
              <a:buClr>
                <a:srgbClr val="1F4E78"/>
              </a:buClr>
              <a:buSzPct val="120000"/>
              <a:buFont typeface="Wingdings" panose="05000000000000000000" charset="0"/>
            </a:pPr>
            <a:r>
              <a:rPr lang="zh-CN" altLang="en-US" sz="1400" b="1" strike="noStrike" spc="150" noProof="1" dirty="0">
                <a:ln w="3175">
                  <a:noFill/>
                  <a:prstDash val="dash"/>
                </a:ln>
                <a:solidFill>
                  <a:srgbClr val="3498DB"/>
                </a:solidFill>
                <a:effectLst/>
                <a:uFillTx/>
                <a:latin typeface="微软雅黑" panose="020B0503020204020204" pitchFamily="34" charset="-122"/>
                <a:ea typeface="微软雅黑" panose="020B0503020204020204" pitchFamily="34" charset="-122"/>
                <a:cs typeface="微软雅黑" panose="020B0503020204020204" pitchFamily="34" charset="-122"/>
                <a:sym typeface="+mn-ea"/>
              </a:rPr>
              <a:t>（四）广告效果评价</a:t>
            </a:r>
            <a:endParaRPr lang="zh-CN" altLang="en-US" sz="1400" b="1" strike="noStrike" spc="150" noProof="1" dirty="0">
              <a:ln w="3175">
                <a:noFill/>
                <a:prstDash val="dash"/>
              </a:ln>
              <a:solidFill>
                <a:srgbClr val="3498DB"/>
              </a:solidFill>
              <a:effectLst/>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4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对于广告效果评价的理解，通常我们是从两个方面结合展开的，第一个方面是广告的发布方，也就是根据广告发布方的原始意图，我们来评价该意图与发布方的营销战略的匹配程度，进而研究这种意图是否能够实现所带来的营销效果；第二个方面是广告接收方对广告效果的感知，通常这一部分需要对消费者进行各类特殊环境的心理测试，用以回归消费者接触广告过程中的深度心理状态，进而研究广告发布方的意图是否能够得以实现，同时也需要研究消费者在目前心理感知条件下广告的真实作用。也就是说，广告效果评价需要通过两方面因素的结合来综合评价广告发布方的投放效果。</a:t>
            </a:r>
            <a:endParaRPr lang="zh-CN" altLang="en-US" sz="14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86032"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4875054" y="1431925"/>
            <a:ext cx="2240280" cy="460375"/>
          </a:xfrm>
          <a:prstGeom prst="rect">
            <a:avLst/>
          </a:prstGeom>
          <a:noFill/>
        </p:spPr>
        <p:txBody>
          <a:bodyPr wrap="none" rtlCol="0" anchor="t">
            <a:spAutoFit/>
          </a:bodyPr>
          <a:p>
            <a:pPr algn="just"/>
            <a:r>
              <a:rPr lang="zh-CN" altLang="en-US" sz="2400" spc="300" dirty="0">
                <a:solidFill>
                  <a:schemeClr val="accent1">
                    <a:lumMod val="75000"/>
                  </a:schemeClr>
                </a:solidFill>
                <a:latin typeface="微软雅黑" panose="020B0503020204020204" pitchFamily="34" charset="-122"/>
                <a:ea typeface="微软雅黑" panose="020B0503020204020204" pitchFamily="34" charset="-122"/>
                <a:sym typeface="+mn-ea"/>
              </a:rPr>
              <a:t>一、广告策划</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6017" name="组合 112"/>
          <p:cNvGrpSpPr/>
          <p:nvPr/>
        </p:nvGrpSpPr>
        <p:grpSpPr>
          <a:xfrm>
            <a:off x="941705" y="1920875"/>
            <a:ext cx="10368915" cy="4448175"/>
            <a:chOff x="2702" y="2743"/>
            <a:chExt cx="13538" cy="4753"/>
          </a:xfrm>
        </p:grpSpPr>
        <p:sp>
          <p:nvSpPr>
            <p:cNvPr id="114" name="圆角矩形 113"/>
            <p:cNvSpPr/>
            <p:nvPr>
              <p:custDataLst>
                <p:tags r:id="rId1"/>
              </p:custDataLst>
            </p:nvPr>
          </p:nvSpPr>
          <p:spPr>
            <a:xfrm>
              <a:off x="2965" y="2951"/>
              <a:ext cx="12944" cy="4380"/>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86019" name="组合 114"/>
            <p:cNvGrpSpPr/>
            <p:nvPr/>
          </p:nvGrpSpPr>
          <p:grpSpPr>
            <a:xfrm>
              <a:off x="2782" y="2743"/>
              <a:ext cx="761" cy="400"/>
              <a:chOff x="6137" y="3704"/>
              <a:chExt cx="761" cy="400"/>
            </a:xfrm>
          </p:grpSpPr>
          <p:sp>
            <p:nvSpPr>
              <p:cNvPr id="116" name="菱形 115"/>
              <p:cNvSpPr/>
              <p:nvPr>
                <p:custDataLst>
                  <p:tags r:id="rId2"/>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6022" name="组合 117"/>
            <p:cNvGrpSpPr/>
            <p:nvPr/>
          </p:nvGrpSpPr>
          <p:grpSpPr>
            <a:xfrm>
              <a:off x="2702" y="7075"/>
              <a:ext cx="761" cy="400"/>
              <a:chOff x="6057" y="4471"/>
              <a:chExt cx="761" cy="400"/>
            </a:xfrm>
          </p:grpSpPr>
          <p:sp>
            <p:nvSpPr>
              <p:cNvPr id="119" name="菱形 118"/>
              <p:cNvSpPr/>
              <p:nvPr>
                <p:custDataLst>
                  <p:tags r:id="rId4"/>
                </p:custDataLst>
              </p:nvPr>
            </p:nvSpPr>
            <p:spPr>
              <a:xfrm>
                <a:off x="6057" y="4471"/>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373" y="4471"/>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6025" name="组合 120"/>
            <p:cNvGrpSpPr/>
            <p:nvPr/>
          </p:nvGrpSpPr>
          <p:grpSpPr>
            <a:xfrm flipH="1">
              <a:off x="15464" y="7096"/>
              <a:ext cx="776" cy="400"/>
              <a:chOff x="6003" y="4492"/>
              <a:chExt cx="776" cy="400"/>
            </a:xfrm>
          </p:grpSpPr>
          <p:sp>
            <p:nvSpPr>
              <p:cNvPr id="122" name="菱形 121"/>
              <p:cNvSpPr/>
              <p:nvPr>
                <p:custDataLst>
                  <p:tags r:id="rId6"/>
                </p:custDataLst>
              </p:nvPr>
            </p:nvSpPr>
            <p:spPr>
              <a:xfrm>
                <a:off x="6003" y="4492"/>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6319" y="4492"/>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6028" name="组合 123"/>
            <p:cNvGrpSpPr/>
            <p:nvPr/>
          </p:nvGrpSpPr>
          <p:grpSpPr>
            <a:xfrm flipH="1">
              <a:off x="15345" y="2764"/>
              <a:ext cx="761" cy="400"/>
              <a:chOff x="6137" y="3704"/>
              <a:chExt cx="761" cy="400"/>
            </a:xfrm>
          </p:grpSpPr>
          <p:sp>
            <p:nvSpPr>
              <p:cNvPr id="125" name="菱形 124"/>
              <p:cNvSpPr/>
              <p:nvPr>
                <p:custDataLst>
                  <p:tags r:id="rId8"/>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524635" y="2348865"/>
            <a:ext cx="9187180" cy="368681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755"/>
              </a:spcBef>
              <a:spcAft>
                <a:spcPts val="0"/>
              </a:spcAft>
              <a:buClr>
                <a:srgbClr val="1F4E78"/>
              </a:buClr>
              <a:buSzPct val="120000"/>
              <a:buFont typeface="Wingdings" panose="05000000000000000000" charset="0"/>
            </a:pPr>
            <a:r>
              <a:rPr lang="zh-CN" altLang="en-US" sz="1200" b="1" strike="noStrike" spc="150" noProof="1" dirty="0">
                <a:ln w="3175">
                  <a:noFill/>
                  <a:prstDash val="dash"/>
                </a:ln>
                <a:solidFill>
                  <a:srgbClr val="3498DB"/>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 构思计划：</a:t>
            </a:r>
            <a:r>
              <a:rPr lang="zh-CN" altLang="en-US" sz="12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计划项目 1：围绕企业环境因素，根据对市场的分析，决定营销目标及目标市场——步骤 1～3：明确目标消费者阶层决定市场决策的基本方向；决定市场目标。计划项目 2：制订营销策略组合的计划，至少需要准备 2～3 个预备方案——步骤4～5：制定构思计划的预备方案；决定构思计划。</a:t>
            </a:r>
            <a:endParaRPr lang="zh-CN" altLang="en-US" sz="12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200" b="1" strike="noStrike" spc="150" noProof="1" dirty="0">
                <a:ln w="3175">
                  <a:noFill/>
                  <a:prstDash val="dash"/>
                </a:ln>
                <a:solidFill>
                  <a:srgbClr val="3498DB"/>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 课题计划：</a:t>
            </a:r>
            <a:r>
              <a:rPr lang="zh-CN" altLang="en-US" sz="12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计划项目 3：把人员推销、营业促销、广告、公共等手段加以组合，考虑组合中的地区和时间因素，寻找最有效的组合方案——步骤 6～8：制作销售组合预备方案；按销售组合效率标准排列预备方案；决定销售组合。计划项目 4：决定由销售组合派生出的广告目标，赋予不同地区目标数值，同时决定广告传达内容——步骤 9～11：标出广告计划与其他促销计划的联系；决定广告在不同地区的目标；决定广告传达的内容。</a:t>
            </a:r>
            <a:endParaRPr lang="zh-CN" altLang="en-US" sz="12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200" b="1" strike="noStrike" spc="150" noProof="1" dirty="0">
                <a:ln w="3175">
                  <a:noFill/>
                  <a:prstDash val="dash"/>
                </a:ln>
                <a:solidFill>
                  <a:srgbClr val="3498DB"/>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 实施计划</a:t>
            </a:r>
            <a:r>
              <a:rPr altLang="zh-CN" sz="1200" b="1" strike="noStrike" spc="150" noProof="1" dirty="0">
                <a:ln w="3175">
                  <a:noFill/>
                  <a:prstDash val="dash"/>
                </a:ln>
                <a:solidFill>
                  <a:srgbClr val="3498DB"/>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altLang="zh-CN" sz="12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计划项目 5：决定广告表现主题，并根据广告传达内容制作广告原稿——步骤12～13：决定广告表现主题；制作广告作品。计划项目 6：决定广告地区、时间；决定不同广告媒体最佳的时间、地区组合——步骤 14～17：决定广告媒体在不同地区的目标；限定广告规模；限定不同媒体和不同地区广告规模；决定广告媒体组合。计划项目 7：制定广告发布时间、地区、媒体、频率等组合——步骤 18：制定广告实施计划。</a:t>
            </a:r>
            <a:endParaRPr altLang="zh-CN" sz="12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altLang="zh-CN" sz="1200" b="1" strike="noStrike" spc="150" noProof="1" dirty="0">
                <a:ln w="3175">
                  <a:noFill/>
                  <a:prstDash val="dash"/>
                </a:ln>
                <a:solidFill>
                  <a:srgbClr val="3498DB"/>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 测评计划:</a:t>
            </a:r>
            <a:r>
              <a:rPr altLang="zh-CN" sz="12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计划项目 8：通过调查，测定广告效果并及时反馈——步骤 19：广告效果的评论</a:t>
            </a:r>
            <a:r>
              <a:rPr lang="zh-CN" altLang="en-US" sz="12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12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86032"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工 作 过 程</a:t>
              </a:r>
              <a:endPar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3953669" y="980440"/>
            <a:ext cx="3954780" cy="460375"/>
          </a:xfrm>
          <a:prstGeom prst="rect">
            <a:avLst/>
          </a:prstGeom>
          <a:noFill/>
        </p:spPr>
        <p:txBody>
          <a:bodyPr wrap="none" rtlCol="0" anchor="t">
            <a:spAutoFit/>
          </a:bodyPr>
          <a:p>
            <a:pPr algn="just"/>
            <a:r>
              <a:rPr lang="zh-CN" altLang="en-US" sz="2400" spc="300" dirty="0">
                <a:solidFill>
                  <a:schemeClr val="accent1">
                    <a:lumMod val="75000"/>
                  </a:schemeClr>
                </a:solidFill>
                <a:latin typeface="微软雅黑" panose="020B0503020204020204" pitchFamily="34" charset="-122"/>
                <a:ea typeface="微软雅黑" panose="020B0503020204020204" pitchFamily="34" charset="-122"/>
                <a:sym typeface="+mn-ea"/>
              </a:rPr>
              <a:t>一、广告计划的工作程序</a:t>
            </a:r>
            <a:endParaRPr lang="zh-CN" altLang="en-US" sz="2400" spc="300" dirty="0">
              <a:solidFill>
                <a:schemeClr val="accent1">
                  <a:lumMod val="75000"/>
                </a:schemeClr>
              </a:solidFill>
              <a:latin typeface="微软雅黑" panose="020B0503020204020204" pitchFamily="34" charset="-122"/>
              <a:ea typeface="微软雅黑" panose="020B0503020204020204" pitchFamily="34" charset="-122"/>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4930"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工 作 过 程</a:t>
              </a:r>
              <a:endParaRPr lang="zh-CN" sz="2800" spc="3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102" name="组合 101"/>
          <p:cNvGrpSpPr/>
          <p:nvPr/>
        </p:nvGrpSpPr>
        <p:grpSpPr>
          <a:xfrm>
            <a:off x="1479550" y="2111375"/>
            <a:ext cx="1898650" cy="1822450"/>
            <a:chOff x="2329" y="3890"/>
            <a:chExt cx="2990" cy="2870"/>
          </a:xfrm>
        </p:grpSpPr>
        <p:cxnSp>
          <p:nvCxnSpPr>
            <p:cNvPr id="43" name="直接连接符 42"/>
            <p:cNvCxnSpPr>
              <a:stCxn id="44" idx="3"/>
            </p:cNvCxnSpPr>
            <p:nvPr>
              <p:custDataLst>
                <p:tags r:id="rId1"/>
              </p:custDataLst>
            </p:nvPr>
          </p:nvCxnSpPr>
          <p:spPr>
            <a:xfrm flipH="1">
              <a:off x="4734" y="5777"/>
              <a:ext cx="303" cy="475"/>
            </a:xfrm>
            <a:prstGeom prst="line">
              <a:avLst/>
            </a:prstGeom>
            <a:ln>
              <a:solidFill>
                <a:schemeClr val="accent1"/>
              </a:solidFill>
            </a:ln>
          </p:spPr>
          <p:style>
            <a:lnRef idx="1">
              <a:srgbClr val="1F74AD"/>
            </a:lnRef>
            <a:fillRef idx="0">
              <a:srgbClr val="1F74AD"/>
            </a:fillRef>
            <a:effectRef idx="0">
              <a:srgbClr val="1F74AD"/>
            </a:effectRef>
            <a:fontRef idx="minor">
              <a:srgbClr val="000000"/>
            </a:fontRef>
          </p:style>
        </p:cxnSp>
        <p:sp>
          <p:nvSpPr>
            <p:cNvPr id="44" name="任意多边形 43"/>
            <p:cNvSpPr/>
            <p:nvPr>
              <p:custDataLst>
                <p:tags r:id="rId2"/>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FFCC00"/>
                </a:solidFill>
              </a:endParaRPr>
            </a:p>
          </p:txBody>
        </p:sp>
        <p:sp>
          <p:nvSpPr>
            <p:cNvPr id="45" name="矩形 44"/>
            <p:cNvSpPr/>
            <p:nvPr>
              <p:custDataLst>
                <p:tags r:id="rId3"/>
              </p:custDataLst>
            </p:nvPr>
          </p:nvSpPr>
          <p:spPr>
            <a:xfrm>
              <a:off x="2329" y="3890"/>
              <a:ext cx="2990" cy="120"/>
            </a:xfrm>
            <a:prstGeom prst="rect">
              <a:avLst/>
            </a:prstGeom>
            <a:solidFill>
              <a:schemeClr val="accent1"/>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46" name="椭圆 45"/>
            <p:cNvSpPr/>
            <p:nvPr>
              <p:custDataLst>
                <p:tags r:id="rId4"/>
              </p:custDataLst>
            </p:nvPr>
          </p:nvSpPr>
          <p:spPr>
            <a:xfrm>
              <a:off x="4530" y="6224"/>
              <a:ext cx="554" cy="537"/>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pitchFamily="34" charset="-122"/>
                  <a:ea typeface="微软雅黑" panose="020B0503020204020204" pitchFamily="34" charset="-122"/>
                </a:rPr>
                <a:t>1</a:t>
              </a:r>
              <a:endParaRPr lang="en-US" altLang="zh-CN" sz="140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59" name="文本框 58"/>
            <p:cNvSpPr txBox="1"/>
            <p:nvPr>
              <p:custDataLst>
                <p:tags r:id="rId5"/>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600"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前言</a:t>
              </a:r>
              <a:endParaRPr lang="zh-CN" altLang="en-US" sz="1600"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3" name="组合 102"/>
          <p:cNvGrpSpPr/>
          <p:nvPr/>
        </p:nvGrpSpPr>
        <p:grpSpPr>
          <a:xfrm>
            <a:off x="3916363" y="2111375"/>
            <a:ext cx="1898650" cy="1822450"/>
            <a:chOff x="6168" y="3890"/>
            <a:chExt cx="2990" cy="2870"/>
          </a:xfrm>
        </p:grpSpPr>
        <p:cxnSp>
          <p:nvCxnSpPr>
            <p:cNvPr id="47" name="直接连接符 46"/>
            <p:cNvCxnSpPr>
              <a:stCxn id="48" idx="3"/>
            </p:cNvCxnSpPr>
            <p:nvPr>
              <p:custDataLst>
                <p:tags r:id="rId6"/>
              </p:custDataLst>
            </p:nvPr>
          </p:nvCxnSpPr>
          <p:spPr>
            <a:xfrm flipH="1">
              <a:off x="8573" y="5777"/>
              <a:ext cx="303" cy="475"/>
            </a:xfrm>
            <a:prstGeom prst="line">
              <a:avLst/>
            </a:prstGeom>
            <a:ln>
              <a:solidFill>
                <a:schemeClr val="accent2">
                  <a:lumMod val="50000"/>
                </a:schemeClr>
              </a:solidFill>
            </a:ln>
          </p:spPr>
          <p:style>
            <a:lnRef idx="1">
              <a:srgbClr val="1F74AD"/>
            </a:lnRef>
            <a:fillRef idx="0">
              <a:srgbClr val="1F74AD"/>
            </a:fillRef>
            <a:effectRef idx="0">
              <a:srgbClr val="1F74AD"/>
            </a:effectRef>
            <a:fontRef idx="minor">
              <a:srgbClr val="000000"/>
            </a:fontRef>
          </p:style>
        </p:cxnSp>
        <p:sp>
          <p:nvSpPr>
            <p:cNvPr id="48" name="任意多边形 47"/>
            <p:cNvSpPr/>
            <p:nvPr>
              <p:custDataLst>
                <p:tags r:id="rId7"/>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5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DECC00"/>
                </a:solidFill>
              </a:endParaRPr>
            </a:p>
          </p:txBody>
        </p:sp>
        <p:sp>
          <p:nvSpPr>
            <p:cNvPr id="49" name="矩形 48"/>
            <p:cNvSpPr/>
            <p:nvPr>
              <p:custDataLst>
                <p:tags r:id="rId8"/>
              </p:custDataLst>
            </p:nvPr>
          </p:nvSpPr>
          <p:spPr>
            <a:xfrm>
              <a:off x="6168" y="3890"/>
              <a:ext cx="2990" cy="120"/>
            </a:xfrm>
            <a:prstGeom prst="rect">
              <a:avLst/>
            </a:prstGeom>
            <a:solidFill>
              <a:schemeClr val="accent2">
                <a:lumMod val="50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50" name="椭圆 49"/>
            <p:cNvSpPr/>
            <p:nvPr>
              <p:custDataLst>
                <p:tags r:id="rId9"/>
              </p:custDataLst>
            </p:nvPr>
          </p:nvSpPr>
          <p:spPr>
            <a:xfrm>
              <a:off x="8369" y="6224"/>
              <a:ext cx="554" cy="537"/>
            </a:xfrm>
            <a:prstGeom prst="ellipse">
              <a:avLst/>
            </a:prstGeom>
            <a:solidFill>
              <a:schemeClr val="accent2">
                <a:lumMod val="5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pitchFamily="34" charset="-122"/>
                  <a:ea typeface="微软雅黑" panose="020B0503020204020204" pitchFamily="34" charset="-122"/>
                </a:rPr>
                <a:t>2</a:t>
              </a:r>
              <a:endParaRPr lang="en-US" altLang="zh-CN" sz="140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60" name="文本框 59"/>
            <p:cNvSpPr txBox="1"/>
            <p:nvPr>
              <p:custDataLst>
                <p:tags r:id="rId10"/>
              </p:custDataLst>
            </p:nvPr>
          </p:nvSpPr>
          <p:spPr>
            <a:xfrm>
              <a:off x="6251" y="4275"/>
              <a:ext cx="2830" cy="1366"/>
            </a:xfrm>
            <a:prstGeom prst="rect">
              <a:avLst/>
            </a:prstGeom>
            <a:noFill/>
          </p:spPr>
          <p:txBody>
            <a:bodyPr wrap="square" rtlCol="0" anchor="ctr" anchorCtr="0">
              <a:normAutofit/>
            </a:bodyPr>
            <a:p>
              <a:pPr algn="ctr">
                <a:lnSpc>
                  <a:spcPct val="120000"/>
                </a:lnSpc>
              </a:pPr>
              <a:r>
                <a:rPr lang="zh-CN" altLang="en-US" sz="1600" spc="150" noProof="1">
                  <a:solidFill>
                    <a:schemeClr val="tx1">
                      <a:lumMod val="85000"/>
                      <a:lumOff val="15000"/>
                    </a:schemeClr>
                  </a:solidFill>
                  <a:latin typeface="微软雅黑" panose="020B0503020204020204" pitchFamily="34" charset="-122"/>
                  <a:ea typeface="微软雅黑" panose="020B0503020204020204" pitchFamily="34" charset="-122"/>
                  <a:cs typeface="+mn-cs"/>
                  <a:sym typeface="+mn-ea"/>
                </a:rPr>
                <a:t>市场形象分析</a:t>
              </a:r>
              <a:endParaRPr lang="zh-CN" altLang="en-US" sz="1600" spc="150" noProof="1">
                <a:solidFill>
                  <a:schemeClr val="tx1">
                    <a:lumMod val="85000"/>
                    <a:lumOff val="15000"/>
                  </a:schemeClr>
                </a:solidFill>
                <a:latin typeface="微软雅黑" panose="020B0503020204020204" pitchFamily="34" charset="-122"/>
                <a:ea typeface="微软雅黑" panose="020B0503020204020204" pitchFamily="34" charset="-122"/>
                <a:cs typeface="+mn-cs"/>
                <a:sym typeface="+mn-ea"/>
              </a:endParaRPr>
            </a:p>
          </p:txBody>
        </p:sp>
      </p:grpSp>
      <p:grpSp>
        <p:nvGrpSpPr>
          <p:cNvPr id="104" name="组合 103"/>
          <p:cNvGrpSpPr/>
          <p:nvPr/>
        </p:nvGrpSpPr>
        <p:grpSpPr>
          <a:xfrm>
            <a:off x="6419850" y="2111375"/>
            <a:ext cx="1898650" cy="1822450"/>
            <a:chOff x="10109" y="3890"/>
            <a:chExt cx="2990" cy="2870"/>
          </a:xfrm>
        </p:grpSpPr>
        <p:cxnSp>
          <p:nvCxnSpPr>
            <p:cNvPr id="51" name="直接连接符 50"/>
            <p:cNvCxnSpPr>
              <a:stCxn id="52" idx="3"/>
            </p:cNvCxnSpPr>
            <p:nvPr>
              <p:custDataLst>
                <p:tags r:id="rId11"/>
              </p:custDataLst>
            </p:nvPr>
          </p:nvCxnSpPr>
          <p:spPr>
            <a:xfrm flipH="1">
              <a:off x="12514" y="5777"/>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52" name="任意多边形 51"/>
            <p:cNvSpPr/>
            <p:nvPr>
              <p:custDataLst>
                <p:tags r:id="rId12"/>
              </p:custDataLst>
            </p:nvPr>
          </p:nvSpPr>
          <p:spPr>
            <a:xfrm>
              <a:off x="1010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A0BB0C"/>
                </a:solidFill>
              </a:endParaRPr>
            </a:p>
          </p:txBody>
        </p:sp>
        <p:sp>
          <p:nvSpPr>
            <p:cNvPr id="15" name="矩形 14"/>
            <p:cNvSpPr/>
            <p:nvPr>
              <p:custDataLst>
                <p:tags r:id="rId13"/>
              </p:custDataLst>
            </p:nvPr>
          </p:nvSpPr>
          <p:spPr>
            <a:xfrm>
              <a:off x="10109" y="3890"/>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54" name="椭圆 53"/>
            <p:cNvSpPr/>
            <p:nvPr>
              <p:custDataLst>
                <p:tags r:id="rId14"/>
              </p:custDataLst>
            </p:nvPr>
          </p:nvSpPr>
          <p:spPr>
            <a:xfrm>
              <a:off x="12310" y="6224"/>
              <a:ext cx="554" cy="537"/>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pitchFamily="34" charset="-122"/>
                  <a:ea typeface="微软雅黑" panose="020B0503020204020204" pitchFamily="34" charset="-122"/>
                </a:rPr>
                <a:t>3</a:t>
              </a:r>
              <a:endParaRPr lang="en-US" altLang="zh-CN" sz="140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61" name="文本框 60"/>
            <p:cNvSpPr txBox="1"/>
            <p:nvPr>
              <p:custDataLst>
                <p:tags r:id="rId15"/>
              </p:custDataLst>
            </p:nvPr>
          </p:nvSpPr>
          <p:spPr>
            <a:xfrm>
              <a:off x="10192" y="4275"/>
              <a:ext cx="2830" cy="1366"/>
            </a:xfrm>
            <a:prstGeom prst="rect">
              <a:avLst/>
            </a:prstGeom>
            <a:noFill/>
          </p:spPr>
          <p:txBody>
            <a:bodyPr wrap="square" rtlCol="0" anchor="ctr" anchorCtr="0">
              <a:normAutofit/>
            </a:bodyPr>
            <a:p>
              <a:pPr algn="ctr">
                <a:lnSpc>
                  <a:spcPct val="120000"/>
                </a:lnSpc>
              </a:pPr>
              <a:r>
                <a:rPr lang="zh-CN" altLang="en-US" sz="1600"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目标战略</a:t>
              </a:r>
              <a:endParaRPr lang="zh-CN" altLang="en-US" sz="1600"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6" name="组合 105"/>
          <p:cNvGrpSpPr/>
          <p:nvPr/>
        </p:nvGrpSpPr>
        <p:grpSpPr>
          <a:xfrm>
            <a:off x="8791575" y="2111375"/>
            <a:ext cx="1898650" cy="1822450"/>
            <a:chOff x="13846" y="3890"/>
            <a:chExt cx="2990" cy="2870"/>
          </a:xfrm>
        </p:grpSpPr>
        <p:sp>
          <p:nvSpPr>
            <p:cNvPr id="58" name="椭圆 57"/>
            <p:cNvSpPr/>
            <p:nvPr>
              <p:custDataLst>
                <p:tags r:id="rId16"/>
              </p:custDataLst>
            </p:nvPr>
          </p:nvSpPr>
          <p:spPr>
            <a:xfrm>
              <a:off x="16047" y="6224"/>
              <a:ext cx="554" cy="537"/>
            </a:xfrm>
            <a:prstGeom prst="ellipse">
              <a:avLst/>
            </a:prstGeom>
            <a:solidFill>
              <a:srgbClr val="44750F"/>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pitchFamily="34" charset="-122"/>
                  <a:ea typeface="微软雅黑" panose="020B0503020204020204" pitchFamily="34" charset="-122"/>
                </a:rPr>
                <a:t>4</a:t>
              </a:r>
              <a:endParaRPr lang="en-US" altLang="zh-CN" sz="1400" b="1" strike="noStrike" noProof="1" dirty="0">
                <a:solidFill>
                  <a:sysClr val="window" lastClr="FFFFFF"/>
                </a:solidFill>
                <a:latin typeface="微软雅黑" panose="020B0503020204020204" pitchFamily="34" charset="-122"/>
                <a:ea typeface="微软雅黑" panose="020B0503020204020204" pitchFamily="34" charset="-122"/>
              </a:endParaRPr>
            </a:p>
          </p:txBody>
        </p:sp>
        <p:grpSp>
          <p:nvGrpSpPr>
            <p:cNvPr id="124954" name="组合 104"/>
            <p:cNvGrpSpPr/>
            <p:nvPr/>
          </p:nvGrpSpPr>
          <p:grpSpPr>
            <a:xfrm>
              <a:off x="13846" y="3890"/>
              <a:ext cx="2990" cy="2361"/>
              <a:chOff x="13846" y="3890"/>
              <a:chExt cx="2990" cy="2361"/>
            </a:xfrm>
          </p:grpSpPr>
          <p:cxnSp>
            <p:nvCxnSpPr>
              <p:cNvPr id="55" name="直接连接符 54"/>
              <p:cNvCxnSpPr>
                <a:stCxn id="56" idx="3"/>
              </p:cNvCxnSpPr>
              <p:nvPr>
                <p:custDataLst>
                  <p:tags r:id="rId17"/>
                </p:custDataLst>
              </p:nvPr>
            </p:nvCxnSpPr>
            <p:spPr>
              <a:xfrm flipH="1">
                <a:off x="16251" y="5777"/>
                <a:ext cx="303" cy="475"/>
              </a:xfrm>
              <a:prstGeom prst="line">
                <a:avLst/>
              </a:prstGeom>
              <a:ln>
                <a:solidFill>
                  <a:srgbClr val="689626"/>
                </a:solidFill>
              </a:ln>
            </p:spPr>
            <p:style>
              <a:lnRef idx="1">
                <a:srgbClr val="1F74AD"/>
              </a:lnRef>
              <a:fillRef idx="0">
                <a:srgbClr val="1F74AD"/>
              </a:fillRef>
              <a:effectRef idx="0">
                <a:srgbClr val="1F74AD"/>
              </a:effectRef>
              <a:fontRef idx="minor">
                <a:srgbClr val="000000"/>
              </a:fontRef>
            </p:style>
          </p:cxnSp>
          <p:sp>
            <p:nvSpPr>
              <p:cNvPr id="56" name="任意多边形 55"/>
              <p:cNvSpPr/>
              <p:nvPr>
                <p:custDataLst>
                  <p:tags r:id="rId18"/>
                </p:custDataLst>
              </p:nvPr>
            </p:nvSpPr>
            <p:spPr>
              <a:xfrm>
                <a:off x="13846"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rgbClr val="689626"/>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689626"/>
                  </a:solidFill>
                </a:endParaRPr>
              </a:p>
            </p:txBody>
          </p:sp>
          <p:sp>
            <p:nvSpPr>
              <p:cNvPr id="57" name="矩形 56"/>
              <p:cNvSpPr/>
              <p:nvPr>
                <p:custDataLst>
                  <p:tags r:id="rId19"/>
                </p:custDataLst>
              </p:nvPr>
            </p:nvSpPr>
            <p:spPr>
              <a:xfrm>
                <a:off x="13846" y="3890"/>
                <a:ext cx="2990" cy="120"/>
              </a:xfrm>
              <a:prstGeom prst="rect">
                <a:avLst/>
              </a:prstGeom>
              <a:solidFill>
                <a:srgbClr val="689626"/>
              </a:solidFill>
              <a:ln w="3175">
                <a:solidFill>
                  <a:srgbClr val="689626"/>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62" name="文本框 61"/>
              <p:cNvSpPr txBox="1"/>
              <p:nvPr>
                <p:custDataLst>
                  <p:tags r:id="rId20"/>
                </p:custDataLst>
              </p:nvPr>
            </p:nvSpPr>
            <p:spPr>
              <a:xfrm>
                <a:off x="13929" y="4275"/>
                <a:ext cx="2830" cy="1366"/>
              </a:xfrm>
              <a:prstGeom prst="rect">
                <a:avLst/>
              </a:prstGeom>
              <a:noFill/>
            </p:spPr>
            <p:txBody>
              <a:bodyPr wrap="square" rtlCol="0" anchor="ctr" anchorCtr="0">
                <a:normAutofit/>
              </a:bodyPr>
              <a:p>
                <a:pPr algn="ctr">
                  <a:lnSpc>
                    <a:spcPct val="120000"/>
                  </a:lnSpc>
                </a:pPr>
                <a:r>
                  <a:rPr lang="zh-CN" altLang="en-US" sz="1600"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创意说明</a:t>
                </a:r>
                <a:endParaRPr lang="zh-CN" altLang="en-US" sz="1600"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grpSp>
        <p:nvGrpSpPr>
          <p:cNvPr id="109" name="组合 108"/>
          <p:cNvGrpSpPr/>
          <p:nvPr/>
        </p:nvGrpSpPr>
        <p:grpSpPr>
          <a:xfrm>
            <a:off x="3271838" y="3960495"/>
            <a:ext cx="1898650" cy="1822450"/>
            <a:chOff x="5152" y="6789"/>
            <a:chExt cx="2990" cy="2870"/>
          </a:xfrm>
        </p:grpSpPr>
        <p:cxnSp>
          <p:nvCxnSpPr>
            <p:cNvPr id="63" name="直接连接符 62"/>
            <p:cNvCxnSpPr>
              <a:stCxn id="64" idx="3"/>
            </p:cNvCxnSpPr>
            <p:nvPr>
              <p:custDataLst>
                <p:tags r:id="rId21"/>
              </p:custDataLst>
            </p:nvPr>
          </p:nvCxnSpPr>
          <p:spPr>
            <a:xfrm flipH="1">
              <a:off x="7557" y="8676"/>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64" name="任意多边形 63"/>
            <p:cNvSpPr/>
            <p:nvPr>
              <p:custDataLst>
                <p:tags r:id="rId22"/>
              </p:custDataLst>
            </p:nvPr>
          </p:nvSpPr>
          <p:spPr>
            <a:xfrm>
              <a:off x="5152" y="6843"/>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A0BB0C"/>
                </a:solidFill>
              </a:endParaRPr>
            </a:p>
          </p:txBody>
        </p:sp>
        <p:sp>
          <p:nvSpPr>
            <p:cNvPr id="16" name="矩形 15"/>
            <p:cNvSpPr/>
            <p:nvPr>
              <p:custDataLst>
                <p:tags r:id="rId23"/>
              </p:custDataLst>
            </p:nvPr>
          </p:nvSpPr>
          <p:spPr>
            <a:xfrm>
              <a:off x="5152" y="6789"/>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66" name="椭圆 65"/>
            <p:cNvSpPr/>
            <p:nvPr>
              <p:custDataLst>
                <p:tags r:id="rId24"/>
              </p:custDataLst>
            </p:nvPr>
          </p:nvSpPr>
          <p:spPr>
            <a:xfrm>
              <a:off x="7353" y="9123"/>
              <a:ext cx="554" cy="537"/>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sz="1400" b="1" strike="noStrike" noProof="1" dirty="0">
                  <a:solidFill>
                    <a:sysClr val="window" lastClr="FFFFFF"/>
                  </a:solidFill>
                  <a:latin typeface="微软雅黑" panose="020B0503020204020204" pitchFamily="34" charset="-122"/>
                  <a:ea typeface="微软雅黑" panose="020B0503020204020204" pitchFamily="34" charset="-122"/>
                </a:rPr>
                <a:t>7</a:t>
              </a:r>
              <a:endParaRPr lang="en-US" sz="140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71" name="文本框 70"/>
            <p:cNvSpPr txBox="1"/>
            <p:nvPr>
              <p:custDataLst>
                <p:tags r:id="rId25"/>
              </p:custDataLst>
            </p:nvPr>
          </p:nvSpPr>
          <p:spPr>
            <a:xfrm>
              <a:off x="5235" y="7174"/>
              <a:ext cx="2830" cy="1366"/>
            </a:xfrm>
            <a:prstGeom prst="rect">
              <a:avLst/>
            </a:prstGeom>
            <a:noFill/>
          </p:spPr>
          <p:txBody>
            <a:bodyPr wrap="square" rtlCol="0" anchor="ctr" anchorCtr="0">
              <a:normAutofit/>
            </a:bodyPr>
            <a:p>
              <a:pPr algn="ctr">
                <a:lnSpc>
                  <a:spcPct val="120000"/>
                </a:lnSpc>
              </a:pPr>
              <a:r>
                <a:rPr lang="zh-CN" altLang="en-US" sz="1600"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经费预算与分配</a:t>
              </a:r>
              <a:endParaRPr lang="zh-CN" altLang="en-US" sz="1600"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8" name="组合 107"/>
          <p:cNvGrpSpPr/>
          <p:nvPr/>
        </p:nvGrpSpPr>
        <p:grpSpPr>
          <a:xfrm>
            <a:off x="5773738" y="3973513"/>
            <a:ext cx="1898650" cy="1822450"/>
            <a:chOff x="9093" y="6823"/>
            <a:chExt cx="2990" cy="2870"/>
          </a:xfrm>
        </p:grpSpPr>
        <p:cxnSp>
          <p:nvCxnSpPr>
            <p:cNvPr id="67" name="直接连接符 66"/>
            <p:cNvCxnSpPr>
              <a:stCxn id="68" idx="3"/>
            </p:cNvCxnSpPr>
            <p:nvPr>
              <p:custDataLst>
                <p:tags r:id="rId26"/>
              </p:custDataLst>
            </p:nvPr>
          </p:nvCxnSpPr>
          <p:spPr>
            <a:xfrm flipH="1">
              <a:off x="11498" y="8710"/>
              <a:ext cx="303" cy="475"/>
            </a:xfrm>
            <a:prstGeom prst="line">
              <a:avLst/>
            </a:prstGeom>
            <a:ln>
              <a:solidFill>
                <a:schemeClr val="accent2">
                  <a:lumMod val="75000"/>
                </a:schemeClr>
              </a:solidFill>
            </a:ln>
          </p:spPr>
          <p:style>
            <a:lnRef idx="1">
              <a:srgbClr val="1F74AD"/>
            </a:lnRef>
            <a:fillRef idx="0">
              <a:srgbClr val="1F74AD"/>
            </a:fillRef>
            <a:effectRef idx="0">
              <a:srgbClr val="1F74AD"/>
            </a:effectRef>
            <a:fontRef idx="minor">
              <a:srgbClr val="000000"/>
            </a:fontRef>
          </p:style>
        </p:cxnSp>
        <p:sp>
          <p:nvSpPr>
            <p:cNvPr id="68" name="任意多边形 67"/>
            <p:cNvSpPr/>
            <p:nvPr>
              <p:custDataLst>
                <p:tags r:id="rId27"/>
              </p:custDataLst>
            </p:nvPr>
          </p:nvSpPr>
          <p:spPr>
            <a:xfrm>
              <a:off x="9093" y="6877"/>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689626"/>
                </a:solidFill>
              </a:endParaRPr>
            </a:p>
          </p:txBody>
        </p:sp>
        <p:sp>
          <p:nvSpPr>
            <p:cNvPr id="69" name="矩形 68"/>
            <p:cNvSpPr/>
            <p:nvPr>
              <p:custDataLst>
                <p:tags r:id="rId28"/>
              </p:custDataLst>
            </p:nvPr>
          </p:nvSpPr>
          <p:spPr>
            <a:xfrm>
              <a:off x="9093" y="6823"/>
              <a:ext cx="2990" cy="120"/>
            </a:xfrm>
            <a:prstGeom prst="rect">
              <a:avLst/>
            </a:prstGeom>
            <a:solidFill>
              <a:schemeClr val="accent2">
                <a:lumMod val="75000"/>
              </a:schemeClr>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70" name="椭圆 69"/>
            <p:cNvSpPr/>
            <p:nvPr>
              <p:custDataLst>
                <p:tags r:id="rId29"/>
              </p:custDataLst>
            </p:nvPr>
          </p:nvSpPr>
          <p:spPr>
            <a:xfrm>
              <a:off x="11294" y="9157"/>
              <a:ext cx="554" cy="537"/>
            </a:xfrm>
            <a:prstGeom prst="ellipse">
              <a:avLst/>
            </a:prstGeom>
            <a:solidFill>
              <a:schemeClr val="accent2">
                <a:lumMod val="75000"/>
              </a:schemeClr>
            </a:solidFill>
            <a:ln>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pitchFamily="34" charset="-122"/>
                  <a:ea typeface="微软雅黑" panose="020B0503020204020204" pitchFamily="34" charset="-122"/>
                </a:rPr>
                <a:t>6</a:t>
              </a:r>
              <a:endParaRPr lang="en-US" altLang="zh-CN" sz="140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72" name="文本框 71"/>
            <p:cNvSpPr txBox="1"/>
            <p:nvPr>
              <p:custDataLst>
                <p:tags r:id="rId30"/>
              </p:custDataLst>
            </p:nvPr>
          </p:nvSpPr>
          <p:spPr>
            <a:xfrm>
              <a:off x="9176" y="7208"/>
              <a:ext cx="2830" cy="1366"/>
            </a:xfrm>
            <a:prstGeom prst="rect">
              <a:avLst/>
            </a:prstGeom>
            <a:noFill/>
            <a:ln>
              <a:noFill/>
            </a:ln>
          </p:spPr>
          <p:txBody>
            <a:bodyPr wrap="square" rtlCol="0" anchor="ctr" anchorCtr="0">
              <a:normAutofit/>
            </a:bodyPr>
            <a:p>
              <a:pPr algn="ctr">
                <a:lnSpc>
                  <a:spcPct val="120000"/>
                </a:lnSpc>
              </a:pPr>
              <a:r>
                <a:rPr lang="zh-CN" altLang="en-US" sz="1600"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广告计划</a:t>
              </a:r>
              <a:endParaRPr lang="zh-CN" altLang="en-US" sz="1600"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7" name="组合 106"/>
          <p:cNvGrpSpPr/>
          <p:nvPr/>
        </p:nvGrpSpPr>
        <p:grpSpPr>
          <a:xfrm>
            <a:off x="8242300" y="3973513"/>
            <a:ext cx="1898650" cy="1876425"/>
            <a:chOff x="12948" y="6827"/>
            <a:chExt cx="2990" cy="2955"/>
          </a:xfrm>
        </p:grpSpPr>
        <p:cxnSp>
          <p:nvCxnSpPr>
            <p:cNvPr id="73" name="直接连接符 72"/>
            <p:cNvCxnSpPr>
              <a:stCxn id="74" idx="3"/>
            </p:cNvCxnSpPr>
            <p:nvPr>
              <p:custDataLst>
                <p:tags r:id="rId31"/>
              </p:custDataLst>
            </p:nvPr>
          </p:nvCxnSpPr>
          <p:spPr>
            <a:xfrm flipH="1">
              <a:off x="15353" y="8714"/>
              <a:ext cx="303" cy="475"/>
            </a:xfrm>
            <a:prstGeom prst="line">
              <a:avLst/>
            </a:prstGeom>
            <a:ln>
              <a:solidFill>
                <a:schemeClr val="accent3">
                  <a:lumMod val="90000"/>
                </a:schemeClr>
              </a:solidFill>
            </a:ln>
          </p:spPr>
          <p:style>
            <a:lnRef idx="1">
              <a:srgbClr val="1F74AD"/>
            </a:lnRef>
            <a:fillRef idx="0">
              <a:srgbClr val="1F74AD"/>
            </a:fillRef>
            <a:effectRef idx="0">
              <a:srgbClr val="1F74AD"/>
            </a:effectRef>
            <a:fontRef idx="minor">
              <a:srgbClr val="000000"/>
            </a:fontRef>
          </p:style>
        </p:cxnSp>
        <p:sp>
          <p:nvSpPr>
            <p:cNvPr id="74" name="任意多边形 73"/>
            <p:cNvSpPr/>
            <p:nvPr>
              <p:custDataLst>
                <p:tags r:id="rId32"/>
              </p:custDataLst>
            </p:nvPr>
          </p:nvSpPr>
          <p:spPr>
            <a:xfrm>
              <a:off x="12948" y="6881"/>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3">
                  <a:lumMod val="9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FFCC00"/>
                </a:solidFill>
              </a:endParaRPr>
            </a:p>
          </p:txBody>
        </p:sp>
        <p:sp>
          <p:nvSpPr>
            <p:cNvPr id="75" name="矩形 74"/>
            <p:cNvSpPr/>
            <p:nvPr>
              <p:custDataLst>
                <p:tags r:id="rId33"/>
              </p:custDataLst>
            </p:nvPr>
          </p:nvSpPr>
          <p:spPr>
            <a:xfrm>
              <a:off x="12948" y="6827"/>
              <a:ext cx="2990" cy="120"/>
            </a:xfrm>
            <a:prstGeom prst="rect">
              <a:avLst/>
            </a:prstGeom>
            <a:solidFill>
              <a:schemeClr val="accent3">
                <a:lumMod val="90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76" name="椭圆 75"/>
            <p:cNvSpPr/>
            <p:nvPr>
              <p:custDataLst>
                <p:tags r:id="rId34"/>
              </p:custDataLst>
            </p:nvPr>
          </p:nvSpPr>
          <p:spPr>
            <a:xfrm>
              <a:off x="15149" y="9246"/>
              <a:ext cx="554" cy="537"/>
            </a:xfrm>
            <a:prstGeom prst="ellipse">
              <a:avLst/>
            </a:prstGeom>
            <a:solidFill>
              <a:schemeClr val="accent3">
                <a:lumMod val="9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sz="1400" b="1" strike="noStrike" noProof="1" dirty="0">
                  <a:solidFill>
                    <a:sysClr val="window" lastClr="FFFFFF"/>
                  </a:solidFill>
                  <a:latin typeface="微软雅黑" panose="020B0503020204020204" pitchFamily="34" charset="-122"/>
                  <a:ea typeface="微软雅黑" panose="020B0503020204020204" pitchFamily="34" charset="-122"/>
                </a:rPr>
                <a:t>5</a:t>
              </a:r>
              <a:endParaRPr lang="en-US" sz="140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17" name="文本框 16"/>
            <p:cNvSpPr txBox="1"/>
            <p:nvPr>
              <p:custDataLst>
                <p:tags r:id="rId35"/>
              </p:custDataLst>
            </p:nvPr>
          </p:nvSpPr>
          <p:spPr>
            <a:xfrm>
              <a:off x="13031" y="7212"/>
              <a:ext cx="2830" cy="1366"/>
            </a:xfrm>
            <a:prstGeom prst="rect">
              <a:avLst/>
            </a:prstGeom>
            <a:noFill/>
          </p:spPr>
          <p:txBody>
            <a:bodyPr wrap="square" rtlCol="0" anchor="ctr" anchorCtr="0">
              <a:normAutofit/>
            </a:bodyPr>
            <a:p>
              <a:pPr algn="ctr">
                <a:lnSpc>
                  <a:spcPct val="120000"/>
                </a:lnSpc>
              </a:pPr>
              <a:r>
                <a:rPr lang="zh-CN" altLang="en-US" sz="1600"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媒介策略</a:t>
              </a:r>
              <a:endParaRPr lang="zh-CN" altLang="en-US" sz="1600"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sp>
        <p:nvSpPr>
          <p:cNvPr id="3" name="文本框 2"/>
          <p:cNvSpPr txBox="1"/>
          <p:nvPr/>
        </p:nvSpPr>
        <p:spPr>
          <a:xfrm>
            <a:off x="3610769" y="1123950"/>
            <a:ext cx="4640580" cy="460375"/>
          </a:xfrm>
          <a:prstGeom prst="rect">
            <a:avLst/>
          </a:prstGeom>
          <a:noFill/>
        </p:spPr>
        <p:txBody>
          <a:bodyPr wrap="none" rtlCol="0" anchor="t">
            <a:spAutoFit/>
          </a:bodyPr>
          <a:p>
            <a:pPr algn="just"/>
            <a:r>
              <a:rPr lang="zh-CN" altLang="en-US" sz="2400" spc="300" dirty="0">
                <a:solidFill>
                  <a:schemeClr val="accent1">
                    <a:lumMod val="75000"/>
                  </a:schemeClr>
                </a:solidFill>
                <a:latin typeface="微软雅黑" panose="020B0503020204020204" pitchFamily="34" charset="-122"/>
                <a:ea typeface="微软雅黑" panose="020B0503020204020204" pitchFamily="34" charset="-122"/>
                <a:sym typeface="+mn-ea"/>
              </a:rPr>
              <a:t>二、广告策划书的写作结构　</a:t>
            </a:r>
            <a:endParaRPr lang="zh-CN" altLang="en-US" sz="2400" spc="300" dirty="0">
              <a:solidFill>
                <a:schemeClr val="accent1">
                  <a:lumMod val="75000"/>
                </a:schemeClr>
              </a:solidFill>
              <a:latin typeface="微软雅黑" panose="020B0503020204020204" pitchFamily="34" charset="-122"/>
              <a:ea typeface="微软雅黑" panose="020B0503020204020204" pitchFamily="34" charset="-122"/>
              <a:sym typeface="+mn-ea"/>
            </a:endParaRPr>
          </a:p>
        </p:txBody>
      </p:sp>
      <p:grpSp>
        <p:nvGrpSpPr>
          <p:cNvPr id="2" name="组合 1"/>
          <p:cNvGrpSpPr/>
          <p:nvPr/>
        </p:nvGrpSpPr>
        <p:grpSpPr>
          <a:xfrm>
            <a:off x="839153" y="3933190"/>
            <a:ext cx="1898650" cy="1822450"/>
            <a:chOff x="5152" y="6789"/>
            <a:chExt cx="2990" cy="2870"/>
          </a:xfrm>
        </p:grpSpPr>
        <p:cxnSp>
          <p:nvCxnSpPr>
            <p:cNvPr id="4" name="直接连接符 3"/>
            <p:cNvCxnSpPr>
              <a:stCxn id="5" idx="3"/>
            </p:cNvCxnSpPr>
            <p:nvPr>
              <p:custDataLst>
                <p:tags r:id="rId36"/>
              </p:custDataLst>
            </p:nvPr>
          </p:nvCxnSpPr>
          <p:spPr>
            <a:xfrm flipH="1">
              <a:off x="7557" y="8676"/>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5" name="任意多边形 4"/>
            <p:cNvSpPr/>
            <p:nvPr>
              <p:custDataLst>
                <p:tags r:id="rId37"/>
              </p:custDataLst>
            </p:nvPr>
          </p:nvSpPr>
          <p:spPr>
            <a:xfrm>
              <a:off x="5152" y="6843"/>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A0BB0C"/>
                </a:solidFill>
              </a:endParaRPr>
            </a:p>
          </p:txBody>
        </p:sp>
        <p:sp>
          <p:nvSpPr>
            <p:cNvPr id="6" name="矩形 5"/>
            <p:cNvSpPr/>
            <p:nvPr>
              <p:custDataLst>
                <p:tags r:id="rId38"/>
              </p:custDataLst>
            </p:nvPr>
          </p:nvSpPr>
          <p:spPr>
            <a:xfrm>
              <a:off x="5152" y="6789"/>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7" name="椭圆 6"/>
            <p:cNvSpPr/>
            <p:nvPr>
              <p:custDataLst>
                <p:tags r:id="rId39"/>
              </p:custDataLst>
            </p:nvPr>
          </p:nvSpPr>
          <p:spPr>
            <a:xfrm>
              <a:off x="7353" y="9123"/>
              <a:ext cx="554" cy="537"/>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sz="1400" b="1" strike="noStrike" noProof="1" dirty="0">
                  <a:solidFill>
                    <a:sysClr val="window" lastClr="FFFFFF"/>
                  </a:solidFill>
                  <a:latin typeface="微软雅黑" panose="020B0503020204020204" pitchFamily="34" charset="-122"/>
                  <a:ea typeface="微软雅黑" panose="020B0503020204020204" pitchFamily="34" charset="-122"/>
                </a:rPr>
                <a:t>8</a:t>
              </a:r>
              <a:endParaRPr lang="en-US" sz="140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40"/>
              </p:custDataLst>
            </p:nvPr>
          </p:nvSpPr>
          <p:spPr>
            <a:xfrm>
              <a:off x="5235" y="7174"/>
              <a:ext cx="2830" cy="1366"/>
            </a:xfrm>
            <a:prstGeom prst="rect">
              <a:avLst/>
            </a:prstGeom>
            <a:noFill/>
          </p:spPr>
          <p:txBody>
            <a:bodyPr wrap="square" rtlCol="0" anchor="ctr" anchorCtr="0">
              <a:normAutofit/>
            </a:bodyPr>
            <a:p>
              <a:pPr algn="ctr">
                <a:lnSpc>
                  <a:spcPct val="120000"/>
                </a:lnSpc>
              </a:pPr>
              <a:r>
                <a:rPr lang="zh-CN" altLang="en-US" sz="1600"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效果预测</a:t>
              </a:r>
              <a:endParaRPr lang="zh-CN" altLang="en-US" sz="1600"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spTree>
    <p:custDataLst>
      <p:tags r:id="rId4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02"/>
                                        </p:tgtEl>
                                        <p:attrNameLst>
                                          <p:attrName>style.visibility</p:attrName>
                                        </p:attrNameLst>
                                      </p:cBhvr>
                                      <p:to>
                                        <p:strVal val="visible"/>
                                      </p:to>
                                    </p:set>
                                    <p:animEffect transition="in" filter="fade">
                                      <p:cBhvr>
                                        <p:cTn id="7" dur="500"/>
                                        <p:tgtEl>
                                          <p:spTgt spid="102"/>
                                        </p:tgtEl>
                                      </p:cBhvr>
                                    </p:animEffect>
                                    <p:anim calcmode="lin" valueType="num">
                                      <p:cBhvr>
                                        <p:cTn id="8" dur="500" fill="hold"/>
                                        <p:tgtEl>
                                          <p:spTgt spid="102"/>
                                        </p:tgtEl>
                                        <p:attrNameLst>
                                          <p:attrName>ppt_x</p:attrName>
                                        </p:attrNameLst>
                                      </p:cBhvr>
                                      <p:tavLst>
                                        <p:tav tm="0">
                                          <p:val>
                                            <p:strVal val="#ppt_x"/>
                                          </p:val>
                                        </p:tav>
                                        <p:tav tm="100000">
                                          <p:val>
                                            <p:strVal val="#ppt_x"/>
                                          </p:val>
                                        </p:tav>
                                      </p:tavLst>
                                    </p:anim>
                                    <p:anim calcmode="lin" valueType="num">
                                      <p:cBhvr>
                                        <p:cTn id="9" dur="500" fill="hold"/>
                                        <p:tgtEl>
                                          <p:spTgt spid="10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500" fill="hold">
                                          <p:stCondLst>
                                            <p:cond delay="0"/>
                                          </p:stCondLst>
                                        </p:cTn>
                                        <p:tgtEl>
                                          <p:spTgt spid="103"/>
                                        </p:tgtEl>
                                        <p:attrNameLst>
                                          <p:attrName>style.visibility</p:attrName>
                                        </p:attrNameLst>
                                      </p:cBhvr>
                                      <p:to>
                                        <p:strVal val="visible"/>
                                      </p:to>
                                    </p:set>
                                    <p:animEffect transition="in" filter="fade">
                                      <p:cBhvr>
                                        <p:cTn id="13" dur="500"/>
                                        <p:tgtEl>
                                          <p:spTgt spid="103"/>
                                        </p:tgtEl>
                                      </p:cBhvr>
                                    </p:animEffect>
                                    <p:anim calcmode="lin" valueType="num">
                                      <p:cBhvr>
                                        <p:cTn id="14" dur="500" fill="hold"/>
                                        <p:tgtEl>
                                          <p:spTgt spid="103"/>
                                        </p:tgtEl>
                                        <p:attrNameLst>
                                          <p:attrName>ppt_x</p:attrName>
                                        </p:attrNameLst>
                                      </p:cBhvr>
                                      <p:tavLst>
                                        <p:tav tm="0">
                                          <p:val>
                                            <p:strVal val="#ppt_x"/>
                                          </p:val>
                                        </p:tav>
                                        <p:tav tm="100000">
                                          <p:val>
                                            <p:strVal val="#ppt_x"/>
                                          </p:val>
                                        </p:tav>
                                      </p:tavLst>
                                    </p:anim>
                                    <p:anim calcmode="lin" valueType="num">
                                      <p:cBhvr>
                                        <p:cTn id="15" dur="500" fill="hold"/>
                                        <p:tgtEl>
                                          <p:spTgt spid="10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500"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anim calcmode="lin" valueType="num">
                                      <p:cBhvr>
                                        <p:cTn id="20" dur="500" fill="hold"/>
                                        <p:tgtEl>
                                          <p:spTgt spid="104"/>
                                        </p:tgtEl>
                                        <p:attrNameLst>
                                          <p:attrName>ppt_x</p:attrName>
                                        </p:attrNameLst>
                                      </p:cBhvr>
                                      <p:tavLst>
                                        <p:tav tm="0">
                                          <p:val>
                                            <p:strVal val="#ppt_x"/>
                                          </p:val>
                                        </p:tav>
                                        <p:tav tm="100000">
                                          <p:val>
                                            <p:strVal val="#ppt_x"/>
                                          </p:val>
                                        </p:tav>
                                      </p:tavLst>
                                    </p:anim>
                                    <p:anim calcmode="lin" valueType="num">
                                      <p:cBhvr>
                                        <p:cTn id="21" dur="500" fill="hold"/>
                                        <p:tgtEl>
                                          <p:spTgt spid="10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500" fill="hold">
                                          <p:stCondLst>
                                            <p:cond delay="0"/>
                                          </p:stCondLst>
                                        </p:cTn>
                                        <p:tgtEl>
                                          <p:spTgt spid="106"/>
                                        </p:tgtEl>
                                        <p:attrNameLst>
                                          <p:attrName>style.visibility</p:attrName>
                                        </p:attrNameLst>
                                      </p:cBhvr>
                                      <p:to>
                                        <p:strVal val="visible"/>
                                      </p:to>
                                    </p:set>
                                    <p:animEffect transition="in" filter="fade">
                                      <p:cBhvr>
                                        <p:cTn id="25" dur="500"/>
                                        <p:tgtEl>
                                          <p:spTgt spid="106"/>
                                        </p:tgtEl>
                                      </p:cBhvr>
                                    </p:animEffect>
                                    <p:anim calcmode="lin" valueType="num">
                                      <p:cBhvr>
                                        <p:cTn id="26" dur="500" fill="hold"/>
                                        <p:tgtEl>
                                          <p:spTgt spid="106"/>
                                        </p:tgtEl>
                                        <p:attrNameLst>
                                          <p:attrName>ppt_x</p:attrName>
                                        </p:attrNameLst>
                                      </p:cBhvr>
                                      <p:tavLst>
                                        <p:tav tm="0">
                                          <p:val>
                                            <p:strVal val="#ppt_x"/>
                                          </p:val>
                                        </p:tav>
                                        <p:tav tm="100000">
                                          <p:val>
                                            <p:strVal val="#ppt_x"/>
                                          </p:val>
                                        </p:tav>
                                      </p:tavLst>
                                    </p:anim>
                                    <p:anim calcmode="lin" valueType="num">
                                      <p:cBhvr>
                                        <p:cTn id="27" dur="500" fill="hold"/>
                                        <p:tgtEl>
                                          <p:spTgt spid="106"/>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500" fill="hold">
                                          <p:stCondLst>
                                            <p:cond delay="0"/>
                                          </p:stCondLst>
                                        </p:cTn>
                                        <p:tgtEl>
                                          <p:spTgt spid="107"/>
                                        </p:tgtEl>
                                        <p:attrNameLst>
                                          <p:attrName>style.visibility</p:attrName>
                                        </p:attrNameLst>
                                      </p:cBhvr>
                                      <p:to>
                                        <p:strVal val="visible"/>
                                      </p:to>
                                    </p:set>
                                    <p:animEffect transition="in" filter="fade">
                                      <p:cBhvr>
                                        <p:cTn id="31" dur="500"/>
                                        <p:tgtEl>
                                          <p:spTgt spid="107"/>
                                        </p:tgtEl>
                                      </p:cBhvr>
                                    </p:animEffect>
                                    <p:anim calcmode="lin" valueType="num">
                                      <p:cBhvr>
                                        <p:cTn id="32" dur="500" fill="hold"/>
                                        <p:tgtEl>
                                          <p:spTgt spid="107"/>
                                        </p:tgtEl>
                                        <p:attrNameLst>
                                          <p:attrName>ppt_x</p:attrName>
                                        </p:attrNameLst>
                                      </p:cBhvr>
                                      <p:tavLst>
                                        <p:tav tm="0">
                                          <p:val>
                                            <p:strVal val="#ppt_x"/>
                                          </p:val>
                                        </p:tav>
                                        <p:tav tm="100000">
                                          <p:val>
                                            <p:strVal val="#ppt_x"/>
                                          </p:val>
                                        </p:tav>
                                      </p:tavLst>
                                    </p:anim>
                                    <p:anim calcmode="lin" valueType="num">
                                      <p:cBhvr>
                                        <p:cTn id="33" dur="500" fill="hold"/>
                                        <p:tgtEl>
                                          <p:spTgt spid="107"/>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500" fill="hold">
                                          <p:stCondLst>
                                            <p:cond delay="0"/>
                                          </p:stCondLst>
                                        </p:cTn>
                                        <p:tgtEl>
                                          <p:spTgt spid="108"/>
                                        </p:tgtEl>
                                        <p:attrNameLst>
                                          <p:attrName>style.visibility</p:attrName>
                                        </p:attrNameLst>
                                      </p:cBhvr>
                                      <p:to>
                                        <p:strVal val="visible"/>
                                      </p:to>
                                    </p:set>
                                    <p:animEffect transition="in" filter="fade">
                                      <p:cBhvr>
                                        <p:cTn id="37" dur="500"/>
                                        <p:tgtEl>
                                          <p:spTgt spid="108"/>
                                        </p:tgtEl>
                                      </p:cBhvr>
                                    </p:animEffect>
                                    <p:anim calcmode="lin" valueType="num">
                                      <p:cBhvr>
                                        <p:cTn id="38" dur="500" fill="hold"/>
                                        <p:tgtEl>
                                          <p:spTgt spid="108"/>
                                        </p:tgtEl>
                                        <p:attrNameLst>
                                          <p:attrName>ppt_x</p:attrName>
                                        </p:attrNameLst>
                                      </p:cBhvr>
                                      <p:tavLst>
                                        <p:tav tm="0">
                                          <p:val>
                                            <p:strVal val="#ppt_x"/>
                                          </p:val>
                                        </p:tav>
                                        <p:tav tm="100000">
                                          <p:val>
                                            <p:strVal val="#ppt_x"/>
                                          </p:val>
                                        </p:tav>
                                      </p:tavLst>
                                    </p:anim>
                                    <p:anim calcmode="lin" valueType="num">
                                      <p:cBhvr>
                                        <p:cTn id="39" dur="500" fill="hold"/>
                                        <p:tgtEl>
                                          <p:spTgt spid="108"/>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nodeType="afterEffect">
                                  <p:stCondLst>
                                    <p:cond delay="0"/>
                                  </p:stCondLst>
                                  <p:childTnLst>
                                    <p:set>
                                      <p:cBhvr>
                                        <p:cTn id="42" dur="500" fill="hold">
                                          <p:stCondLst>
                                            <p:cond delay="0"/>
                                          </p:stCondLst>
                                        </p:cTn>
                                        <p:tgtEl>
                                          <p:spTgt spid="109"/>
                                        </p:tgtEl>
                                        <p:attrNameLst>
                                          <p:attrName>style.visibility</p:attrName>
                                        </p:attrNameLst>
                                      </p:cBhvr>
                                      <p:to>
                                        <p:strVal val="visible"/>
                                      </p:to>
                                    </p:set>
                                    <p:animEffect transition="in" filter="fade">
                                      <p:cBhvr>
                                        <p:cTn id="43" dur="500"/>
                                        <p:tgtEl>
                                          <p:spTgt spid="109"/>
                                        </p:tgtEl>
                                      </p:cBhvr>
                                    </p:animEffect>
                                    <p:anim calcmode="lin" valueType="num">
                                      <p:cBhvr>
                                        <p:cTn id="44" dur="500" fill="hold"/>
                                        <p:tgtEl>
                                          <p:spTgt spid="109"/>
                                        </p:tgtEl>
                                        <p:attrNameLst>
                                          <p:attrName>ppt_x</p:attrName>
                                        </p:attrNameLst>
                                      </p:cBhvr>
                                      <p:tavLst>
                                        <p:tav tm="0">
                                          <p:val>
                                            <p:strVal val="#ppt_x"/>
                                          </p:val>
                                        </p:tav>
                                        <p:tav tm="100000">
                                          <p:val>
                                            <p:strVal val="#ppt_x"/>
                                          </p:val>
                                        </p:tav>
                                      </p:tavLst>
                                    </p:anim>
                                    <p:anim calcmode="lin" valueType="num">
                                      <p:cBhvr>
                                        <p:cTn id="45" dur="500" fill="hold"/>
                                        <p:tgtEl>
                                          <p:spTgt spid="109"/>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nodeType="afterEffect">
                                  <p:stCondLst>
                                    <p:cond delay="0"/>
                                  </p:stCondLst>
                                  <p:childTnLst>
                                    <p:set>
                                      <p:cBhvr>
                                        <p:cTn id="48" dur="500" fill="hold">
                                          <p:stCondLst>
                                            <p:cond delay="0"/>
                                          </p:stCondLst>
                                        </p:cTn>
                                        <p:tgtEl>
                                          <p:spTgt spid="2"/>
                                        </p:tgtEl>
                                        <p:attrNameLst>
                                          <p:attrName>style.visibility</p:attrName>
                                        </p:attrNameLst>
                                      </p:cBhvr>
                                      <p:to>
                                        <p:strVal val="visible"/>
                                      </p:to>
                                    </p:set>
                                    <p:animEffect transition="in" filter="fade">
                                      <p:cBhvr>
                                        <p:cTn id="49" dur="500"/>
                                        <p:tgtEl>
                                          <p:spTgt spid="2"/>
                                        </p:tgtEl>
                                      </p:cBhvr>
                                    </p:animEffect>
                                    <p:anim calcmode="lin" valueType="num">
                                      <p:cBhvr>
                                        <p:cTn id="50" dur="500" fill="hold"/>
                                        <p:tgtEl>
                                          <p:spTgt spid="2"/>
                                        </p:tgtEl>
                                        <p:attrNameLst>
                                          <p:attrName>ppt_x</p:attrName>
                                        </p:attrNameLst>
                                      </p:cBhvr>
                                      <p:tavLst>
                                        <p:tav tm="0">
                                          <p:val>
                                            <p:strVal val="#ppt_x"/>
                                          </p:val>
                                        </p:tav>
                                        <p:tav tm="100000">
                                          <p:val>
                                            <p:strVal val="#ppt_x"/>
                                          </p:val>
                                        </p:tav>
                                      </p:tavLst>
                                    </p:anim>
                                    <p:anim calcmode="lin" valueType="num">
                                      <p:cBhvr>
                                        <p:cTn id="51"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6017" name="组合 112"/>
          <p:cNvGrpSpPr/>
          <p:nvPr/>
        </p:nvGrpSpPr>
        <p:grpSpPr>
          <a:xfrm>
            <a:off x="1267860" y="2637155"/>
            <a:ext cx="9703117" cy="3004349"/>
            <a:chOff x="2636" y="2743"/>
            <a:chExt cx="13614" cy="3892"/>
          </a:xfrm>
        </p:grpSpPr>
        <p:sp>
          <p:nvSpPr>
            <p:cNvPr id="114" name="圆角矩形 113"/>
            <p:cNvSpPr/>
            <p:nvPr>
              <p:custDataLst>
                <p:tags r:id="rId1"/>
              </p:custDataLst>
            </p:nvPr>
          </p:nvSpPr>
          <p:spPr>
            <a:xfrm>
              <a:off x="2965" y="2951"/>
              <a:ext cx="12944" cy="352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86019" name="组合 114"/>
            <p:cNvGrpSpPr/>
            <p:nvPr/>
          </p:nvGrpSpPr>
          <p:grpSpPr>
            <a:xfrm>
              <a:off x="2782" y="2743"/>
              <a:ext cx="761" cy="400"/>
              <a:chOff x="6137" y="3704"/>
              <a:chExt cx="761" cy="400"/>
            </a:xfrm>
          </p:grpSpPr>
          <p:sp>
            <p:nvSpPr>
              <p:cNvPr id="116" name="菱形 115"/>
              <p:cNvSpPr/>
              <p:nvPr>
                <p:custDataLst>
                  <p:tags r:id="rId2"/>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6022" name="组合 117"/>
            <p:cNvGrpSpPr/>
            <p:nvPr/>
          </p:nvGrpSpPr>
          <p:grpSpPr>
            <a:xfrm>
              <a:off x="2636" y="6235"/>
              <a:ext cx="761" cy="400"/>
              <a:chOff x="5991" y="3631"/>
              <a:chExt cx="761" cy="400"/>
            </a:xfrm>
          </p:grpSpPr>
          <p:sp>
            <p:nvSpPr>
              <p:cNvPr id="119" name="菱形 118"/>
              <p:cNvSpPr/>
              <p:nvPr>
                <p:custDataLst>
                  <p:tags r:id="rId4"/>
                </p:custDataLst>
              </p:nvPr>
            </p:nvSpPr>
            <p:spPr>
              <a:xfrm>
                <a:off x="5991" y="3631"/>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307" y="3631"/>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6025" name="组合 120"/>
            <p:cNvGrpSpPr/>
            <p:nvPr/>
          </p:nvGrpSpPr>
          <p:grpSpPr>
            <a:xfrm flipH="1">
              <a:off x="15474" y="6235"/>
              <a:ext cx="776" cy="400"/>
              <a:chOff x="5993" y="3631"/>
              <a:chExt cx="776" cy="400"/>
            </a:xfrm>
          </p:grpSpPr>
          <p:sp>
            <p:nvSpPr>
              <p:cNvPr id="122" name="菱形 121"/>
              <p:cNvSpPr/>
              <p:nvPr>
                <p:custDataLst>
                  <p:tags r:id="rId6"/>
                </p:custDataLst>
              </p:nvPr>
            </p:nvSpPr>
            <p:spPr>
              <a:xfrm>
                <a:off x="5993" y="3631"/>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6309" y="3631"/>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6028" name="组合 123"/>
            <p:cNvGrpSpPr/>
            <p:nvPr/>
          </p:nvGrpSpPr>
          <p:grpSpPr>
            <a:xfrm flipH="1">
              <a:off x="15345" y="2764"/>
              <a:ext cx="761" cy="400"/>
              <a:chOff x="6137" y="3704"/>
              <a:chExt cx="761" cy="400"/>
            </a:xfrm>
          </p:grpSpPr>
          <p:sp>
            <p:nvSpPr>
              <p:cNvPr id="125" name="菱形 124"/>
              <p:cNvSpPr/>
              <p:nvPr>
                <p:custDataLst>
                  <p:tags r:id="rId8"/>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2063433" y="3357245"/>
            <a:ext cx="8374063" cy="173418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所谓广告制作，就是通过写作、绘画、摄影、造型、配音等技术和手段，运用文字、美术、光学等原理，将广告构思和创意所要表现和传达的信息和内容形象化、具体化。本任务将扼要介绍广告制作的主要技术、制作技巧和制作过程。</a:t>
            </a:r>
            <a:endPar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86032"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工 作 过 程</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4360704" y="1431925"/>
            <a:ext cx="3268980" cy="460375"/>
          </a:xfrm>
          <a:prstGeom prst="rect">
            <a:avLst/>
          </a:prstGeom>
          <a:noFill/>
        </p:spPr>
        <p:txBody>
          <a:bodyPr wrap="none" rtlCol="0" anchor="t">
            <a:spAutoFit/>
          </a:bodyPr>
          <a:p>
            <a:pPr algn="just"/>
            <a:r>
              <a:rPr lang="zh-CN" altLang="en-US" sz="2400" spc="300" dirty="0">
                <a:solidFill>
                  <a:schemeClr val="accent1">
                    <a:lumMod val="75000"/>
                  </a:schemeClr>
                </a:solidFill>
                <a:latin typeface="微软雅黑" panose="020B0503020204020204" pitchFamily="34" charset="-122"/>
                <a:ea typeface="微软雅黑" panose="020B0503020204020204" pitchFamily="34" charset="-122"/>
                <a:sym typeface="+mn-ea"/>
              </a:rPr>
              <a:t>一、广告制作的含义</a:t>
            </a:r>
            <a:endParaRPr lang="zh-CN" altLang="en-US" sz="2400" spc="300" dirty="0">
              <a:solidFill>
                <a:schemeClr val="accent1">
                  <a:lumMod val="75000"/>
                </a:schemeClr>
              </a:solidFill>
              <a:latin typeface="微软雅黑" panose="020B0503020204020204" pitchFamily="34" charset="-122"/>
              <a:ea typeface="微软雅黑" panose="020B0503020204020204" pitchFamily="34" charset="-122"/>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6017" name="组合 112"/>
          <p:cNvGrpSpPr/>
          <p:nvPr/>
        </p:nvGrpSpPr>
        <p:grpSpPr>
          <a:xfrm>
            <a:off x="1271411" y="2277110"/>
            <a:ext cx="9764412" cy="3693682"/>
            <a:chOff x="2649" y="2743"/>
            <a:chExt cx="13700" cy="4785"/>
          </a:xfrm>
        </p:grpSpPr>
        <p:sp>
          <p:nvSpPr>
            <p:cNvPr id="114" name="圆角矩形 113"/>
            <p:cNvSpPr/>
            <p:nvPr>
              <p:custDataLst>
                <p:tags r:id="rId1"/>
              </p:custDataLst>
            </p:nvPr>
          </p:nvSpPr>
          <p:spPr>
            <a:xfrm>
              <a:off x="2965" y="2951"/>
              <a:ext cx="12944" cy="4445"/>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86019" name="组合 114"/>
            <p:cNvGrpSpPr/>
            <p:nvPr/>
          </p:nvGrpSpPr>
          <p:grpSpPr>
            <a:xfrm>
              <a:off x="2782" y="2743"/>
              <a:ext cx="761" cy="400"/>
              <a:chOff x="6137" y="3704"/>
              <a:chExt cx="761" cy="400"/>
            </a:xfrm>
          </p:grpSpPr>
          <p:sp>
            <p:nvSpPr>
              <p:cNvPr id="116" name="菱形 115"/>
              <p:cNvSpPr/>
              <p:nvPr>
                <p:custDataLst>
                  <p:tags r:id="rId2"/>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6022" name="组合 117"/>
            <p:cNvGrpSpPr/>
            <p:nvPr/>
          </p:nvGrpSpPr>
          <p:grpSpPr>
            <a:xfrm>
              <a:off x="2649" y="7128"/>
              <a:ext cx="761" cy="400"/>
              <a:chOff x="6004" y="4524"/>
              <a:chExt cx="761" cy="400"/>
            </a:xfrm>
          </p:grpSpPr>
          <p:sp>
            <p:nvSpPr>
              <p:cNvPr id="119" name="菱形 118"/>
              <p:cNvSpPr/>
              <p:nvPr>
                <p:custDataLst>
                  <p:tags r:id="rId4"/>
                </p:custDataLst>
              </p:nvPr>
            </p:nvSpPr>
            <p:spPr>
              <a:xfrm>
                <a:off x="6004" y="452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320" y="452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6025" name="组合 120"/>
            <p:cNvGrpSpPr/>
            <p:nvPr/>
          </p:nvGrpSpPr>
          <p:grpSpPr>
            <a:xfrm flipH="1">
              <a:off x="15573" y="7128"/>
              <a:ext cx="776" cy="400"/>
              <a:chOff x="5894" y="4524"/>
              <a:chExt cx="776" cy="400"/>
            </a:xfrm>
          </p:grpSpPr>
          <p:sp>
            <p:nvSpPr>
              <p:cNvPr id="122" name="菱形 121"/>
              <p:cNvSpPr/>
              <p:nvPr>
                <p:custDataLst>
                  <p:tags r:id="rId6"/>
                </p:custDataLst>
              </p:nvPr>
            </p:nvSpPr>
            <p:spPr>
              <a:xfrm>
                <a:off x="5894" y="4524"/>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6210" y="4524"/>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6028" name="组合 123"/>
            <p:cNvGrpSpPr/>
            <p:nvPr/>
          </p:nvGrpSpPr>
          <p:grpSpPr>
            <a:xfrm flipH="1">
              <a:off x="15345" y="2764"/>
              <a:ext cx="761" cy="400"/>
              <a:chOff x="6137" y="3704"/>
              <a:chExt cx="761" cy="400"/>
            </a:xfrm>
          </p:grpSpPr>
          <p:sp>
            <p:nvSpPr>
              <p:cNvPr id="125" name="菱形 124"/>
              <p:cNvSpPr/>
              <p:nvPr>
                <p:custDataLst>
                  <p:tags r:id="rId8"/>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2063433" y="2637155"/>
            <a:ext cx="8374063" cy="307721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广告文案就是在广告画面中的文字，而广告文案写作就是如何在广告的画面里存储文字，对广告创意策略和表现策略进行语言文字的表现。这个表现，是与其他制作和表现者一起，形成一个完整、有效的广告作品。</a:t>
            </a:r>
            <a:endPar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广告写作，要依据商品本身的特点来准确地传递商品的特殊信息，提醒人们注意，它不同于一般的文学作品。广告文字则不能依赖读者自觉地去品评、体会它的含义，它必须使读者在接触的最初，第一眼就被吸引并使读者了解其想要传递的信息。</a:t>
            </a:r>
            <a:endPar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86032"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工 作 过 程</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4532154" y="1431925"/>
            <a:ext cx="2926080" cy="460375"/>
          </a:xfrm>
          <a:prstGeom prst="rect">
            <a:avLst/>
          </a:prstGeom>
          <a:noFill/>
        </p:spPr>
        <p:txBody>
          <a:bodyPr wrap="none" rtlCol="0" anchor="t">
            <a:spAutoFit/>
          </a:bodyPr>
          <a:p>
            <a:pPr algn="just"/>
            <a:r>
              <a:rPr lang="zh-CN" altLang="en-US" sz="2400" spc="300" dirty="0">
                <a:solidFill>
                  <a:schemeClr val="accent1">
                    <a:lumMod val="75000"/>
                  </a:schemeClr>
                </a:solidFill>
                <a:latin typeface="微软雅黑" panose="020B0503020204020204" pitchFamily="34" charset="-122"/>
                <a:ea typeface="微软雅黑" panose="020B0503020204020204" pitchFamily="34" charset="-122"/>
                <a:sym typeface="+mn-ea"/>
              </a:rPr>
              <a:t>二、广告文案写作</a:t>
            </a:r>
            <a:endParaRPr lang="zh-CN" altLang="en-US" sz="2400" spc="300" dirty="0">
              <a:solidFill>
                <a:schemeClr val="accent1">
                  <a:lumMod val="75000"/>
                </a:schemeClr>
              </a:solidFill>
              <a:latin typeface="微软雅黑" panose="020B0503020204020204" pitchFamily="34" charset="-122"/>
              <a:ea typeface="微软雅黑" panose="020B0503020204020204" pitchFamily="34" charset="-122"/>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6017" name="组合 112"/>
          <p:cNvGrpSpPr/>
          <p:nvPr/>
        </p:nvGrpSpPr>
        <p:grpSpPr>
          <a:xfrm>
            <a:off x="1271411" y="2277110"/>
            <a:ext cx="9764412" cy="3693682"/>
            <a:chOff x="2649" y="2743"/>
            <a:chExt cx="13700" cy="4785"/>
          </a:xfrm>
        </p:grpSpPr>
        <p:sp>
          <p:nvSpPr>
            <p:cNvPr id="114" name="圆角矩形 113"/>
            <p:cNvSpPr/>
            <p:nvPr>
              <p:custDataLst>
                <p:tags r:id="rId1"/>
              </p:custDataLst>
            </p:nvPr>
          </p:nvSpPr>
          <p:spPr>
            <a:xfrm>
              <a:off x="2965" y="2951"/>
              <a:ext cx="12944" cy="4445"/>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86019" name="组合 114"/>
            <p:cNvGrpSpPr/>
            <p:nvPr/>
          </p:nvGrpSpPr>
          <p:grpSpPr>
            <a:xfrm>
              <a:off x="2782" y="2743"/>
              <a:ext cx="761" cy="400"/>
              <a:chOff x="6137" y="3704"/>
              <a:chExt cx="761" cy="400"/>
            </a:xfrm>
          </p:grpSpPr>
          <p:sp>
            <p:nvSpPr>
              <p:cNvPr id="116" name="菱形 115"/>
              <p:cNvSpPr/>
              <p:nvPr>
                <p:custDataLst>
                  <p:tags r:id="rId2"/>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6022" name="组合 117"/>
            <p:cNvGrpSpPr/>
            <p:nvPr/>
          </p:nvGrpSpPr>
          <p:grpSpPr>
            <a:xfrm>
              <a:off x="2649" y="7128"/>
              <a:ext cx="761" cy="400"/>
              <a:chOff x="6004" y="4524"/>
              <a:chExt cx="761" cy="400"/>
            </a:xfrm>
          </p:grpSpPr>
          <p:sp>
            <p:nvSpPr>
              <p:cNvPr id="119" name="菱形 118"/>
              <p:cNvSpPr/>
              <p:nvPr>
                <p:custDataLst>
                  <p:tags r:id="rId4"/>
                </p:custDataLst>
              </p:nvPr>
            </p:nvSpPr>
            <p:spPr>
              <a:xfrm>
                <a:off x="6004" y="452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320" y="452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6025" name="组合 120"/>
            <p:cNvGrpSpPr/>
            <p:nvPr/>
          </p:nvGrpSpPr>
          <p:grpSpPr>
            <a:xfrm flipH="1">
              <a:off x="15573" y="7128"/>
              <a:ext cx="776" cy="400"/>
              <a:chOff x="5894" y="4524"/>
              <a:chExt cx="776" cy="400"/>
            </a:xfrm>
          </p:grpSpPr>
          <p:sp>
            <p:nvSpPr>
              <p:cNvPr id="122" name="菱形 121"/>
              <p:cNvSpPr/>
              <p:nvPr>
                <p:custDataLst>
                  <p:tags r:id="rId6"/>
                </p:custDataLst>
              </p:nvPr>
            </p:nvSpPr>
            <p:spPr>
              <a:xfrm>
                <a:off x="5894" y="4524"/>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6210" y="4524"/>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6028" name="组合 123"/>
            <p:cNvGrpSpPr/>
            <p:nvPr/>
          </p:nvGrpSpPr>
          <p:grpSpPr>
            <a:xfrm flipH="1">
              <a:off x="15345" y="2764"/>
              <a:ext cx="761" cy="400"/>
              <a:chOff x="6137" y="3704"/>
              <a:chExt cx="761" cy="400"/>
            </a:xfrm>
          </p:grpSpPr>
          <p:sp>
            <p:nvSpPr>
              <p:cNvPr id="125" name="菱形 124"/>
              <p:cNvSpPr/>
              <p:nvPr>
                <p:custDataLst>
                  <p:tags r:id="rId8"/>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2063433" y="2642870"/>
            <a:ext cx="8374063" cy="294767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画面是广告的重要组成部分，它是用图案、色彩来形象地表现事实，是广告文字的补充说明，也是广告内容的形象展现。</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广告画面涉及的技术是绘画和摄影。它要求画面有强烈的故事诉求，使人一看就会产生“怎么回事”的疑念，从而吸引消费者仔细观赏画面，领悟其实质含义。</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b="1" strike="noStrike" spc="150" noProof="1" dirty="0">
                <a:ln w="3175">
                  <a:noFill/>
                  <a:prstDash val="dash"/>
                </a:ln>
                <a:solidFill>
                  <a:srgbClr val="3498DB"/>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 广告绘画：</a:t>
            </a: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广告绘画动感强，能给人鲜艳、明亮、优美之感。</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b="1" strike="noStrike" spc="150" noProof="1" dirty="0">
                <a:ln w="3175">
                  <a:noFill/>
                  <a:prstDash val="dash"/>
                </a:ln>
                <a:solidFill>
                  <a:srgbClr val="3498DB"/>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 广告摄影：</a:t>
            </a: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与绘画相比，广告摄影能够把商品直接呈现于消费者面前，给人以真实感，而且制作简便，可以从不同角度轻易地拍摄广告产品，便于在对比中加以选择。</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86032"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工 作 过 程</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4360704" y="1431925"/>
            <a:ext cx="3268980" cy="460375"/>
          </a:xfrm>
          <a:prstGeom prst="rect">
            <a:avLst/>
          </a:prstGeom>
          <a:noFill/>
        </p:spPr>
        <p:txBody>
          <a:bodyPr wrap="none" rtlCol="0" anchor="t">
            <a:spAutoFit/>
          </a:bodyPr>
          <a:p>
            <a:pPr algn="just"/>
            <a:r>
              <a:rPr lang="zh-CN" altLang="en-US" sz="2400" spc="300" dirty="0">
                <a:solidFill>
                  <a:schemeClr val="accent1">
                    <a:lumMod val="75000"/>
                  </a:schemeClr>
                </a:solidFill>
                <a:latin typeface="微软雅黑" panose="020B0503020204020204" pitchFamily="34" charset="-122"/>
                <a:ea typeface="微软雅黑" panose="020B0503020204020204" pitchFamily="34" charset="-122"/>
                <a:sym typeface="+mn-ea"/>
              </a:rPr>
              <a:t>三、广告绘画与摄影</a:t>
            </a:r>
            <a:endParaRPr lang="zh-CN" altLang="en-US" sz="2400" spc="300" dirty="0">
              <a:solidFill>
                <a:schemeClr val="accent1">
                  <a:lumMod val="75000"/>
                </a:schemeClr>
              </a:solidFill>
              <a:latin typeface="微软雅黑" panose="020B0503020204020204" pitchFamily="34" charset="-122"/>
              <a:ea typeface="微软雅黑" panose="020B0503020204020204" pitchFamily="34" charset="-122"/>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6017" name="组合 112"/>
          <p:cNvGrpSpPr/>
          <p:nvPr/>
        </p:nvGrpSpPr>
        <p:grpSpPr>
          <a:xfrm>
            <a:off x="1271411" y="2277110"/>
            <a:ext cx="9764412" cy="3693682"/>
            <a:chOff x="2649" y="2743"/>
            <a:chExt cx="13700" cy="4785"/>
          </a:xfrm>
        </p:grpSpPr>
        <p:sp>
          <p:nvSpPr>
            <p:cNvPr id="114" name="圆角矩形 113"/>
            <p:cNvSpPr/>
            <p:nvPr>
              <p:custDataLst>
                <p:tags r:id="rId1"/>
              </p:custDataLst>
            </p:nvPr>
          </p:nvSpPr>
          <p:spPr>
            <a:xfrm>
              <a:off x="2965" y="2951"/>
              <a:ext cx="12944" cy="4445"/>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86019" name="组合 114"/>
            <p:cNvGrpSpPr/>
            <p:nvPr/>
          </p:nvGrpSpPr>
          <p:grpSpPr>
            <a:xfrm>
              <a:off x="2782" y="2743"/>
              <a:ext cx="761" cy="400"/>
              <a:chOff x="6137" y="3704"/>
              <a:chExt cx="761" cy="400"/>
            </a:xfrm>
          </p:grpSpPr>
          <p:sp>
            <p:nvSpPr>
              <p:cNvPr id="116" name="菱形 115"/>
              <p:cNvSpPr/>
              <p:nvPr>
                <p:custDataLst>
                  <p:tags r:id="rId2"/>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6022" name="组合 117"/>
            <p:cNvGrpSpPr/>
            <p:nvPr/>
          </p:nvGrpSpPr>
          <p:grpSpPr>
            <a:xfrm>
              <a:off x="2649" y="7128"/>
              <a:ext cx="761" cy="400"/>
              <a:chOff x="6004" y="4524"/>
              <a:chExt cx="761" cy="400"/>
            </a:xfrm>
          </p:grpSpPr>
          <p:sp>
            <p:nvSpPr>
              <p:cNvPr id="119" name="菱形 118"/>
              <p:cNvSpPr/>
              <p:nvPr>
                <p:custDataLst>
                  <p:tags r:id="rId4"/>
                </p:custDataLst>
              </p:nvPr>
            </p:nvSpPr>
            <p:spPr>
              <a:xfrm>
                <a:off x="6004" y="452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320" y="452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6025" name="组合 120"/>
            <p:cNvGrpSpPr/>
            <p:nvPr/>
          </p:nvGrpSpPr>
          <p:grpSpPr>
            <a:xfrm flipH="1">
              <a:off x="15573" y="7128"/>
              <a:ext cx="776" cy="400"/>
              <a:chOff x="5894" y="4524"/>
              <a:chExt cx="776" cy="400"/>
            </a:xfrm>
          </p:grpSpPr>
          <p:sp>
            <p:nvSpPr>
              <p:cNvPr id="122" name="菱形 121"/>
              <p:cNvSpPr/>
              <p:nvPr>
                <p:custDataLst>
                  <p:tags r:id="rId6"/>
                </p:custDataLst>
              </p:nvPr>
            </p:nvSpPr>
            <p:spPr>
              <a:xfrm>
                <a:off x="5894" y="4524"/>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6210" y="4524"/>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6028" name="组合 123"/>
            <p:cNvGrpSpPr/>
            <p:nvPr/>
          </p:nvGrpSpPr>
          <p:grpSpPr>
            <a:xfrm flipH="1">
              <a:off x="15345" y="2764"/>
              <a:ext cx="761" cy="400"/>
              <a:chOff x="6137" y="3704"/>
              <a:chExt cx="761" cy="400"/>
            </a:xfrm>
          </p:grpSpPr>
          <p:sp>
            <p:nvSpPr>
              <p:cNvPr id="125" name="菱形 124"/>
              <p:cNvSpPr/>
              <p:nvPr>
                <p:custDataLst>
                  <p:tags r:id="rId8"/>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2063433" y="2571115"/>
            <a:ext cx="8374063" cy="32207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随着现代科学技术的发展，利用电子技术传递信号的广播、电影、电视等成为新的广告媒体，由于它们的辐射范围广、传递速度快，同时又形象直观，因而备受人们的青睐。音响和录像是关系此类广告效果的两个重要技术手段，如何利用这些技术手段，准确地反映广告主题，是制作广播、电影、电视广告的重要问题。</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b="1" strike="noStrike" spc="150" noProof="1" dirty="0">
                <a:ln w="3175">
                  <a:noFill/>
                  <a:prstDash val="dash"/>
                </a:ln>
                <a:solidFill>
                  <a:srgbClr val="3498DB"/>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 广告录像</a:t>
            </a: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：录像手法主要有写实、夸张和物质，无论采用哪种手法都要恰如其分，以传达商品真实信息，促进销售为目的。</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b="1" strike="noStrike" spc="150" noProof="1" dirty="0">
                <a:ln w="3175">
                  <a:noFill/>
                  <a:prstDash val="dash"/>
                </a:ln>
                <a:solidFill>
                  <a:srgbClr val="3498DB"/>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 广告音响：</a:t>
            </a: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音响是广播、电影、电视广告的重要组成部分，其本身给人以美的艺术享受，对广告能够起到烘托主题的作用。</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86032"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工 作 过 程</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4360704" y="1431925"/>
            <a:ext cx="3268980" cy="460375"/>
          </a:xfrm>
          <a:prstGeom prst="rect">
            <a:avLst/>
          </a:prstGeom>
          <a:noFill/>
        </p:spPr>
        <p:txBody>
          <a:bodyPr wrap="none" rtlCol="0" anchor="t">
            <a:spAutoFit/>
          </a:bodyPr>
          <a:p>
            <a:pPr algn="just"/>
            <a:r>
              <a:rPr lang="zh-CN" altLang="en-US" sz="2400" spc="300" dirty="0">
                <a:solidFill>
                  <a:schemeClr val="accent1">
                    <a:lumMod val="75000"/>
                  </a:schemeClr>
                </a:solidFill>
                <a:latin typeface="微软雅黑" panose="020B0503020204020204" pitchFamily="34" charset="-122"/>
                <a:ea typeface="微软雅黑" panose="020B0503020204020204" pitchFamily="34" charset="-122"/>
                <a:sym typeface="+mn-ea"/>
              </a:rPr>
              <a:t>四、广告录像与音响</a:t>
            </a:r>
            <a:endParaRPr lang="zh-CN" altLang="en-US" sz="2400" spc="300" dirty="0">
              <a:solidFill>
                <a:schemeClr val="accent1">
                  <a:lumMod val="75000"/>
                </a:schemeClr>
              </a:solidFill>
              <a:latin typeface="微软雅黑" panose="020B0503020204020204" pitchFamily="34" charset="-122"/>
              <a:ea typeface="微软雅黑" panose="020B0503020204020204" pitchFamily="34" charset="-122"/>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6017" name="组合 112"/>
          <p:cNvGrpSpPr/>
          <p:nvPr/>
        </p:nvGrpSpPr>
        <p:grpSpPr>
          <a:xfrm>
            <a:off x="1271411" y="2277110"/>
            <a:ext cx="9764412" cy="3693682"/>
            <a:chOff x="2649" y="2743"/>
            <a:chExt cx="13700" cy="4785"/>
          </a:xfrm>
        </p:grpSpPr>
        <p:sp>
          <p:nvSpPr>
            <p:cNvPr id="114" name="圆角矩形 113"/>
            <p:cNvSpPr/>
            <p:nvPr>
              <p:custDataLst>
                <p:tags r:id="rId1"/>
              </p:custDataLst>
            </p:nvPr>
          </p:nvSpPr>
          <p:spPr>
            <a:xfrm>
              <a:off x="2965" y="2951"/>
              <a:ext cx="12944" cy="4445"/>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86019" name="组合 114"/>
            <p:cNvGrpSpPr/>
            <p:nvPr/>
          </p:nvGrpSpPr>
          <p:grpSpPr>
            <a:xfrm>
              <a:off x="2782" y="2743"/>
              <a:ext cx="761" cy="400"/>
              <a:chOff x="6137" y="3704"/>
              <a:chExt cx="761" cy="400"/>
            </a:xfrm>
          </p:grpSpPr>
          <p:sp>
            <p:nvSpPr>
              <p:cNvPr id="116" name="菱形 115"/>
              <p:cNvSpPr/>
              <p:nvPr>
                <p:custDataLst>
                  <p:tags r:id="rId2"/>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6022" name="组合 117"/>
            <p:cNvGrpSpPr/>
            <p:nvPr/>
          </p:nvGrpSpPr>
          <p:grpSpPr>
            <a:xfrm>
              <a:off x="2649" y="7128"/>
              <a:ext cx="761" cy="400"/>
              <a:chOff x="6004" y="4524"/>
              <a:chExt cx="761" cy="400"/>
            </a:xfrm>
          </p:grpSpPr>
          <p:sp>
            <p:nvSpPr>
              <p:cNvPr id="119" name="菱形 118"/>
              <p:cNvSpPr/>
              <p:nvPr>
                <p:custDataLst>
                  <p:tags r:id="rId4"/>
                </p:custDataLst>
              </p:nvPr>
            </p:nvSpPr>
            <p:spPr>
              <a:xfrm>
                <a:off x="6004" y="452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320" y="452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6025" name="组合 120"/>
            <p:cNvGrpSpPr/>
            <p:nvPr/>
          </p:nvGrpSpPr>
          <p:grpSpPr>
            <a:xfrm flipH="1">
              <a:off x="15573" y="7128"/>
              <a:ext cx="776" cy="400"/>
              <a:chOff x="5894" y="4524"/>
              <a:chExt cx="776" cy="400"/>
            </a:xfrm>
          </p:grpSpPr>
          <p:sp>
            <p:nvSpPr>
              <p:cNvPr id="122" name="菱形 121"/>
              <p:cNvSpPr/>
              <p:nvPr>
                <p:custDataLst>
                  <p:tags r:id="rId6"/>
                </p:custDataLst>
              </p:nvPr>
            </p:nvSpPr>
            <p:spPr>
              <a:xfrm>
                <a:off x="5894" y="4524"/>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6210" y="4524"/>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6028" name="组合 123"/>
            <p:cNvGrpSpPr/>
            <p:nvPr/>
          </p:nvGrpSpPr>
          <p:grpSpPr>
            <a:xfrm flipH="1">
              <a:off x="15345" y="2764"/>
              <a:ext cx="761" cy="400"/>
              <a:chOff x="6137" y="3704"/>
              <a:chExt cx="761" cy="400"/>
            </a:xfrm>
          </p:grpSpPr>
          <p:sp>
            <p:nvSpPr>
              <p:cNvPr id="125" name="菱形 124"/>
              <p:cNvSpPr/>
              <p:nvPr>
                <p:custDataLst>
                  <p:tags r:id="rId8"/>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2063433" y="2571115"/>
            <a:ext cx="8374063" cy="294767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b="1" strike="noStrike" spc="150" noProof="1" dirty="0">
                <a:ln w="3175">
                  <a:noFill/>
                  <a:prstDash val="dash"/>
                </a:ln>
                <a:solidFill>
                  <a:srgbClr val="3498DB"/>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（一）广告标题</a:t>
            </a:r>
            <a:endParaRPr lang="zh-CN" altLang="en-US" sz="1600" b="1" strike="noStrike" spc="150" noProof="1" dirty="0">
              <a:ln w="3175">
                <a:noFill/>
                <a:prstDash val="dash"/>
              </a:ln>
              <a:solidFill>
                <a:srgbClr val="3498DB"/>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广告标题是绝大多数平面广告的最重要部分，它既是一则广告的命名，又是提示广告主题内容的焦点。</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广告标题的表现形式多种多样，不同表现形式的广告标题的写作技巧不同，可概括为以下几种：</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（1）陈述式。（2）新闻式。（3）诉求式。（4）颂扬式。（5）劝导、建议式。（6）疑问式。（7）对比式。（8）寓意式。</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86032"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工 作 过 程</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4360704" y="1431925"/>
            <a:ext cx="3268980" cy="460375"/>
          </a:xfrm>
          <a:prstGeom prst="rect">
            <a:avLst/>
          </a:prstGeom>
          <a:noFill/>
        </p:spPr>
        <p:txBody>
          <a:bodyPr wrap="none" rtlCol="0" anchor="t">
            <a:spAutoFit/>
          </a:bodyPr>
          <a:p>
            <a:pPr algn="just"/>
            <a:r>
              <a:rPr lang="zh-CN" altLang="en-US" sz="2400" spc="300" dirty="0">
                <a:solidFill>
                  <a:schemeClr val="accent1">
                    <a:lumMod val="75000"/>
                  </a:schemeClr>
                </a:solidFill>
                <a:latin typeface="微软雅黑" panose="020B0503020204020204" pitchFamily="34" charset="-122"/>
                <a:ea typeface="微软雅黑" panose="020B0503020204020204" pitchFamily="34" charset="-122"/>
                <a:sym typeface="+mn-ea"/>
              </a:rPr>
              <a:t>广告文案的写作技巧</a:t>
            </a:r>
            <a:endParaRPr lang="zh-CN" altLang="en-US" sz="2400" spc="300" dirty="0">
              <a:solidFill>
                <a:schemeClr val="accent1">
                  <a:lumMod val="75000"/>
                </a:schemeClr>
              </a:solidFill>
              <a:latin typeface="微软雅黑" panose="020B0503020204020204" pitchFamily="34" charset="-122"/>
              <a:ea typeface="微软雅黑" panose="020B0503020204020204" pitchFamily="34" charset="-122"/>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6017" name="组合 112"/>
          <p:cNvGrpSpPr/>
          <p:nvPr/>
        </p:nvGrpSpPr>
        <p:grpSpPr>
          <a:xfrm>
            <a:off x="1271411" y="2277110"/>
            <a:ext cx="9764412" cy="3693682"/>
            <a:chOff x="2649" y="2743"/>
            <a:chExt cx="13700" cy="4785"/>
          </a:xfrm>
        </p:grpSpPr>
        <p:sp>
          <p:nvSpPr>
            <p:cNvPr id="114" name="圆角矩形 113"/>
            <p:cNvSpPr/>
            <p:nvPr>
              <p:custDataLst>
                <p:tags r:id="rId1"/>
              </p:custDataLst>
            </p:nvPr>
          </p:nvSpPr>
          <p:spPr>
            <a:xfrm>
              <a:off x="2965" y="2951"/>
              <a:ext cx="12944" cy="4445"/>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86019" name="组合 114"/>
            <p:cNvGrpSpPr/>
            <p:nvPr/>
          </p:nvGrpSpPr>
          <p:grpSpPr>
            <a:xfrm>
              <a:off x="2782" y="2743"/>
              <a:ext cx="761" cy="400"/>
              <a:chOff x="6137" y="3704"/>
              <a:chExt cx="761" cy="400"/>
            </a:xfrm>
          </p:grpSpPr>
          <p:sp>
            <p:nvSpPr>
              <p:cNvPr id="116" name="菱形 115"/>
              <p:cNvSpPr/>
              <p:nvPr>
                <p:custDataLst>
                  <p:tags r:id="rId2"/>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6022" name="组合 117"/>
            <p:cNvGrpSpPr/>
            <p:nvPr/>
          </p:nvGrpSpPr>
          <p:grpSpPr>
            <a:xfrm>
              <a:off x="2649" y="7128"/>
              <a:ext cx="761" cy="400"/>
              <a:chOff x="6004" y="4524"/>
              <a:chExt cx="761" cy="400"/>
            </a:xfrm>
          </p:grpSpPr>
          <p:sp>
            <p:nvSpPr>
              <p:cNvPr id="119" name="菱形 118"/>
              <p:cNvSpPr/>
              <p:nvPr>
                <p:custDataLst>
                  <p:tags r:id="rId4"/>
                </p:custDataLst>
              </p:nvPr>
            </p:nvSpPr>
            <p:spPr>
              <a:xfrm>
                <a:off x="6004" y="452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320" y="452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6025" name="组合 120"/>
            <p:cNvGrpSpPr/>
            <p:nvPr/>
          </p:nvGrpSpPr>
          <p:grpSpPr>
            <a:xfrm flipH="1">
              <a:off x="15573" y="7128"/>
              <a:ext cx="776" cy="400"/>
              <a:chOff x="5894" y="4524"/>
              <a:chExt cx="776" cy="400"/>
            </a:xfrm>
          </p:grpSpPr>
          <p:sp>
            <p:nvSpPr>
              <p:cNvPr id="122" name="菱形 121"/>
              <p:cNvSpPr/>
              <p:nvPr>
                <p:custDataLst>
                  <p:tags r:id="rId6"/>
                </p:custDataLst>
              </p:nvPr>
            </p:nvSpPr>
            <p:spPr>
              <a:xfrm>
                <a:off x="5894" y="4524"/>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6210" y="4524"/>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6028" name="组合 123"/>
            <p:cNvGrpSpPr/>
            <p:nvPr/>
          </p:nvGrpSpPr>
          <p:grpSpPr>
            <a:xfrm flipH="1">
              <a:off x="15345" y="2764"/>
              <a:ext cx="761" cy="400"/>
              <a:chOff x="6137" y="3704"/>
              <a:chExt cx="761" cy="400"/>
            </a:xfrm>
          </p:grpSpPr>
          <p:sp>
            <p:nvSpPr>
              <p:cNvPr id="125" name="菱形 124"/>
              <p:cNvSpPr/>
              <p:nvPr>
                <p:custDataLst>
                  <p:tags r:id="rId8"/>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2063433" y="2571115"/>
            <a:ext cx="8374063" cy="327406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20000"/>
              </a:lnSpc>
              <a:spcBef>
                <a:spcPts val="755"/>
              </a:spcBef>
              <a:spcAft>
                <a:spcPts val="0"/>
              </a:spcAft>
              <a:buClr>
                <a:srgbClr val="1F4E78"/>
              </a:buClr>
              <a:buSzPct val="120000"/>
              <a:buFont typeface="Wingdings" panose="05000000000000000000" charset="0"/>
            </a:pPr>
            <a:r>
              <a:rPr lang="zh-CN" altLang="en-US" sz="1600" b="1" strike="noStrike" spc="150" noProof="1" dirty="0">
                <a:ln w="3175">
                  <a:noFill/>
                  <a:prstDash val="dash"/>
                </a:ln>
                <a:solidFill>
                  <a:srgbClr val="3498DB"/>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（二）广告正文</a:t>
            </a:r>
            <a:endParaRPr lang="zh-CN" altLang="en-US" sz="1600" b="1" strike="noStrike" spc="150" noProof="1" dirty="0">
              <a:ln w="3175">
                <a:noFill/>
                <a:prstDash val="dash"/>
              </a:ln>
              <a:solidFill>
                <a:srgbClr val="3498DB"/>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20000"/>
              </a:lnSpc>
              <a:spcBef>
                <a:spcPts val="755"/>
              </a:spcBef>
              <a:spcAft>
                <a:spcPts val="0"/>
              </a:spcAft>
              <a:buClr>
                <a:srgbClr val="1F4E78"/>
              </a:buClr>
              <a:buSzPct val="120000"/>
              <a:buFont typeface="Wingdings" panose="05000000000000000000" charset="0"/>
            </a:pPr>
            <a:r>
              <a:rPr lang="zh-CN" altLang="en-US" sz="14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前面谈到，广告正文是对广告标题的具体解释和说明。正文一般包括中心段、结尾和附注。中心段指正文中带有关键性的、有说服力的证据，借此阐述广告产品与众不同的特点；结尾指正文中有关销售服务的说明；附注一般指末尾所注明的厂牌、厂址、经销单位、联系人、电报、电话号码、银行账号等。</a:t>
            </a:r>
            <a:endParaRPr lang="zh-CN" altLang="en-US" sz="14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00000"/>
              </a:lnSpc>
              <a:spcBef>
                <a:spcPts val="755"/>
              </a:spcBef>
              <a:spcAft>
                <a:spcPts val="0"/>
              </a:spcAft>
              <a:buClr>
                <a:srgbClr val="1F4E78"/>
              </a:buClr>
              <a:buSzPct val="120000"/>
              <a:buFont typeface="Wingdings" panose="05000000000000000000" charset="0"/>
            </a:pPr>
            <a:r>
              <a:rPr lang="zh-CN" altLang="en-US" sz="1400" b="1" strike="noStrike" spc="150" noProof="1" dirty="0">
                <a:ln w="3175">
                  <a:noFill/>
                  <a:prstDash val="dash"/>
                </a:ln>
                <a:solidFill>
                  <a:srgbClr val="3498DB"/>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此外，在写作广告正文时还应做到以下几点：</a:t>
            </a:r>
            <a:endParaRPr lang="zh-CN" altLang="en-US" sz="1400" b="1" strike="noStrike" spc="150" noProof="1" dirty="0">
              <a:ln w="3175">
                <a:noFill/>
                <a:prstDash val="dash"/>
              </a:ln>
              <a:solidFill>
                <a:srgbClr val="3498DB"/>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00000"/>
              </a:lnSpc>
              <a:spcBef>
                <a:spcPts val="755"/>
              </a:spcBef>
              <a:spcAft>
                <a:spcPts val="0"/>
              </a:spcAft>
              <a:buClr>
                <a:srgbClr val="1F4E78"/>
              </a:buClr>
              <a:buSzPct val="120000"/>
              <a:buFont typeface="Wingdings" panose="05000000000000000000" charset="0"/>
            </a:pPr>
            <a:r>
              <a:rPr lang="zh-CN" altLang="en-US" sz="14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（1）直截了当，开宗明义，一针见血，不可含糊其辞。</a:t>
            </a:r>
            <a:endParaRPr lang="zh-CN" altLang="en-US" sz="14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00000"/>
              </a:lnSpc>
              <a:spcBef>
                <a:spcPts val="755"/>
              </a:spcBef>
              <a:spcAft>
                <a:spcPts val="0"/>
              </a:spcAft>
              <a:buClr>
                <a:srgbClr val="1F4E78"/>
              </a:buClr>
              <a:buSzPct val="120000"/>
              <a:buFont typeface="Wingdings" panose="05000000000000000000" charset="0"/>
            </a:pPr>
            <a:r>
              <a:rPr lang="zh-CN" altLang="en-US" sz="14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（2）内容应具体属实，避免使用“品质优良”等容易产生空洞之感的抽象语言。</a:t>
            </a:r>
            <a:endParaRPr lang="zh-CN" altLang="en-US" sz="14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00000"/>
              </a:lnSpc>
              <a:spcBef>
                <a:spcPts val="755"/>
              </a:spcBef>
              <a:spcAft>
                <a:spcPts val="0"/>
              </a:spcAft>
              <a:buClr>
                <a:srgbClr val="1F4E78"/>
              </a:buClr>
              <a:buSzPct val="120000"/>
              <a:buFont typeface="Wingdings" panose="05000000000000000000" charset="0"/>
            </a:pPr>
            <a:r>
              <a:rPr lang="zh-CN" altLang="en-US" sz="14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（3）语言通俗易懂，应尽可能使用口头用语，避免使用严肃的书面语，除非特别需要，不得用严谨的专业术语介绍。</a:t>
            </a:r>
            <a:endParaRPr lang="zh-CN" altLang="en-US" sz="14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00000"/>
              </a:lnSpc>
              <a:spcBef>
                <a:spcPts val="755"/>
              </a:spcBef>
              <a:spcAft>
                <a:spcPts val="0"/>
              </a:spcAft>
              <a:buClr>
                <a:srgbClr val="1F4E78"/>
              </a:buClr>
              <a:buSzPct val="120000"/>
              <a:buFont typeface="Wingdings" panose="05000000000000000000" charset="0"/>
            </a:pPr>
            <a:r>
              <a:rPr lang="zh-CN" altLang="en-US" sz="14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（4）多提供一些必要咨询和服务等的信息。</a:t>
            </a:r>
            <a:endParaRPr lang="zh-CN" altLang="en-US" sz="14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86032"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工 作 过 程</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4360704" y="1431925"/>
            <a:ext cx="3268980" cy="460375"/>
          </a:xfrm>
          <a:prstGeom prst="rect">
            <a:avLst/>
          </a:prstGeom>
          <a:noFill/>
        </p:spPr>
        <p:txBody>
          <a:bodyPr wrap="none" rtlCol="0" anchor="t">
            <a:spAutoFit/>
          </a:bodyPr>
          <a:p>
            <a:pPr algn="just"/>
            <a:r>
              <a:rPr lang="zh-CN" altLang="en-US" sz="2400" spc="300" dirty="0">
                <a:solidFill>
                  <a:schemeClr val="accent1">
                    <a:lumMod val="75000"/>
                  </a:schemeClr>
                </a:solidFill>
                <a:latin typeface="微软雅黑" panose="020B0503020204020204" pitchFamily="34" charset="-122"/>
                <a:ea typeface="微软雅黑" panose="020B0503020204020204" pitchFamily="34" charset="-122"/>
                <a:sym typeface="+mn-ea"/>
              </a:rPr>
              <a:t>广告文案的写作技巧</a:t>
            </a:r>
            <a:endParaRPr lang="zh-CN" altLang="en-US" sz="2400" spc="300" dirty="0">
              <a:solidFill>
                <a:schemeClr val="accent1">
                  <a:lumMod val="75000"/>
                </a:schemeClr>
              </a:solidFill>
              <a:latin typeface="微软雅黑" panose="020B0503020204020204" pitchFamily="34" charset="-122"/>
              <a:ea typeface="微软雅黑" panose="020B0503020204020204" pitchFamily="34" charset="-122"/>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1366838" y="2173288"/>
            <a:ext cx="9653587" cy="3582987"/>
            <a:chOff x="2782" y="2743"/>
            <a:chExt cx="13324" cy="3965"/>
          </a:xfrm>
        </p:grpSpPr>
        <p:sp>
          <p:nvSpPr>
            <p:cNvPr id="114" name="圆角矩形 113"/>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2782" y="2743"/>
              <a:ext cx="761" cy="400"/>
              <a:chOff x="6137" y="3704"/>
              <a:chExt cx="761" cy="400"/>
            </a:xfrm>
          </p:grpSpPr>
          <p:sp>
            <p:nvSpPr>
              <p:cNvPr id="116" name="菱形 115"/>
              <p:cNvSpPr/>
              <p:nvPr>
                <p:custDataLst>
                  <p:tags r:id="rId2"/>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2782" y="6308"/>
              <a:ext cx="761" cy="400"/>
              <a:chOff x="6137" y="3704"/>
              <a:chExt cx="761" cy="400"/>
            </a:xfrm>
          </p:grpSpPr>
          <p:sp>
            <p:nvSpPr>
              <p:cNvPr id="119" name="菱形 118"/>
              <p:cNvSpPr/>
              <p:nvPr>
                <p:custDataLst>
                  <p:tags r:id="rId4"/>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5330" y="6308"/>
              <a:ext cx="776" cy="400"/>
              <a:chOff x="6137" y="3704"/>
              <a:chExt cx="776" cy="400"/>
            </a:xfrm>
          </p:grpSpPr>
          <p:sp>
            <p:nvSpPr>
              <p:cNvPr id="122" name="菱形 121"/>
              <p:cNvSpPr/>
              <p:nvPr>
                <p:custDataLst>
                  <p:tags r:id="rId6"/>
                </p:custDataLst>
              </p:nvPr>
            </p:nvSpPr>
            <p:spPr>
              <a:xfrm>
                <a:off x="6137" y="3704"/>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6453" y="3704"/>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5345" y="2764"/>
              <a:ext cx="761" cy="400"/>
              <a:chOff x="6137" y="3704"/>
              <a:chExt cx="761" cy="400"/>
            </a:xfrm>
          </p:grpSpPr>
          <p:sp>
            <p:nvSpPr>
              <p:cNvPr id="125" name="菱形 124"/>
              <p:cNvSpPr/>
              <p:nvPr>
                <p:custDataLst>
                  <p:tags r:id="rId8"/>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892300" y="2600325"/>
            <a:ext cx="8207375" cy="268668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 营销策划的含义</a:t>
            </a:r>
            <a:endPar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0000"/>
              </a:lnSpc>
              <a:spcBef>
                <a:spcPts val="755"/>
              </a:spcBef>
              <a:spcAft>
                <a:spcPts val="0"/>
              </a:spcAft>
              <a:buClr>
                <a:srgbClr val="1F4E78"/>
              </a:buClr>
              <a:buSzPct val="120000"/>
              <a:buFont typeface="Wingdings" panose="05000000000000000000" charset="0"/>
            </a:pPr>
            <a:r>
              <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营销策划是企业对将要发生的营销行为进行超前规划和设计，以提供一套系统的有关企业营销的未来方案。这套方案是围绕企业实现某一营销目标或解决营销活动的具体行动措施。这种策划以对市场环境的分析和充分占有市场竞争的信息为基础，综合考虑外界的机会与威胁、自身的资源条件及优势劣势、竞争对手的谋略和市场变化趋势等因素，编制出规范化、程序化的行动方案。</a:t>
            </a:r>
            <a:endPar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3674904" y="1431925"/>
            <a:ext cx="46405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一、市场营销策划的基础认知</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6017" name="组合 112"/>
          <p:cNvGrpSpPr/>
          <p:nvPr/>
        </p:nvGrpSpPr>
        <p:grpSpPr>
          <a:xfrm>
            <a:off x="1271411" y="2277110"/>
            <a:ext cx="9764412" cy="3693682"/>
            <a:chOff x="2649" y="2743"/>
            <a:chExt cx="13700" cy="4785"/>
          </a:xfrm>
        </p:grpSpPr>
        <p:sp>
          <p:nvSpPr>
            <p:cNvPr id="114" name="圆角矩形 113"/>
            <p:cNvSpPr/>
            <p:nvPr>
              <p:custDataLst>
                <p:tags r:id="rId1"/>
              </p:custDataLst>
            </p:nvPr>
          </p:nvSpPr>
          <p:spPr>
            <a:xfrm>
              <a:off x="2965" y="2951"/>
              <a:ext cx="12944" cy="4445"/>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86019" name="组合 114"/>
            <p:cNvGrpSpPr/>
            <p:nvPr/>
          </p:nvGrpSpPr>
          <p:grpSpPr>
            <a:xfrm>
              <a:off x="2782" y="2743"/>
              <a:ext cx="761" cy="400"/>
              <a:chOff x="6137" y="3704"/>
              <a:chExt cx="761" cy="400"/>
            </a:xfrm>
          </p:grpSpPr>
          <p:sp>
            <p:nvSpPr>
              <p:cNvPr id="116" name="菱形 115"/>
              <p:cNvSpPr/>
              <p:nvPr>
                <p:custDataLst>
                  <p:tags r:id="rId2"/>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6022" name="组合 117"/>
            <p:cNvGrpSpPr/>
            <p:nvPr/>
          </p:nvGrpSpPr>
          <p:grpSpPr>
            <a:xfrm>
              <a:off x="2649" y="7128"/>
              <a:ext cx="761" cy="400"/>
              <a:chOff x="6004" y="4524"/>
              <a:chExt cx="761" cy="400"/>
            </a:xfrm>
          </p:grpSpPr>
          <p:sp>
            <p:nvSpPr>
              <p:cNvPr id="119" name="菱形 118"/>
              <p:cNvSpPr/>
              <p:nvPr>
                <p:custDataLst>
                  <p:tags r:id="rId4"/>
                </p:custDataLst>
              </p:nvPr>
            </p:nvSpPr>
            <p:spPr>
              <a:xfrm>
                <a:off x="6004" y="452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320" y="452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6025" name="组合 120"/>
            <p:cNvGrpSpPr/>
            <p:nvPr/>
          </p:nvGrpSpPr>
          <p:grpSpPr>
            <a:xfrm flipH="1">
              <a:off x="15573" y="7128"/>
              <a:ext cx="776" cy="400"/>
              <a:chOff x="5894" y="4524"/>
              <a:chExt cx="776" cy="400"/>
            </a:xfrm>
          </p:grpSpPr>
          <p:sp>
            <p:nvSpPr>
              <p:cNvPr id="122" name="菱形 121"/>
              <p:cNvSpPr/>
              <p:nvPr>
                <p:custDataLst>
                  <p:tags r:id="rId6"/>
                </p:custDataLst>
              </p:nvPr>
            </p:nvSpPr>
            <p:spPr>
              <a:xfrm>
                <a:off x="5894" y="4524"/>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6210" y="4524"/>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6028" name="组合 123"/>
            <p:cNvGrpSpPr/>
            <p:nvPr/>
          </p:nvGrpSpPr>
          <p:grpSpPr>
            <a:xfrm flipH="1">
              <a:off x="15345" y="2764"/>
              <a:ext cx="761" cy="400"/>
              <a:chOff x="6137" y="3704"/>
              <a:chExt cx="761" cy="400"/>
            </a:xfrm>
          </p:grpSpPr>
          <p:sp>
            <p:nvSpPr>
              <p:cNvPr id="125" name="菱形 124"/>
              <p:cNvSpPr/>
              <p:nvPr>
                <p:custDataLst>
                  <p:tags r:id="rId8"/>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930083" y="2709545"/>
            <a:ext cx="8374063" cy="289750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b="1" strike="noStrike" spc="150" noProof="1" dirty="0">
                <a:ln w="3175">
                  <a:noFill/>
                  <a:prstDash val="dash"/>
                </a:ln>
                <a:solidFill>
                  <a:srgbClr val="3498DB"/>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（三）广告标语</a:t>
            </a:r>
            <a:endParaRPr lang="zh-CN" altLang="en-US" sz="1600" b="1" strike="noStrike" spc="150" noProof="1" dirty="0">
              <a:ln w="3175">
                <a:noFill/>
                <a:prstDash val="dash"/>
              </a:ln>
              <a:solidFill>
                <a:srgbClr val="3498DB"/>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4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广告标语又叫作广告口号，一般放在广告的最后，目的在于使消费者建立起一种观念，因此，一种产品的广告标语通常是固定的，培植长期的推销效果。在大多数情况下，广告标语采用寓意、情感式的表达方式，讲究文字的对称、押韵、优美，富有情趣，而又容易记忆。如天资磁矿泉壶的广播广告标语：“日日甜浓玉井，浓浓三磁矿泉”，优美高雅，富有感召力，也使人容易记忆。</a:t>
            </a:r>
            <a:endParaRPr lang="zh-CN" altLang="en-US" sz="14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4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撰写广告语，要时刻不忘突出一个“新”字，要标新立异，出奇制胜。切忌不顾产品和消费品的差异，盲目效仿其他较成功的广告，生搬硬套，一个模式。</a:t>
            </a:r>
            <a:endParaRPr lang="zh-CN" altLang="en-US" sz="14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86032"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工 作 过 程</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4360704" y="1431925"/>
            <a:ext cx="3268980" cy="460375"/>
          </a:xfrm>
          <a:prstGeom prst="rect">
            <a:avLst/>
          </a:prstGeom>
          <a:noFill/>
        </p:spPr>
        <p:txBody>
          <a:bodyPr wrap="none" rtlCol="0" anchor="t">
            <a:spAutoFit/>
          </a:bodyPr>
          <a:p>
            <a:pPr algn="just"/>
            <a:r>
              <a:rPr lang="zh-CN" altLang="en-US" sz="2400" spc="300" dirty="0">
                <a:solidFill>
                  <a:schemeClr val="accent1">
                    <a:lumMod val="75000"/>
                  </a:schemeClr>
                </a:solidFill>
                <a:latin typeface="微软雅黑" panose="020B0503020204020204" pitchFamily="34" charset="-122"/>
                <a:ea typeface="微软雅黑" panose="020B0503020204020204" pitchFamily="34" charset="-122"/>
                <a:sym typeface="+mn-ea"/>
              </a:rPr>
              <a:t>广告文案的写作技巧</a:t>
            </a:r>
            <a:endParaRPr lang="zh-CN" altLang="en-US" sz="2400" spc="300" dirty="0">
              <a:solidFill>
                <a:schemeClr val="accent1">
                  <a:lumMod val="75000"/>
                </a:schemeClr>
              </a:solidFill>
              <a:latin typeface="微软雅黑" panose="020B0503020204020204" pitchFamily="34" charset="-122"/>
              <a:ea typeface="微软雅黑" panose="020B0503020204020204" pitchFamily="34" charset="-122"/>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2705" name="组合 216"/>
          <p:cNvGrpSpPr/>
          <p:nvPr/>
        </p:nvGrpSpPr>
        <p:grpSpPr>
          <a:xfrm>
            <a:off x="900430" y="1162685"/>
            <a:ext cx="10518775" cy="5193665"/>
            <a:chOff x="1877" y="2009"/>
            <a:chExt cx="15809" cy="7887"/>
          </a:xfrm>
        </p:grpSpPr>
        <p:sp>
          <p:nvSpPr>
            <p:cNvPr id="218" name="矩形 217"/>
            <p:cNvSpPr/>
            <p:nvPr>
              <p:custDataLst>
                <p:tags r:id="rId1"/>
              </p:custDataLst>
            </p:nvPr>
          </p:nvSpPr>
          <p:spPr>
            <a:xfrm>
              <a:off x="1877" y="2009"/>
              <a:ext cx="15809" cy="7887"/>
            </a:xfrm>
            <a:prstGeom prst="rect">
              <a:avLst/>
            </a:prstGeom>
            <a:pattFill prst="ltHorz">
              <a:fgClr>
                <a:schemeClr val="tx2">
                  <a:lumMod val="95000"/>
                </a:schemeClr>
              </a:fgClr>
              <a:bgClr>
                <a:schemeClr val="bg1"/>
              </a:bgClr>
            </a:pattFill>
            <a:ln w="2540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effectLst/>
              </a:endParaRPr>
            </a:p>
          </p:txBody>
        </p:sp>
        <p:sp>
          <p:nvSpPr>
            <p:cNvPr id="219" name="斜纹 218"/>
            <p:cNvSpPr/>
            <p:nvPr>
              <p:custDataLst>
                <p:tags r:id="rId2"/>
              </p:custDataLst>
            </p:nvPr>
          </p:nvSpPr>
          <p:spPr>
            <a:xfrm rot="5400000">
              <a:off x="16792" y="2009"/>
              <a:ext cx="894" cy="894"/>
            </a:xfrm>
            <a:prstGeom prst="diagStripe">
              <a:avLst>
                <a:gd name="adj" fmla="val 38783"/>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chemeClr val="tx1"/>
                </a:solidFill>
              </a:endParaRPr>
            </a:p>
          </p:txBody>
        </p:sp>
        <p:sp>
          <p:nvSpPr>
            <p:cNvPr id="220" name="斜纹 219"/>
            <p:cNvSpPr/>
            <p:nvPr>
              <p:custDataLst>
                <p:tags r:id="rId3"/>
              </p:custDataLst>
            </p:nvPr>
          </p:nvSpPr>
          <p:spPr>
            <a:xfrm rot="16200000">
              <a:off x="1877" y="9002"/>
              <a:ext cx="894" cy="894"/>
            </a:xfrm>
            <a:prstGeom prst="diagStripe">
              <a:avLst>
                <a:gd name="adj" fmla="val 38783"/>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chemeClr val="tx1"/>
                </a:solidFill>
              </a:endParaRPr>
            </a:p>
          </p:txBody>
        </p:sp>
      </p:grpSp>
      <p:sp>
        <p:nvSpPr>
          <p:cNvPr id="221" name="文本框 220"/>
          <p:cNvSpPr txBox="1"/>
          <p:nvPr>
            <p:custDataLst>
              <p:tags r:id="rId4"/>
            </p:custDataLst>
          </p:nvPr>
        </p:nvSpPr>
        <p:spPr>
          <a:xfrm>
            <a:off x="1127125" y="1414145"/>
            <a:ext cx="10034270" cy="4663440"/>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algn="just" fontAlgn="ctr">
              <a:lnSpc>
                <a:spcPct val="150000"/>
              </a:lnSpc>
              <a:spcBef>
                <a:spcPts val="1000"/>
              </a:spcBef>
              <a:spcAft>
                <a:spcPts val="0"/>
              </a:spcAft>
              <a:buClr>
                <a:srgbClr val="2F75B4"/>
              </a:buClr>
              <a:buSzPct val="120000"/>
              <a:buFont typeface="Wingdings" panose="05000000000000000000" charset="0"/>
            </a:pPr>
            <a:r>
              <a:rPr lang="zh-CN" altLang="en-US" strike="noStrike" spc="150" noProof="1" dirty="0">
                <a:solidFill>
                  <a:srgbClr val="2F75B4"/>
                </a:solidFill>
                <a:uFillTx/>
                <a:latin typeface="微软雅黑" panose="020B0503020204020204" pitchFamily="34" charset="-122"/>
                <a:ea typeface="微软雅黑" panose="020B0503020204020204" pitchFamily="34" charset="-122"/>
                <a:sym typeface="+mn-ea"/>
              </a:rPr>
              <a:t>【实训项目】</a:t>
            </a:r>
            <a:r>
              <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rPr>
              <a:t>校园超市策划项目</a:t>
            </a:r>
            <a:endPar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endParaRPr>
          </a:p>
          <a:p>
            <a:pPr lvl="0" algn="just" fontAlgn="ctr">
              <a:lnSpc>
                <a:spcPct val="150000"/>
              </a:lnSpc>
              <a:spcBef>
                <a:spcPts val="1000"/>
              </a:spcBef>
              <a:spcAft>
                <a:spcPts val="0"/>
              </a:spcAft>
              <a:buClr>
                <a:srgbClr val="2F75B4"/>
              </a:buClr>
              <a:buSzPct val="120000"/>
              <a:buFont typeface="Wingdings" panose="05000000000000000000" charset="0"/>
            </a:pPr>
            <a:r>
              <a:rPr lang="zh-CN" altLang="en-US" strike="noStrike" spc="150" noProof="1" dirty="0">
                <a:solidFill>
                  <a:srgbClr val="2F75B4"/>
                </a:solidFill>
                <a:uFillTx/>
                <a:latin typeface="微软雅黑" panose="020B0503020204020204" pitchFamily="34" charset="-122"/>
                <a:ea typeface="微软雅黑" panose="020B0503020204020204" pitchFamily="34" charset="-122"/>
                <a:sym typeface="+mn-ea"/>
              </a:rPr>
              <a:t>【实训目的】</a:t>
            </a:r>
            <a:endParaRPr lang="zh-CN" altLang="en-US" strike="noStrike" spc="150" noProof="1" dirty="0">
              <a:solidFill>
                <a:srgbClr val="2F75B4"/>
              </a:solidFill>
              <a:uFillTx/>
              <a:latin typeface="微软雅黑" panose="020B0503020204020204" pitchFamily="34" charset="-122"/>
              <a:ea typeface="微软雅黑" panose="020B0503020204020204" pitchFamily="34" charset="-122"/>
              <a:sym typeface="+mn-ea"/>
            </a:endParaRPr>
          </a:p>
          <a:p>
            <a:pPr lvl="0" algn="just" fontAlgn="ctr">
              <a:lnSpc>
                <a:spcPct val="150000"/>
              </a:lnSpc>
              <a:spcBef>
                <a:spcPts val="1000"/>
              </a:spcBef>
              <a:spcAft>
                <a:spcPts val="0"/>
              </a:spcAft>
              <a:buClr>
                <a:srgbClr val="2F75B4"/>
              </a:buClr>
              <a:buSzPct val="120000"/>
              <a:buFont typeface="Wingdings" panose="05000000000000000000" charset="0"/>
            </a:pPr>
            <a:r>
              <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rPr>
              <a:t>1. 学院实际情况，针对目标顾客群的特殊性，启动学生自我创业项目模拟，撰写学院超市开业策划书或者某品牌产品推广策划；</a:t>
            </a:r>
            <a:endPar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endParaRPr>
          </a:p>
          <a:p>
            <a:pPr lvl="0" algn="just" fontAlgn="ctr">
              <a:lnSpc>
                <a:spcPct val="150000"/>
              </a:lnSpc>
              <a:spcBef>
                <a:spcPts val="1000"/>
              </a:spcBef>
              <a:spcAft>
                <a:spcPts val="0"/>
              </a:spcAft>
              <a:buClr>
                <a:srgbClr val="2F75B4"/>
              </a:buClr>
              <a:buSzPct val="120000"/>
              <a:buFont typeface="Wingdings" panose="05000000000000000000" charset="0"/>
            </a:pPr>
            <a:r>
              <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rPr>
              <a:t>2. 能运用策划的基本技巧，掌握策划的基本流程，并能够撰写策划书。</a:t>
            </a:r>
            <a:endPar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endParaRPr>
          </a:p>
          <a:p>
            <a:pPr lvl="0" algn="just" fontAlgn="ctr">
              <a:lnSpc>
                <a:spcPct val="150000"/>
              </a:lnSpc>
              <a:spcBef>
                <a:spcPts val="1000"/>
              </a:spcBef>
              <a:spcAft>
                <a:spcPts val="0"/>
              </a:spcAft>
              <a:buClr>
                <a:srgbClr val="2F75B4"/>
              </a:buClr>
              <a:buSzPct val="120000"/>
              <a:buFont typeface="Wingdings" panose="05000000000000000000" charset="0"/>
            </a:pPr>
            <a:r>
              <a:rPr lang="zh-CN" altLang="en-US" strike="noStrike" spc="150" noProof="1" dirty="0">
                <a:solidFill>
                  <a:srgbClr val="2F75B4"/>
                </a:solidFill>
                <a:uFillTx/>
                <a:latin typeface="微软雅黑" panose="020B0503020204020204" pitchFamily="34" charset="-122"/>
                <a:ea typeface="微软雅黑" panose="020B0503020204020204" pitchFamily="34" charset="-122"/>
                <a:sym typeface="+mn-ea"/>
              </a:rPr>
              <a:t>【实训任务】</a:t>
            </a:r>
            <a:r>
              <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rPr>
              <a:t>以小组为单位，选择校园超市或某品牌产品，针对具体营销环境和目标顾客的集中性，完成校园超市策划方案。</a:t>
            </a:r>
            <a:endPar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endParaRPr>
          </a:p>
          <a:p>
            <a:pPr lvl="0" algn="just" fontAlgn="ctr">
              <a:lnSpc>
                <a:spcPct val="150000"/>
              </a:lnSpc>
              <a:spcBef>
                <a:spcPts val="1000"/>
              </a:spcBef>
              <a:spcAft>
                <a:spcPts val="0"/>
              </a:spcAft>
              <a:buClr>
                <a:srgbClr val="2F75B4"/>
              </a:buClr>
              <a:buSzPct val="120000"/>
              <a:buFont typeface="Wingdings" panose="05000000000000000000" charset="0"/>
            </a:pPr>
            <a:r>
              <a:rPr lang="zh-CN" altLang="en-US" strike="noStrike" spc="150" noProof="1" dirty="0">
                <a:solidFill>
                  <a:srgbClr val="2F75B4"/>
                </a:solidFill>
                <a:uFillTx/>
                <a:latin typeface="微软雅黑" panose="020B0503020204020204" pitchFamily="34" charset="-122"/>
                <a:ea typeface="微软雅黑" panose="020B0503020204020204" pitchFamily="34" charset="-122"/>
                <a:sym typeface="+mn-ea"/>
              </a:rPr>
              <a:t>【实训步骤】</a:t>
            </a:r>
            <a:endParaRPr lang="zh-CN" altLang="en-US" strike="noStrike" spc="150" noProof="1" dirty="0">
              <a:solidFill>
                <a:srgbClr val="2F75B4"/>
              </a:solidFill>
              <a:uFillTx/>
              <a:latin typeface="微软雅黑" panose="020B0503020204020204" pitchFamily="34" charset="-122"/>
              <a:ea typeface="微软雅黑" panose="020B0503020204020204" pitchFamily="34" charset="-122"/>
              <a:sym typeface="+mn-ea"/>
            </a:endParaRPr>
          </a:p>
          <a:p>
            <a:pPr lvl="0" algn="just" fontAlgn="ctr">
              <a:lnSpc>
                <a:spcPct val="150000"/>
              </a:lnSpc>
              <a:spcBef>
                <a:spcPts val="1000"/>
              </a:spcBef>
              <a:spcAft>
                <a:spcPts val="0"/>
              </a:spcAft>
              <a:buClr>
                <a:srgbClr val="2F75B4"/>
              </a:buClr>
              <a:buSzPct val="120000"/>
              <a:buFont typeface="Wingdings" panose="05000000000000000000" charset="0"/>
            </a:pPr>
            <a:r>
              <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rPr>
              <a:t>1. 指导教师介绍实训任务、目的和要求。</a:t>
            </a:r>
            <a:endPar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endParaRPr>
          </a:p>
          <a:p>
            <a:pPr lvl="0" algn="just" fontAlgn="ctr">
              <a:lnSpc>
                <a:spcPct val="150000"/>
              </a:lnSpc>
              <a:spcBef>
                <a:spcPts val="1000"/>
              </a:spcBef>
              <a:spcAft>
                <a:spcPts val="0"/>
              </a:spcAft>
              <a:buClr>
                <a:srgbClr val="2F75B4"/>
              </a:buClr>
              <a:buSzPct val="120000"/>
              <a:buFont typeface="Wingdings" panose="05000000000000000000" charset="0"/>
            </a:pPr>
            <a:r>
              <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rPr>
              <a:t>2. 将学生分组，每组选择主持人一名。</a:t>
            </a:r>
            <a:endPar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endParaRPr>
          </a:p>
        </p:txBody>
      </p:sp>
      <p:grpSp>
        <p:nvGrpSpPr>
          <p:cNvPr id="3" name="组合 28"/>
          <p:cNvGrpSpPr/>
          <p:nvPr/>
        </p:nvGrpSpPr>
        <p:grpSpPr>
          <a:xfrm>
            <a:off x="927100" y="341313"/>
            <a:ext cx="10360025" cy="523875"/>
            <a:chOff x="1459" y="538"/>
            <a:chExt cx="16315" cy="825"/>
          </a:xfrm>
        </p:grpSpPr>
        <p:cxnSp>
          <p:nvCxnSpPr>
            <p:cNvPr id="4" name="直接连接符 3"/>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综合实训</a:t>
              </a:r>
              <a:endPar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2000" fill="hold">
                                          <p:stCondLst>
                                            <p:cond delay="0"/>
                                          </p:stCondLst>
                                        </p:cTn>
                                        <p:tgtEl>
                                          <p:spTgt spid="221"/>
                                        </p:tgtEl>
                                        <p:attrNameLst>
                                          <p:attrName>style.visibility</p:attrName>
                                        </p:attrNameLst>
                                      </p:cBhvr>
                                      <p:to>
                                        <p:strVal val="visible"/>
                                      </p:to>
                                    </p:set>
                                    <p:animEffect transition="in" filter="strips(downRight)">
                                      <p:cBhvr>
                                        <p:cTn id="7" dur="2000"/>
                                        <p:tgtEl>
                                          <p:spTgt spid="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2705" name="组合 216"/>
          <p:cNvGrpSpPr/>
          <p:nvPr/>
        </p:nvGrpSpPr>
        <p:grpSpPr>
          <a:xfrm>
            <a:off x="900430" y="1162685"/>
            <a:ext cx="10518775" cy="5193665"/>
            <a:chOff x="1877" y="2009"/>
            <a:chExt cx="15809" cy="7887"/>
          </a:xfrm>
        </p:grpSpPr>
        <p:sp>
          <p:nvSpPr>
            <p:cNvPr id="218" name="矩形 217"/>
            <p:cNvSpPr/>
            <p:nvPr>
              <p:custDataLst>
                <p:tags r:id="rId1"/>
              </p:custDataLst>
            </p:nvPr>
          </p:nvSpPr>
          <p:spPr>
            <a:xfrm>
              <a:off x="1877" y="2009"/>
              <a:ext cx="15809" cy="7887"/>
            </a:xfrm>
            <a:prstGeom prst="rect">
              <a:avLst/>
            </a:prstGeom>
            <a:pattFill prst="ltHorz">
              <a:fgClr>
                <a:schemeClr val="tx2">
                  <a:lumMod val="95000"/>
                </a:schemeClr>
              </a:fgClr>
              <a:bgClr>
                <a:schemeClr val="bg1"/>
              </a:bgClr>
            </a:pattFill>
            <a:ln w="2540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effectLst/>
              </a:endParaRPr>
            </a:p>
          </p:txBody>
        </p:sp>
        <p:sp>
          <p:nvSpPr>
            <p:cNvPr id="219" name="斜纹 218"/>
            <p:cNvSpPr/>
            <p:nvPr>
              <p:custDataLst>
                <p:tags r:id="rId2"/>
              </p:custDataLst>
            </p:nvPr>
          </p:nvSpPr>
          <p:spPr>
            <a:xfrm rot="5400000">
              <a:off x="16792" y="2009"/>
              <a:ext cx="894" cy="894"/>
            </a:xfrm>
            <a:prstGeom prst="diagStripe">
              <a:avLst>
                <a:gd name="adj" fmla="val 38783"/>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chemeClr val="tx1"/>
                </a:solidFill>
              </a:endParaRPr>
            </a:p>
          </p:txBody>
        </p:sp>
        <p:sp>
          <p:nvSpPr>
            <p:cNvPr id="220" name="斜纹 219"/>
            <p:cNvSpPr/>
            <p:nvPr>
              <p:custDataLst>
                <p:tags r:id="rId3"/>
              </p:custDataLst>
            </p:nvPr>
          </p:nvSpPr>
          <p:spPr>
            <a:xfrm rot="16200000">
              <a:off x="1877" y="9002"/>
              <a:ext cx="894" cy="894"/>
            </a:xfrm>
            <a:prstGeom prst="diagStripe">
              <a:avLst>
                <a:gd name="adj" fmla="val 38783"/>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chemeClr val="tx1"/>
                </a:solidFill>
              </a:endParaRPr>
            </a:p>
          </p:txBody>
        </p:sp>
      </p:grpSp>
      <p:sp>
        <p:nvSpPr>
          <p:cNvPr id="221" name="文本框 220"/>
          <p:cNvSpPr txBox="1"/>
          <p:nvPr>
            <p:custDataLst>
              <p:tags r:id="rId4"/>
            </p:custDataLst>
          </p:nvPr>
        </p:nvSpPr>
        <p:spPr>
          <a:xfrm>
            <a:off x="1127125" y="1414145"/>
            <a:ext cx="10034270" cy="4745990"/>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algn="just" fontAlgn="ctr">
              <a:lnSpc>
                <a:spcPct val="130000"/>
              </a:lnSpc>
              <a:spcBef>
                <a:spcPts val="1000"/>
              </a:spcBef>
              <a:spcAft>
                <a:spcPts val="0"/>
              </a:spcAft>
              <a:buClr>
                <a:srgbClr val="2F75B4"/>
              </a:buClr>
              <a:buSzPct val="120000"/>
              <a:buFont typeface="Wingdings" panose="05000000000000000000" charset="0"/>
            </a:pPr>
            <a:r>
              <a:rPr lang="zh-CN" altLang="en-US" strike="noStrike" spc="150" noProof="1" dirty="0">
                <a:solidFill>
                  <a:srgbClr val="2F75B4"/>
                </a:solidFill>
                <a:uFillTx/>
                <a:latin typeface="微软雅黑" panose="020B0503020204020204" pitchFamily="34" charset="-122"/>
                <a:ea typeface="微软雅黑" panose="020B0503020204020204" pitchFamily="34" charset="-122"/>
                <a:sym typeface="+mn-ea"/>
              </a:rPr>
              <a:t>【实训步骤】</a:t>
            </a:r>
            <a:endParaRPr lang="zh-CN" altLang="en-US" strike="noStrike" spc="150" noProof="1" dirty="0">
              <a:solidFill>
                <a:srgbClr val="2F75B4"/>
              </a:solidFill>
              <a:uFillTx/>
              <a:latin typeface="微软雅黑" panose="020B0503020204020204" pitchFamily="34" charset="-122"/>
              <a:ea typeface="微软雅黑" panose="020B0503020204020204" pitchFamily="34" charset="-122"/>
              <a:sym typeface="+mn-ea"/>
            </a:endParaRPr>
          </a:p>
          <a:p>
            <a:pPr lvl="0" algn="just" fontAlgn="ctr">
              <a:lnSpc>
                <a:spcPct val="130000"/>
              </a:lnSpc>
              <a:spcBef>
                <a:spcPts val="1000"/>
              </a:spcBef>
              <a:spcAft>
                <a:spcPts val="0"/>
              </a:spcAft>
              <a:buClr>
                <a:srgbClr val="2F75B4"/>
              </a:buClr>
              <a:buSzPct val="120000"/>
              <a:buFont typeface="Wingdings" panose="05000000000000000000" charset="0"/>
            </a:pPr>
            <a:r>
              <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rPr>
              <a:t>3. 每组根据自己的兴趣选择特定的策划项目，各组不能重复选题。</a:t>
            </a:r>
            <a:endPar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endParaRPr>
          </a:p>
          <a:p>
            <a:pPr lvl="0" algn="just" fontAlgn="ctr">
              <a:lnSpc>
                <a:spcPct val="130000"/>
              </a:lnSpc>
              <a:spcBef>
                <a:spcPts val="1000"/>
              </a:spcBef>
              <a:spcAft>
                <a:spcPts val="0"/>
              </a:spcAft>
              <a:buClr>
                <a:srgbClr val="2F75B4"/>
              </a:buClr>
              <a:buSzPct val="120000"/>
              <a:buFont typeface="Wingdings" panose="05000000000000000000" charset="0"/>
            </a:pPr>
            <a:r>
              <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rPr>
              <a:t>4. 每组有针对性地制订策划方案，要求具有可操作性、效益型。</a:t>
            </a:r>
            <a:endPar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endParaRPr>
          </a:p>
          <a:p>
            <a:pPr lvl="0" algn="just" fontAlgn="ctr">
              <a:lnSpc>
                <a:spcPct val="130000"/>
              </a:lnSpc>
              <a:spcBef>
                <a:spcPts val="1000"/>
              </a:spcBef>
              <a:spcAft>
                <a:spcPts val="0"/>
              </a:spcAft>
              <a:buClr>
                <a:srgbClr val="2F75B4"/>
              </a:buClr>
              <a:buSzPct val="120000"/>
              <a:buFont typeface="Wingdings" panose="05000000000000000000" charset="0"/>
            </a:pPr>
            <a:r>
              <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rPr>
              <a:t>5. 小组成员做好分工。</a:t>
            </a:r>
            <a:endPar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endParaRPr>
          </a:p>
          <a:p>
            <a:pPr lvl="0" algn="just" fontAlgn="ctr">
              <a:lnSpc>
                <a:spcPct val="130000"/>
              </a:lnSpc>
              <a:spcBef>
                <a:spcPts val="1000"/>
              </a:spcBef>
              <a:spcAft>
                <a:spcPts val="0"/>
              </a:spcAft>
              <a:buClr>
                <a:srgbClr val="2F75B4"/>
              </a:buClr>
              <a:buSzPct val="120000"/>
              <a:buFont typeface="Wingdings" panose="05000000000000000000" charset="0"/>
            </a:pPr>
            <a:r>
              <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rPr>
              <a:t>6. 进行资料的收集，整理；方案的制订。</a:t>
            </a:r>
            <a:endPar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endParaRPr>
          </a:p>
          <a:p>
            <a:pPr lvl="0" algn="just" fontAlgn="ctr">
              <a:lnSpc>
                <a:spcPct val="130000"/>
              </a:lnSpc>
              <a:spcBef>
                <a:spcPts val="1000"/>
              </a:spcBef>
              <a:spcAft>
                <a:spcPts val="0"/>
              </a:spcAft>
              <a:buClr>
                <a:srgbClr val="2F75B4"/>
              </a:buClr>
              <a:buSzPct val="120000"/>
              <a:buFont typeface="Wingdings" panose="05000000000000000000" charset="0"/>
            </a:pPr>
            <a:r>
              <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rPr>
              <a:t>7. 结合实际调研结果，综合分析制订可行的策划方案，以小组为单位形成策划报告。</a:t>
            </a:r>
            <a:endPar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endParaRPr>
          </a:p>
          <a:p>
            <a:pPr lvl="0" algn="just" fontAlgn="ctr">
              <a:lnSpc>
                <a:spcPct val="130000"/>
              </a:lnSpc>
              <a:spcBef>
                <a:spcPts val="1000"/>
              </a:spcBef>
              <a:spcAft>
                <a:spcPts val="0"/>
              </a:spcAft>
              <a:buClr>
                <a:srgbClr val="2F75B4"/>
              </a:buClr>
              <a:buSzPct val="120000"/>
              <a:buFont typeface="Wingdings" panose="05000000000000000000" charset="0"/>
            </a:pPr>
            <a:r>
              <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rPr>
              <a:t>8. 以小组为单位演示策划报告。</a:t>
            </a:r>
            <a:endPar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endParaRPr>
          </a:p>
          <a:p>
            <a:pPr lvl="0" algn="just" fontAlgn="ctr">
              <a:lnSpc>
                <a:spcPct val="130000"/>
              </a:lnSpc>
              <a:spcBef>
                <a:spcPts val="1000"/>
              </a:spcBef>
              <a:spcAft>
                <a:spcPts val="0"/>
              </a:spcAft>
              <a:buClr>
                <a:srgbClr val="2F75B4"/>
              </a:buClr>
              <a:buSzPct val="120000"/>
              <a:buFont typeface="Wingdings" panose="05000000000000000000" charset="0"/>
            </a:pPr>
            <a:r>
              <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rPr>
              <a:t>9. 教师对各组表现进行总结和评定，学生相互评定。</a:t>
            </a:r>
            <a:endPar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endParaRPr>
          </a:p>
          <a:p>
            <a:pPr lvl="0" algn="just" fontAlgn="ctr">
              <a:lnSpc>
                <a:spcPct val="130000"/>
              </a:lnSpc>
              <a:spcBef>
                <a:spcPts val="1000"/>
              </a:spcBef>
              <a:spcAft>
                <a:spcPts val="0"/>
              </a:spcAft>
              <a:buClr>
                <a:srgbClr val="2F75B4"/>
              </a:buClr>
              <a:buSzPct val="120000"/>
              <a:buFont typeface="Wingdings" panose="05000000000000000000" charset="0"/>
            </a:pPr>
            <a:r>
              <a:rPr lang="zh-CN" altLang="en-US" strike="noStrike" spc="150" noProof="1" dirty="0">
                <a:solidFill>
                  <a:srgbClr val="2F75B4"/>
                </a:solidFill>
                <a:uFillTx/>
                <a:latin typeface="微软雅黑" panose="020B0503020204020204" pitchFamily="34" charset="-122"/>
                <a:ea typeface="微软雅黑" panose="020B0503020204020204" pitchFamily="34" charset="-122"/>
                <a:sym typeface="+mn-ea"/>
              </a:rPr>
              <a:t>【实训考核】</a:t>
            </a:r>
            <a:endParaRPr lang="zh-CN" altLang="en-US" strike="noStrike" spc="150" noProof="1" dirty="0">
              <a:solidFill>
                <a:srgbClr val="2F75B4"/>
              </a:solidFill>
              <a:uFillTx/>
              <a:latin typeface="微软雅黑" panose="020B0503020204020204" pitchFamily="34" charset="-122"/>
              <a:ea typeface="微软雅黑" panose="020B0503020204020204" pitchFamily="34" charset="-122"/>
              <a:sym typeface="+mn-ea"/>
            </a:endParaRPr>
          </a:p>
          <a:p>
            <a:pPr lvl="0" algn="just" fontAlgn="ctr">
              <a:lnSpc>
                <a:spcPct val="130000"/>
              </a:lnSpc>
              <a:spcBef>
                <a:spcPts val="1000"/>
              </a:spcBef>
              <a:spcAft>
                <a:spcPts val="0"/>
              </a:spcAft>
              <a:buClr>
                <a:srgbClr val="2F75B4"/>
              </a:buClr>
              <a:buSzPct val="120000"/>
              <a:buFont typeface="Wingdings" panose="05000000000000000000" charset="0"/>
            </a:pPr>
            <a:r>
              <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rPr>
              <a:t>教师根据小组成员的策划书的可操作性程度及演示效果等综合评定小组成绩，并根据学生个人参与度、讨论积极性、理论掌握程度等评定个人综合成绩。</a:t>
            </a:r>
            <a:endPar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endParaRPr>
          </a:p>
        </p:txBody>
      </p:sp>
      <p:grpSp>
        <p:nvGrpSpPr>
          <p:cNvPr id="3" name="组合 28"/>
          <p:cNvGrpSpPr/>
          <p:nvPr/>
        </p:nvGrpSpPr>
        <p:grpSpPr>
          <a:xfrm>
            <a:off x="927100" y="341313"/>
            <a:ext cx="10360025" cy="523875"/>
            <a:chOff x="1459" y="538"/>
            <a:chExt cx="16315" cy="825"/>
          </a:xfrm>
        </p:grpSpPr>
        <p:cxnSp>
          <p:nvCxnSpPr>
            <p:cNvPr id="4" name="直接连接符 3"/>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综合实训</a:t>
              </a:r>
              <a:endPar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2000" fill="hold">
                                          <p:stCondLst>
                                            <p:cond delay="0"/>
                                          </p:stCondLst>
                                        </p:cTn>
                                        <p:tgtEl>
                                          <p:spTgt spid="221"/>
                                        </p:tgtEl>
                                        <p:attrNameLst>
                                          <p:attrName>style.visibility</p:attrName>
                                        </p:attrNameLst>
                                      </p:cBhvr>
                                      <p:to>
                                        <p:strVal val="visible"/>
                                      </p:to>
                                    </p:set>
                                    <p:animEffect transition="in" filter="strips(downRight)">
                                      <p:cBhvr>
                                        <p:cTn id="7" dur="2000"/>
                                        <p:tgtEl>
                                          <p:spTgt spid="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hasCustomPrompt="1"/>
            <p:custDataLst>
              <p:tags r:id="rId1"/>
            </p:custDataLst>
          </p:nvPr>
        </p:nvSpPr>
        <p:spPr>
          <a:xfrm>
            <a:off x="5665788" y="2613025"/>
            <a:ext cx="5978525" cy="1546225"/>
          </a:xfrm>
        </p:spPr>
        <p:txBody>
          <a:bodyPr vert="horz" lIns="90000" tIns="46800" rIns="90000" bIns="46800" anchor="b"/>
          <a:p>
            <a:pPr marL="0" marR="0" indent="0" algn="r" defTabSz="914400" rtl="0" eaLnBrk="1" fontAlgn="auto" latinLnBrk="0" hangingPunct="1">
              <a:lnSpc>
                <a:spcPct val="100000"/>
              </a:lnSpc>
              <a:spcBef>
                <a:spcPct val="0"/>
              </a:spcBef>
              <a:spcAft>
                <a:spcPct val="0"/>
              </a:spcAft>
              <a:buClrTx/>
              <a:buSzTx/>
              <a:buFontTx/>
              <a:buNone/>
            </a:pPr>
            <a:r>
              <a:rPr kumimoji="0" lang="en-US" altLang="zh-CN" sz="8800" b="1" i="0" u="none" strike="noStrike" kern="1200" cap="none" spc="200" normalizeH="0" baseline="0" noProof="1" dirty="0">
                <a:solidFill>
                  <a:schemeClr val="accent1"/>
                </a:solidFill>
                <a:uFillTx/>
                <a:latin typeface="Bodoni MT Black" panose="02070A03080606020203" charset="0"/>
                <a:ea typeface="微软雅黑" panose="020B0503020204020204" pitchFamily="34" charset="-122"/>
                <a:cs typeface="Bodoni MT Black" panose="02070A03080606020203" charset="0"/>
              </a:rPr>
              <a:t>THANKS</a:t>
            </a:r>
            <a:endParaRPr kumimoji="0" lang="en-US" altLang="zh-CN" sz="8800" b="1" i="0" u="none" strike="noStrike" kern="1200" cap="none" spc="200" normalizeH="0" baseline="0" noProof="1" dirty="0">
              <a:solidFill>
                <a:schemeClr val="accent1"/>
              </a:solidFill>
              <a:uFillTx/>
              <a:latin typeface="Bodoni MT Black" panose="02070A03080606020203" charset="0"/>
              <a:ea typeface="微软雅黑" panose="020B0503020204020204" pitchFamily="34" charset="-122"/>
              <a:cs typeface="Bodoni MT Black" panose="02070A03080606020203" charset="0"/>
            </a:endParaRPr>
          </a:p>
        </p:txBody>
      </p:sp>
    </p:spTree>
    <p:custDataLst>
      <p:tags r:id="rId2"/>
    </p:custData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833" fill="hold">
                                          <p:stCondLst>
                                            <p:cond delay="167"/>
                                          </p:stCondLst>
                                        </p:cTn>
                                        <p:tgtEl>
                                          <p:spTgt spid="2"/>
                                        </p:tgtEl>
                                        <p:attrNameLst>
                                          <p:attrName>ppt_h</p:attrName>
                                        </p:attrNameLst>
                                      </p:cBhvr>
                                      <p:tavLst>
                                        <p:tav tm="0" fmla="#ppt_h*(1+0.4*sin(2.5*pi*$)*(1-$)^3)">
                                          <p:val>
                                            <p:fltVal val="0.000000"/>
                                          </p:val>
                                        </p:tav>
                                        <p:tav tm="100000">
                                          <p:val>
                                            <p:fltVal val="1.000000"/>
                                          </p:val>
                                        </p:tav>
                                      </p:tavLst>
                                    </p:anim>
                                    <p:anim calcmode="lin" valueType="num">
                                      <p:cBhvr>
                                        <p:cTn id="8" dur="1000" fill="hold">
                                          <p:stCondLst>
                                            <p:cond delay="0"/>
                                          </p:stCondLst>
                                        </p:cTn>
                                        <p:tgtEl>
                                          <p:spTgt spid="2"/>
                                        </p:tgtEl>
                                        <p:attrNameLst>
                                          <p:attrName>ppt_y</p:attrName>
                                        </p:attrNameLst>
                                      </p:cBhvr>
                                      <p:tavLst>
                                        <p:tav tm="0" fmla="#ppt_y-0.5*#ppt_h+0.5*ppt_h">
                                          <p:val>
                                            <p:fltVal val="0.000000"/>
                                          </p:val>
                                        </p:tav>
                                        <p:tav tm="100000">
                                          <p:val>
                                            <p:fltVal val="1.000000"/>
                                          </p:val>
                                        </p:tav>
                                      </p:tavLst>
                                    </p:anim>
                                    <p:anim calcmode="lin" valueType="num">
                                      <p:cBhvr>
                                        <p:cTn id="9" dur="167" fill="hold">
                                          <p:stCondLst>
                                            <p:cond delay="0"/>
                                          </p:stCondLst>
                                        </p:cTn>
                                        <p:tgtEl>
                                          <p:spTgt spid="2"/>
                                        </p:tgtEl>
                                        <p:attrNameLst>
                                          <p:attrName>ppt_h</p:attrName>
                                        </p:attrNameLst>
                                      </p:cBhvr>
                                      <p:tavLst>
                                        <p:tav tm="0" fmla="$^2*#ppt_h">
                                          <p:val>
                                            <p:fltVal val="0.000000"/>
                                          </p:val>
                                        </p:tav>
                                        <p:tav tm="100000" fmla="#ppt_h">
                                          <p:val>
                                            <p:fltVal val="1.00000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7825" name="组合 112"/>
          <p:cNvGrpSpPr/>
          <p:nvPr/>
        </p:nvGrpSpPr>
        <p:grpSpPr>
          <a:xfrm>
            <a:off x="1366838" y="2173288"/>
            <a:ext cx="9653587" cy="3582987"/>
            <a:chOff x="2782" y="2743"/>
            <a:chExt cx="13324" cy="3965"/>
          </a:xfrm>
        </p:grpSpPr>
        <p:sp>
          <p:nvSpPr>
            <p:cNvPr id="114" name="圆角矩形 113"/>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7827" name="组合 114"/>
            <p:cNvGrpSpPr/>
            <p:nvPr/>
          </p:nvGrpSpPr>
          <p:grpSpPr>
            <a:xfrm>
              <a:off x="2782" y="2743"/>
              <a:ext cx="761" cy="400"/>
              <a:chOff x="6137" y="3704"/>
              <a:chExt cx="761" cy="400"/>
            </a:xfrm>
          </p:grpSpPr>
          <p:sp>
            <p:nvSpPr>
              <p:cNvPr id="116" name="菱形 115"/>
              <p:cNvSpPr/>
              <p:nvPr>
                <p:custDataLst>
                  <p:tags r:id="rId2"/>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0" name="组合 117"/>
            <p:cNvGrpSpPr/>
            <p:nvPr/>
          </p:nvGrpSpPr>
          <p:grpSpPr>
            <a:xfrm>
              <a:off x="2782" y="6308"/>
              <a:ext cx="761" cy="400"/>
              <a:chOff x="6137" y="3704"/>
              <a:chExt cx="761" cy="400"/>
            </a:xfrm>
          </p:grpSpPr>
          <p:sp>
            <p:nvSpPr>
              <p:cNvPr id="119" name="菱形 118"/>
              <p:cNvSpPr/>
              <p:nvPr>
                <p:custDataLst>
                  <p:tags r:id="rId4"/>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3" name="组合 120"/>
            <p:cNvGrpSpPr/>
            <p:nvPr/>
          </p:nvGrpSpPr>
          <p:grpSpPr>
            <a:xfrm flipH="1">
              <a:off x="15330" y="6308"/>
              <a:ext cx="776" cy="400"/>
              <a:chOff x="6137" y="3704"/>
              <a:chExt cx="776" cy="400"/>
            </a:xfrm>
          </p:grpSpPr>
          <p:sp>
            <p:nvSpPr>
              <p:cNvPr id="122" name="菱形 121"/>
              <p:cNvSpPr/>
              <p:nvPr>
                <p:custDataLst>
                  <p:tags r:id="rId6"/>
                </p:custDataLst>
              </p:nvPr>
            </p:nvSpPr>
            <p:spPr>
              <a:xfrm>
                <a:off x="6137" y="3704"/>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6453" y="3704"/>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7836" name="组合 123"/>
            <p:cNvGrpSpPr/>
            <p:nvPr/>
          </p:nvGrpSpPr>
          <p:grpSpPr>
            <a:xfrm flipH="1">
              <a:off x="15345" y="2764"/>
              <a:ext cx="761" cy="400"/>
              <a:chOff x="6137" y="3704"/>
              <a:chExt cx="761" cy="400"/>
            </a:xfrm>
          </p:grpSpPr>
          <p:sp>
            <p:nvSpPr>
              <p:cNvPr id="125" name="菱形 124"/>
              <p:cNvSpPr/>
              <p:nvPr>
                <p:custDataLst>
                  <p:tags r:id="rId8"/>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892300" y="2600325"/>
            <a:ext cx="8207375" cy="43180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 市场营销策划的基本要素</a:t>
            </a:r>
            <a:endPar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7840" name="组合 28"/>
          <p:cNvGrpSpPr/>
          <p:nvPr/>
        </p:nvGrpSpPr>
        <p:grpSpPr>
          <a:xfrm>
            <a:off x="927100" y="341313"/>
            <a:ext cx="10360025" cy="523875"/>
            <a:chOff x="1459" y="538"/>
            <a:chExt cx="16315" cy="825"/>
          </a:xfrm>
        </p:grpSpPr>
        <p:cxnSp>
          <p:nvCxnSpPr>
            <p:cNvPr id="53" name="直接连接符 52"/>
            <p:cNvCxnSpPr/>
            <p:nvPr>
              <p:custDataLst>
                <p:tags r:id="rId1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1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1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3674904" y="1431925"/>
            <a:ext cx="46405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一、市场营销策划的基础认知</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grpSp>
        <p:nvGrpSpPr>
          <p:cNvPr id="4" name="组合 3"/>
          <p:cNvGrpSpPr/>
          <p:nvPr/>
        </p:nvGrpSpPr>
        <p:grpSpPr>
          <a:xfrm>
            <a:off x="2020570" y="3297238"/>
            <a:ext cx="6769100" cy="1546225"/>
            <a:chOff x="1060" y="4873"/>
            <a:chExt cx="10222" cy="2886"/>
          </a:xfrm>
        </p:grpSpPr>
        <p:sp>
          <p:nvSpPr>
            <p:cNvPr id="5" name="五边形 11"/>
            <p:cNvSpPr/>
            <p:nvPr>
              <p:custDataLst>
                <p:tags r:id="rId14"/>
              </p:custDataLst>
            </p:nvPr>
          </p:nvSpPr>
          <p:spPr>
            <a:xfrm>
              <a:off x="1060" y="5137"/>
              <a:ext cx="1130" cy="870"/>
            </a:xfrm>
            <a:prstGeom prst="homePlate">
              <a:avLst>
                <a:gd name="adj" fmla="val 31918"/>
              </a:avLst>
            </a:prstGeom>
            <a:solidFill>
              <a:srgbClr val="F2F2F2"/>
            </a:solidFill>
            <a:ln w="19050">
              <a:noFill/>
            </a:ln>
          </p:spPr>
          <p:txBody>
            <a:bodyPr wrap="square" lIns="91440" tIns="45720" rIns="91440" bIns="45720" anchor="ctr" anchorCtr="1"/>
            <a:p>
              <a:pPr algn="ctr"/>
              <a:r>
                <a:rPr lang="en-US" altLang="zh-CN" i="1">
                  <a:solidFill>
                    <a:srgbClr val="404040"/>
                  </a:solidFill>
                  <a:latin typeface="Arial" panose="020B0604020202020204" pitchFamily="34" charset="0"/>
                  <a:ea typeface="微软雅黑" panose="020B0503020204020204" pitchFamily="34" charset="-122"/>
                </a:rPr>
                <a:t>01</a:t>
              </a:r>
              <a:endParaRPr lang="en-US" altLang="zh-CN" i="1">
                <a:solidFill>
                  <a:srgbClr val="404040"/>
                </a:solidFill>
                <a:latin typeface="Arial" panose="020B0604020202020204" pitchFamily="34" charset="0"/>
                <a:ea typeface="微软雅黑" panose="020B0503020204020204" pitchFamily="34" charset="-122"/>
              </a:endParaRPr>
            </a:p>
          </p:txBody>
        </p:sp>
        <p:sp>
          <p:nvSpPr>
            <p:cNvPr id="6" name="燕尾形箭头 21"/>
            <p:cNvSpPr/>
            <p:nvPr>
              <p:custDataLst>
                <p:tags r:id="rId15"/>
              </p:custDataLst>
            </p:nvPr>
          </p:nvSpPr>
          <p:spPr>
            <a:xfrm>
              <a:off x="1715" y="4873"/>
              <a:ext cx="2823" cy="1409"/>
            </a:xfrm>
            <a:prstGeom prst="notchedRightArrow">
              <a:avLst>
                <a:gd name="adj1" fmla="val 100000"/>
                <a:gd name="adj2" fmla="val 31741"/>
              </a:avLst>
            </a:prstGeom>
            <a:solidFill>
              <a:srgbClr val="4276AA"/>
            </a:solidFill>
            <a:ln w="19050">
              <a:noFill/>
            </a:ln>
          </p:spPr>
          <p:txBody>
            <a:bodyPr wrap="square" lIns="91440" tIns="45720" rIns="91440" bIns="45720" anchor="ctr" anchorCtr="0"/>
            <a:p>
              <a:pPr algn="ctr"/>
              <a:endParaRPr lang="zh-CN" altLang="zh-CN">
                <a:solidFill>
                  <a:srgbClr val="404040"/>
                </a:solidFill>
                <a:latin typeface="微软雅黑" panose="020B0503020204020204" pitchFamily="34" charset="-122"/>
                <a:ea typeface="宋体" panose="02010600030101010101" pitchFamily="2" charset="-122"/>
              </a:endParaRPr>
            </a:p>
          </p:txBody>
        </p:sp>
        <p:sp>
          <p:nvSpPr>
            <p:cNvPr id="7" name="文本框 6"/>
            <p:cNvSpPr txBox="1"/>
            <p:nvPr>
              <p:custDataLst>
                <p:tags r:id="rId16"/>
              </p:custDataLst>
            </p:nvPr>
          </p:nvSpPr>
          <p:spPr>
            <a:xfrm>
              <a:off x="1514" y="7148"/>
              <a:ext cx="3029" cy="611"/>
            </a:xfrm>
            <a:prstGeom prst="rect">
              <a:avLst/>
            </a:prstGeom>
            <a:noFill/>
            <a:ln>
              <a:noFill/>
            </a:ln>
          </p:spPr>
          <p:txBody>
            <a:bodyPr wrap="square" lIns="91440" tIns="45720" rIns="91440" bIns="0" anchor="t" anchorCtr="0">
              <a:normAutofit fontScale="90000"/>
            </a:bodyPr>
            <a:p>
              <a:pPr marR="0" algn="ctr" defTabSz="913765" fontAlgn="auto">
                <a:lnSpc>
                  <a:spcPct val="120000"/>
                </a:lnSpc>
                <a:spcBef>
                  <a:spcPts val="0"/>
                </a:spcBef>
                <a:spcAft>
                  <a:spcPts val="0"/>
                </a:spcAft>
                <a:buClrTx/>
                <a:buSzPct val="25000"/>
                <a:buFontTx/>
                <a:defRPr/>
              </a:pPr>
              <a:r>
                <a:rPr kumimoji="0" lang="zh-CN" altLang="en-US" sz="1600" kern="1200" cap="none" spc="300" normalizeH="0" noProof="0">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目标：策划的起点。</a:t>
              </a:r>
              <a:endParaRPr kumimoji="0" lang="zh-CN" altLang="en-US" sz="1600" kern="1200" cap="none" spc="300" normalizeH="0" noProof="0">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8" name="直接连接符 7"/>
            <p:cNvCxnSpPr/>
            <p:nvPr>
              <p:custDataLst>
                <p:tags r:id="rId17"/>
              </p:custDataLst>
            </p:nvPr>
          </p:nvCxnSpPr>
          <p:spPr>
            <a:xfrm>
              <a:off x="3048" y="6281"/>
              <a:ext cx="14" cy="725"/>
            </a:xfrm>
            <a:prstGeom prst="line">
              <a:avLst/>
            </a:prstGeom>
            <a:ln w="3175" cap="rnd">
              <a:solidFill>
                <a:sysClr val="window" lastClr="FFFFFF">
                  <a:lumMod val="75000"/>
                </a:sysClr>
              </a:solidFill>
              <a:prstDash val="dash"/>
              <a:round/>
              <a:tailEnd type="oval"/>
            </a:ln>
          </p:spPr>
          <p:style>
            <a:lnRef idx="1">
              <a:srgbClr val="1F74AD"/>
            </a:lnRef>
            <a:fillRef idx="0">
              <a:srgbClr val="1F74AD"/>
            </a:fillRef>
            <a:effectRef idx="0">
              <a:srgbClr val="1F74AD"/>
            </a:effectRef>
            <a:fontRef idx="minor">
              <a:srgbClr val="000000"/>
            </a:fontRef>
          </p:style>
        </p:cxnSp>
        <p:sp>
          <p:nvSpPr>
            <p:cNvPr id="9" name="椭圆 8"/>
            <p:cNvSpPr/>
            <p:nvPr>
              <p:custDataLst>
                <p:tags r:id="rId18"/>
              </p:custDataLst>
            </p:nvPr>
          </p:nvSpPr>
          <p:spPr bwMode="auto">
            <a:xfrm>
              <a:off x="2576" y="5037"/>
              <a:ext cx="850" cy="1007"/>
            </a:xfrm>
            <a:prstGeom prst="ellipse">
              <a:avLst/>
            </a:prstGeom>
            <a:noFill/>
            <a:ln w="19050">
              <a:solidFill>
                <a:sysClr val="window" lastClr="FFFFFF"/>
              </a:solidFill>
              <a:round/>
            </a:ln>
          </p:spPr>
          <p:txBody>
            <a:bodyPr wrap="square" lIns="91440" tIns="45720" rIns="91440" bIns="45720" anchor="ctr">
              <a:normAutofit fontScale="90000"/>
            </a:bodyPr>
            <a:p>
              <a:pPr algn="ctr" fontAlgn="base"/>
              <a:endParaRPr strike="noStrike" noProof="1">
                <a:solidFill>
                  <a:srgbClr val="000000">
                    <a:lumMod val="75000"/>
                    <a:lumOff val="25000"/>
                  </a:srgbClr>
                </a:solidFill>
                <a:latin typeface="微软雅黑" panose="020B0503020204020204" pitchFamily="34" charset="-122"/>
                <a:cs typeface="微软雅黑" panose="020B0503020204020204" pitchFamily="34" charset="-122"/>
              </a:endParaRPr>
            </a:p>
          </p:txBody>
        </p:sp>
        <p:sp>
          <p:nvSpPr>
            <p:cNvPr id="10" name="任意多边形 23"/>
            <p:cNvSpPr/>
            <p:nvPr>
              <p:custDataLst>
                <p:tags r:id="rId19"/>
              </p:custDataLst>
            </p:nvPr>
          </p:nvSpPr>
          <p:spPr>
            <a:xfrm>
              <a:off x="2785" y="5322"/>
              <a:ext cx="479" cy="504"/>
            </a:xfrm>
            <a:custGeom>
              <a:avLst/>
              <a:gdLst/>
              <a:ahLst/>
              <a:cxnLst>
                <a:cxn ang="0">
                  <a:pos x="410" y="340"/>
                </a:cxn>
                <a:cxn ang="0">
                  <a:pos x="366" y="391"/>
                </a:cxn>
                <a:cxn ang="0">
                  <a:pos x="348" y="369"/>
                </a:cxn>
                <a:cxn ang="0">
                  <a:pos x="329" y="391"/>
                </a:cxn>
                <a:cxn ang="0">
                  <a:pos x="347" y="413"/>
                </a:cxn>
                <a:cxn ang="0">
                  <a:pos x="366" y="435"/>
                </a:cxn>
                <a:cxn ang="0">
                  <a:pos x="385" y="413"/>
                </a:cxn>
                <a:cxn ang="0">
                  <a:pos x="429" y="362"/>
                </a:cxn>
                <a:cxn ang="0">
                  <a:pos x="379" y="272"/>
                </a:cxn>
                <a:cxn ang="0">
                  <a:pos x="479" y="388"/>
                </a:cxn>
                <a:cxn ang="0">
                  <a:pos x="379" y="504"/>
                </a:cxn>
                <a:cxn ang="0">
                  <a:pos x="279" y="388"/>
                </a:cxn>
                <a:cxn ang="0">
                  <a:pos x="379" y="272"/>
                </a:cxn>
                <a:cxn ang="0">
                  <a:pos x="201" y="0"/>
                </a:cxn>
                <a:cxn ang="0">
                  <a:pos x="250" y="12"/>
                </a:cxn>
                <a:cxn ang="0">
                  <a:pos x="274" y="38"/>
                </a:cxn>
                <a:cxn ang="0">
                  <a:pos x="300" y="134"/>
                </a:cxn>
                <a:cxn ang="0">
                  <a:pos x="298" y="143"/>
                </a:cxn>
                <a:cxn ang="0">
                  <a:pos x="305" y="184"/>
                </a:cxn>
                <a:cxn ang="0">
                  <a:pos x="288" y="218"/>
                </a:cxn>
                <a:cxn ang="0">
                  <a:pos x="276" y="256"/>
                </a:cxn>
                <a:cxn ang="0">
                  <a:pos x="276" y="296"/>
                </a:cxn>
                <a:cxn ang="0">
                  <a:pos x="250" y="388"/>
                </a:cxn>
                <a:cxn ang="0">
                  <a:pos x="296" y="503"/>
                </a:cxn>
                <a:cxn ang="0">
                  <a:pos x="21" y="503"/>
                </a:cxn>
                <a:cxn ang="0">
                  <a:pos x="0" y="478"/>
                </a:cxn>
                <a:cxn ang="0">
                  <a:pos x="0" y="435"/>
                </a:cxn>
                <a:cxn ang="0">
                  <a:pos x="15" y="397"/>
                </a:cxn>
                <a:cxn ang="0">
                  <a:pos x="136" y="307"/>
                </a:cxn>
                <a:cxn ang="0">
                  <a:pos x="138" y="303"/>
                </a:cxn>
                <a:cxn ang="0">
                  <a:pos x="138" y="256"/>
                </a:cxn>
                <a:cxn ang="0">
                  <a:pos x="127" y="218"/>
                </a:cxn>
                <a:cxn ang="0">
                  <a:pos x="110" y="184"/>
                </a:cxn>
                <a:cxn ang="0">
                  <a:pos x="116" y="143"/>
                </a:cxn>
                <a:cxn ang="0">
                  <a:pos x="114" y="134"/>
                </a:cxn>
                <a:cxn ang="0">
                  <a:pos x="114" y="87"/>
                </a:cxn>
                <a:cxn ang="0">
                  <a:pos x="138" y="38"/>
                </a:cxn>
                <a:cxn ang="0">
                  <a:pos x="160" y="17"/>
                </a:cxn>
                <a:cxn ang="0">
                  <a:pos x="182" y="4"/>
                </a:cxn>
                <a:cxn ang="0">
                  <a:pos x="201" y="0"/>
                </a:cxn>
              </a:cxnLst>
              <a:pathLst>
                <a:path w="608344" h="548582">
                  <a:moveTo>
                    <a:pt x="521432" y="370453"/>
                  </a:moveTo>
                  <a:lnTo>
                    <a:pt x="465737" y="425787"/>
                  </a:lnTo>
                  <a:lnTo>
                    <a:pt x="442491" y="402479"/>
                  </a:lnTo>
                  <a:lnTo>
                    <a:pt x="418201" y="426545"/>
                  </a:lnTo>
                  <a:lnTo>
                    <a:pt x="441447" y="449948"/>
                  </a:lnTo>
                  <a:lnTo>
                    <a:pt x="465642" y="474204"/>
                  </a:lnTo>
                  <a:lnTo>
                    <a:pt x="489932" y="450043"/>
                  </a:lnTo>
                  <a:lnTo>
                    <a:pt x="545532" y="394709"/>
                  </a:lnTo>
                  <a:close/>
                  <a:moveTo>
                    <a:pt x="481962" y="296170"/>
                  </a:moveTo>
                  <a:cubicBezTo>
                    <a:pt x="551795" y="296170"/>
                    <a:pt x="608344" y="352641"/>
                    <a:pt x="608344" y="422376"/>
                  </a:cubicBezTo>
                  <a:cubicBezTo>
                    <a:pt x="608344" y="492111"/>
                    <a:pt x="551795" y="548582"/>
                    <a:pt x="481962" y="548582"/>
                  </a:cubicBezTo>
                  <a:cubicBezTo>
                    <a:pt x="412129" y="548582"/>
                    <a:pt x="355579" y="492111"/>
                    <a:pt x="355579" y="422376"/>
                  </a:cubicBezTo>
                  <a:cubicBezTo>
                    <a:pt x="355579" y="352641"/>
                    <a:pt x="412129" y="296170"/>
                    <a:pt x="481962" y="296170"/>
                  </a:cubicBezTo>
                  <a:close/>
                  <a:moveTo>
                    <a:pt x="255835" y="446"/>
                  </a:moveTo>
                  <a:cubicBezTo>
                    <a:pt x="282785" y="-1828"/>
                    <a:pt x="303187" y="4899"/>
                    <a:pt x="317801" y="13616"/>
                  </a:cubicBezTo>
                  <a:cubicBezTo>
                    <a:pt x="339721" y="25744"/>
                    <a:pt x="348072" y="41661"/>
                    <a:pt x="348072" y="41661"/>
                  </a:cubicBezTo>
                  <a:cubicBezTo>
                    <a:pt x="348072" y="41661"/>
                    <a:pt x="398176" y="45167"/>
                    <a:pt x="381190" y="146831"/>
                  </a:cubicBezTo>
                  <a:cubicBezTo>
                    <a:pt x="380621" y="149863"/>
                    <a:pt x="379862" y="153085"/>
                    <a:pt x="378913" y="156211"/>
                  </a:cubicBezTo>
                  <a:cubicBezTo>
                    <a:pt x="388592" y="156211"/>
                    <a:pt x="398271" y="163507"/>
                    <a:pt x="387833" y="200458"/>
                  </a:cubicBezTo>
                  <a:cubicBezTo>
                    <a:pt x="379672" y="229262"/>
                    <a:pt x="372080" y="237221"/>
                    <a:pt x="366387" y="237694"/>
                  </a:cubicBezTo>
                  <a:cubicBezTo>
                    <a:pt x="364394" y="250675"/>
                    <a:pt x="359175" y="265076"/>
                    <a:pt x="351393" y="278720"/>
                  </a:cubicBezTo>
                  <a:lnTo>
                    <a:pt x="351393" y="322873"/>
                  </a:lnTo>
                  <a:cubicBezTo>
                    <a:pt x="330232" y="350539"/>
                    <a:pt x="317611" y="385027"/>
                    <a:pt x="317611" y="422358"/>
                  </a:cubicBezTo>
                  <a:cubicBezTo>
                    <a:pt x="317611" y="472764"/>
                    <a:pt x="340480" y="518053"/>
                    <a:pt x="376635" y="548088"/>
                  </a:cubicBezTo>
                  <a:lnTo>
                    <a:pt x="26855" y="548088"/>
                  </a:lnTo>
                  <a:cubicBezTo>
                    <a:pt x="12052" y="548088"/>
                    <a:pt x="0" y="536055"/>
                    <a:pt x="0" y="521274"/>
                  </a:cubicBezTo>
                  <a:lnTo>
                    <a:pt x="0" y="473806"/>
                  </a:lnTo>
                  <a:cubicBezTo>
                    <a:pt x="0" y="457983"/>
                    <a:pt x="7212" y="443013"/>
                    <a:pt x="19453" y="432969"/>
                  </a:cubicBezTo>
                  <a:cubicBezTo>
                    <a:pt x="86638" y="377921"/>
                    <a:pt x="159043" y="341443"/>
                    <a:pt x="173751" y="334242"/>
                  </a:cubicBezTo>
                  <a:cubicBezTo>
                    <a:pt x="175365" y="333484"/>
                    <a:pt x="176408" y="331779"/>
                    <a:pt x="176408" y="329884"/>
                  </a:cubicBezTo>
                  <a:lnTo>
                    <a:pt x="176408" y="278720"/>
                  </a:lnTo>
                  <a:cubicBezTo>
                    <a:pt x="168437" y="265076"/>
                    <a:pt x="163313" y="250675"/>
                    <a:pt x="161320" y="237694"/>
                  </a:cubicBezTo>
                  <a:cubicBezTo>
                    <a:pt x="155627" y="237221"/>
                    <a:pt x="148035" y="229072"/>
                    <a:pt x="139969" y="200458"/>
                  </a:cubicBezTo>
                  <a:cubicBezTo>
                    <a:pt x="129531" y="164170"/>
                    <a:pt x="138925" y="156496"/>
                    <a:pt x="148320" y="156211"/>
                  </a:cubicBezTo>
                  <a:cubicBezTo>
                    <a:pt x="147371" y="153085"/>
                    <a:pt x="146612" y="149863"/>
                    <a:pt x="146042" y="146736"/>
                  </a:cubicBezTo>
                  <a:cubicBezTo>
                    <a:pt x="142436" y="128450"/>
                    <a:pt x="141487" y="111396"/>
                    <a:pt x="145758" y="95099"/>
                  </a:cubicBezTo>
                  <a:cubicBezTo>
                    <a:pt x="150787" y="73212"/>
                    <a:pt x="162744" y="55684"/>
                    <a:pt x="176029" y="42135"/>
                  </a:cubicBezTo>
                  <a:cubicBezTo>
                    <a:pt x="184379" y="33134"/>
                    <a:pt x="193869" y="25459"/>
                    <a:pt x="203928" y="19017"/>
                  </a:cubicBezTo>
                  <a:cubicBezTo>
                    <a:pt x="212183" y="13332"/>
                    <a:pt x="221293" y="8405"/>
                    <a:pt x="231162" y="5089"/>
                  </a:cubicBezTo>
                  <a:cubicBezTo>
                    <a:pt x="238849" y="2625"/>
                    <a:pt x="247105" y="825"/>
                    <a:pt x="255835" y="446"/>
                  </a:cubicBezTo>
                  <a:close/>
                </a:path>
              </a:pathLst>
            </a:custGeom>
            <a:solidFill>
              <a:srgbClr val="FFFFFF"/>
            </a:solidFill>
            <a:ln w="9525">
              <a:noFill/>
            </a:ln>
          </p:spPr>
          <p:txBody>
            <a:bodyPr/>
            <a:p>
              <a:endParaRPr lang="zh-CN" altLang="en-US"/>
            </a:p>
          </p:txBody>
        </p:sp>
        <p:cxnSp>
          <p:nvCxnSpPr>
            <p:cNvPr id="11" name="直接连接符 10"/>
            <p:cNvCxnSpPr/>
            <p:nvPr>
              <p:custDataLst>
                <p:tags r:id="rId20"/>
              </p:custDataLst>
            </p:nvPr>
          </p:nvCxnSpPr>
          <p:spPr>
            <a:xfrm>
              <a:off x="11268" y="6437"/>
              <a:ext cx="14" cy="725"/>
            </a:xfrm>
            <a:prstGeom prst="line">
              <a:avLst/>
            </a:prstGeom>
            <a:ln w="3175" cap="rnd">
              <a:solidFill>
                <a:sysClr val="window" lastClr="FFFFFF">
                  <a:lumMod val="75000"/>
                </a:sysClr>
              </a:solidFill>
              <a:prstDash val="dash"/>
              <a:round/>
              <a:tailEnd type="oval"/>
            </a:ln>
          </p:spPr>
          <p:style>
            <a:lnRef idx="1">
              <a:srgbClr val="1F74AD"/>
            </a:lnRef>
            <a:fillRef idx="0">
              <a:srgbClr val="1F74AD"/>
            </a:fillRef>
            <a:effectRef idx="0">
              <a:srgbClr val="1F74AD"/>
            </a:effectRef>
            <a:fontRef idx="minor">
              <a:srgbClr val="000000"/>
            </a:fontRef>
          </p:style>
        </p:cxnSp>
      </p:grpSp>
      <p:grpSp>
        <p:nvGrpSpPr>
          <p:cNvPr id="26" name="组合 25"/>
          <p:cNvGrpSpPr/>
          <p:nvPr/>
        </p:nvGrpSpPr>
        <p:grpSpPr>
          <a:xfrm>
            <a:off x="4727258" y="3297238"/>
            <a:ext cx="2301875" cy="2009775"/>
            <a:chOff x="5113" y="4873"/>
            <a:chExt cx="3479" cy="3748"/>
          </a:xfrm>
        </p:grpSpPr>
        <p:sp>
          <p:nvSpPr>
            <p:cNvPr id="87054" name="五边形 26"/>
            <p:cNvSpPr/>
            <p:nvPr>
              <p:custDataLst>
                <p:tags r:id="rId21"/>
              </p:custDataLst>
            </p:nvPr>
          </p:nvSpPr>
          <p:spPr>
            <a:xfrm>
              <a:off x="5113" y="5137"/>
              <a:ext cx="1130" cy="870"/>
            </a:xfrm>
            <a:prstGeom prst="homePlate">
              <a:avLst>
                <a:gd name="adj" fmla="val 31918"/>
              </a:avLst>
            </a:prstGeom>
            <a:solidFill>
              <a:srgbClr val="F2F2F2"/>
            </a:solidFill>
            <a:ln w="19050">
              <a:noFill/>
            </a:ln>
          </p:spPr>
          <p:txBody>
            <a:bodyPr wrap="square" lIns="91440" tIns="45720" rIns="91440" bIns="45720" anchor="ctr" anchorCtr="1"/>
            <a:p>
              <a:pPr algn="ctr"/>
              <a:r>
                <a:rPr lang="en-US" altLang="zh-CN" i="1" dirty="0">
                  <a:solidFill>
                    <a:srgbClr val="404040"/>
                  </a:solidFill>
                  <a:latin typeface="Arial" panose="020B0604020202020204" pitchFamily="34" charset="0"/>
                  <a:ea typeface="微软雅黑" panose="020B0503020204020204" pitchFamily="34" charset="-122"/>
                </a:rPr>
                <a:t>02</a:t>
              </a:r>
              <a:endParaRPr lang="en-US" altLang="zh-CN" i="1" dirty="0">
                <a:solidFill>
                  <a:srgbClr val="404040"/>
                </a:solidFill>
                <a:latin typeface="Arial" panose="020B0604020202020204" pitchFamily="34" charset="0"/>
                <a:ea typeface="微软雅黑" panose="020B0503020204020204" pitchFamily="34" charset="-122"/>
              </a:endParaRPr>
            </a:p>
          </p:txBody>
        </p:sp>
        <p:sp>
          <p:nvSpPr>
            <p:cNvPr id="87055" name="燕尾形箭头 27"/>
            <p:cNvSpPr/>
            <p:nvPr>
              <p:custDataLst>
                <p:tags r:id="rId22"/>
              </p:custDataLst>
            </p:nvPr>
          </p:nvSpPr>
          <p:spPr>
            <a:xfrm>
              <a:off x="5768" y="4873"/>
              <a:ext cx="2823" cy="1409"/>
            </a:xfrm>
            <a:prstGeom prst="notchedRightArrow">
              <a:avLst>
                <a:gd name="adj1" fmla="val 100000"/>
                <a:gd name="adj2" fmla="val 31741"/>
              </a:avLst>
            </a:prstGeom>
            <a:solidFill>
              <a:schemeClr val="accent1"/>
            </a:solidFill>
            <a:ln w="19050">
              <a:noFill/>
            </a:ln>
          </p:spPr>
          <p:txBody>
            <a:bodyPr wrap="square" lIns="91440" tIns="45720" rIns="91440" bIns="45720" anchor="ctr" anchorCtr="0"/>
            <a:p>
              <a:pPr algn="ctr"/>
              <a:endParaRPr lang="zh-CN" altLang="zh-CN">
                <a:solidFill>
                  <a:srgbClr val="404040"/>
                </a:solidFill>
                <a:latin typeface="微软雅黑" panose="020B0503020204020204" pitchFamily="34" charset="-122"/>
                <a:ea typeface="宋体" panose="02010600030101010101" pitchFamily="2" charset="-122"/>
              </a:endParaRPr>
            </a:p>
          </p:txBody>
        </p:sp>
        <p:sp>
          <p:nvSpPr>
            <p:cNvPr id="32" name="文本框 31"/>
            <p:cNvSpPr txBox="1"/>
            <p:nvPr>
              <p:custDataLst>
                <p:tags r:id="rId23"/>
              </p:custDataLst>
            </p:nvPr>
          </p:nvSpPr>
          <p:spPr>
            <a:xfrm>
              <a:off x="5325" y="7621"/>
              <a:ext cx="3267" cy="1000"/>
            </a:xfrm>
            <a:prstGeom prst="rect">
              <a:avLst/>
            </a:prstGeom>
            <a:noFill/>
            <a:ln>
              <a:noFill/>
            </a:ln>
          </p:spPr>
          <p:txBody>
            <a:bodyPr wrap="square" lIns="91440" tIns="45720" rIns="91440" bIns="0" anchor="t" anchorCtr="0"/>
            <a:p>
              <a:pPr marR="0" algn="ctr" defTabSz="913765" fontAlgn="auto">
                <a:lnSpc>
                  <a:spcPct val="120000"/>
                </a:lnSpc>
                <a:spcBef>
                  <a:spcPts val="0"/>
                </a:spcBef>
                <a:spcAft>
                  <a:spcPts val="0"/>
                </a:spcAft>
                <a:buClrTx/>
                <a:buSzPct val="25000"/>
                <a:buFontTx/>
                <a:defRPr/>
              </a:pPr>
              <a:r>
                <a:rPr kumimoji="0" lang="zh-CN" altLang="en-US" sz="1400" kern="1200" cap="none" spc="300" normalizeH="0" noProof="0">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信息：策划的基础、素材。</a:t>
              </a:r>
              <a:endParaRPr kumimoji="0" lang="zh-CN" altLang="en-US" sz="1400" kern="1200" cap="none" spc="300" normalizeH="0" noProof="0">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47" name="直接连接符 46"/>
            <p:cNvCxnSpPr>
              <a:endCxn id="32" idx="0"/>
            </p:cNvCxnSpPr>
            <p:nvPr>
              <p:custDataLst>
                <p:tags r:id="rId24"/>
              </p:custDataLst>
            </p:nvPr>
          </p:nvCxnSpPr>
          <p:spPr>
            <a:xfrm>
              <a:off x="6959" y="6279"/>
              <a:ext cx="0" cy="1342"/>
            </a:xfrm>
            <a:prstGeom prst="line">
              <a:avLst/>
            </a:prstGeom>
            <a:ln w="3175" cap="rnd">
              <a:solidFill>
                <a:sysClr val="window" lastClr="FFFFFF">
                  <a:lumMod val="75000"/>
                </a:sysClr>
              </a:solidFill>
              <a:prstDash val="dash"/>
              <a:round/>
              <a:tailEnd type="oval"/>
            </a:ln>
          </p:spPr>
          <p:style>
            <a:lnRef idx="1">
              <a:srgbClr val="1F74AD"/>
            </a:lnRef>
            <a:fillRef idx="0">
              <a:srgbClr val="1F74AD"/>
            </a:fillRef>
            <a:effectRef idx="0">
              <a:srgbClr val="1F74AD"/>
            </a:effectRef>
            <a:fontRef idx="minor">
              <a:srgbClr val="000000"/>
            </a:fontRef>
          </p:style>
        </p:cxnSp>
        <p:sp>
          <p:nvSpPr>
            <p:cNvPr id="30" name="椭圆 29"/>
            <p:cNvSpPr/>
            <p:nvPr>
              <p:custDataLst>
                <p:tags r:id="rId25"/>
              </p:custDataLst>
            </p:nvPr>
          </p:nvSpPr>
          <p:spPr bwMode="auto">
            <a:xfrm>
              <a:off x="6625" y="5037"/>
              <a:ext cx="850" cy="1007"/>
            </a:xfrm>
            <a:prstGeom prst="ellipse">
              <a:avLst/>
            </a:prstGeom>
            <a:noFill/>
            <a:ln w="19050">
              <a:solidFill>
                <a:sysClr val="window" lastClr="FFFFFF"/>
              </a:solidFill>
              <a:round/>
            </a:ln>
          </p:spPr>
          <p:txBody>
            <a:bodyPr wrap="square" lIns="91440" tIns="45720" rIns="91440" bIns="45720" anchor="ctr">
              <a:normAutofit fontScale="90000"/>
            </a:bodyPr>
            <a:p>
              <a:pPr algn="ctr" fontAlgn="base"/>
              <a:endParaRPr strike="noStrike" noProof="1">
                <a:solidFill>
                  <a:srgbClr val="000000">
                    <a:lumMod val="75000"/>
                    <a:lumOff val="25000"/>
                  </a:srgbClr>
                </a:solidFill>
                <a:latin typeface="微软雅黑" panose="020B0503020204020204" pitchFamily="34" charset="-122"/>
                <a:cs typeface="微软雅黑" panose="020B0503020204020204" pitchFamily="34" charset="-122"/>
              </a:endParaRPr>
            </a:p>
          </p:txBody>
        </p:sp>
        <p:sp>
          <p:nvSpPr>
            <p:cNvPr id="87059" name="任意多边形 30"/>
            <p:cNvSpPr/>
            <p:nvPr>
              <p:custDataLst>
                <p:tags r:id="rId26"/>
              </p:custDataLst>
            </p:nvPr>
          </p:nvSpPr>
          <p:spPr>
            <a:xfrm>
              <a:off x="6841" y="5292"/>
              <a:ext cx="466" cy="564"/>
            </a:xfrm>
            <a:custGeom>
              <a:avLst/>
              <a:gdLst/>
              <a:ahLst/>
              <a:cxnLst>
                <a:cxn ang="0">
                  <a:pos x="365" y="387"/>
                </a:cxn>
                <a:cxn ang="0">
                  <a:pos x="365" y="475"/>
                </a:cxn>
                <a:cxn ang="0">
                  <a:pos x="441" y="475"/>
                </a:cxn>
                <a:cxn ang="0">
                  <a:pos x="365" y="564"/>
                </a:cxn>
                <a:cxn ang="0">
                  <a:pos x="290" y="475"/>
                </a:cxn>
                <a:cxn ang="0">
                  <a:pos x="365" y="387"/>
                </a:cxn>
                <a:cxn ang="0">
                  <a:pos x="390" y="358"/>
                </a:cxn>
                <a:cxn ang="0">
                  <a:pos x="466" y="447"/>
                </a:cxn>
                <a:cxn ang="0">
                  <a:pos x="390" y="447"/>
                </a:cxn>
                <a:cxn ang="0">
                  <a:pos x="120" y="293"/>
                </a:cxn>
                <a:cxn ang="0">
                  <a:pos x="150" y="403"/>
                </a:cxn>
                <a:cxn ang="0">
                  <a:pos x="155" y="423"/>
                </a:cxn>
                <a:cxn ang="0">
                  <a:pos x="155" y="423"/>
                </a:cxn>
                <a:cxn ang="0">
                  <a:pos x="160" y="441"/>
                </a:cxn>
                <a:cxn ang="0">
                  <a:pos x="176" y="389"/>
                </a:cxn>
                <a:cxn ang="0">
                  <a:pos x="186" y="327"/>
                </a:cxn>
                <a:cxn ang="0">
                  <a:pos x="197" y="389"/>
                </a:cxn>
                <a:cxn ang="0">
                  <a:pos x="212" y="441"/>
                </a:cxn>
                <a:cxn ang="0">
                  <a:pos x="217" y="423"/>
                </a:cxn>
                <a:cxn ang="0">
                  <a:pos x="217" y="423"/>
                </a:cxn>
                <a:cxn ang="0">
                  <a:pos x="223" y="403"/>
                </a:cxn>
                <a:cxn ang="0">
                  <a:pos x="253" y="293"/>
                </a:cxn>
                <a:cxn ang="0">
                  <a:pos x="337" y="338"/>
                </a:cxn>
                <a:cxn ang="0">
                  <a:pos x="361" y="356"/>
                </a:cxn>
                <a:cxn ang="0">
                  <a:pos x="264" y="475"/>
                </a:cxn>
                <a:cxn ang="0">
                  <a:pos x="267" y="507"/>
                </a:cxn>
                <a:cxn ang="0">
                  <a:pos x="186" y="516"/>
                </a:cxn>
                <a:cxn ang="0">
                  <a:pos x="4" y="465"/>
                </a:cxn>
                <a:cxn ang="0">
                  <a:pos x="0" y="419"/>
                </a:cxn>
                <a:cxn ang="0">
                  <a:pos x="35" y="338"/>
                </a:cxn>
                <a:cxn ang="0">
                  <a:pos x="120" y="293"/>
                </a:cxn>
                <a:cxn ang="0">
                  <a:pos x="180" y="0"/>
                </a:cxn>
                <a:cxn ang="0">
                  <a:pos x="228" y="12"/>
                </a:cxn>
                <a:cxn ang="0">
                  <a:pos x="251" y="37"/>
                </a:cxn>
                <a:cxn ang="0">
                  <a:pos x="277" y="131"/>
                </a:cxn>
                <a:cxn ang="0">
                  <a:pos x="273" y="146"/>
                </a:cxn>
                <a:cxn ang="0">
                  <a:pos x="281" y="185"/>
                </a:cxn>
                <a:cxn ang="0">
                  <a:pos x="265" y="219"/>
                </a:cxn>
                <a:cxn ang="0">
                  <a:pos x="207" y="302"/>
                </a:cxn>
                <a:cxn ang="0">
                  <a:pos x="165" y="302"/>
                </a:cxn>
                <a:cxn ang="0">
                  <a:pos x="107" y="219"/>
                </a:cxn>
                <a:cxn ang="0">
                  <a:pos x="91" y="185"/>
                </a:cxn>
                <a:cxn ang="0">
                  <a:pos x="99" y="146"/>
                </a:cxn>
                <a:cxn ang="0">
                  <a:pos x="96" y="131"/>
                </a:cxn>
                <a:cxn ang="0">
                  <a:pos x="96" y="85"/>
                </a:cxn>
                <a:cxn ang="0">
                  <a:pos x="119" y="37"/>
                </a:cxn>
                <a:cxn ang="0">
                  <a:pos x="140" y="17"/>
                </a:cxn>
                <a:cxn ang="0">
                  <a:pos x="161" y="4"/>
                </a:cxn>
                <a:cxn ang="0">
                  <a:pos x="180" y="0"/>
                </a:cxn>
              </a:cxnLst>
              <a:pathLst>
                <a:path w="585107" h="605788">
                  <a:moveTo>
                    <a:pt x="459289" y="416179"/>
                  </a:moveTo>
                  <a:lnTo>
                    <a:pt x="459289" y="511030"/>
                  </a:lnTo>
                  <a:lnTo>
                    <a:pt x="554270" y="511030"/>
                  </a:lnTo>
                  <a:cubicBezTo>
                    <a:pt x="554270" y="563416"/>
                    <a:pt x="511654" y="605788"/>
                    <a:pt x="459289" y="605788"/>
                  </a:cubicBezTo>
                  <a:cubicBezTo>
                    <a:pt x="406831" y="605788"/>
                    <a:pt x="364308" y="563323"/>
                    <a:pt x="364308" y="511030"/>
                  </a:cubicBezTo>
                  <a:cubicBezTo>
                    <a:pt x="364308" y="458551"/>
                    <a:pt x="406924" y="416179"/>
                    <a:pt x="459289" y="416179"/>
                  </a:cubicBezTo>
                  <a:close/>
                  <a:moveTo>
                    <a:pt x="490126" y="385412"/>
                  </a:moveTo>
                  <a:cubicBezTo>
                    <a:pt x="542491" y="385412"/>
                    <a:pt x="584921" y="427779"/>
                    <a:pt x="585107" y="480252"/>
                  </a:cubicBezTo>
                  <a:lnTo>
                    <a:pt x="490126" y="480252"/>
                  </a:lnTo>
                  <a:close/>
                  <a:moveTo>
                    <a:pt x="151337" y="315411"/>
                  </a:moveTo>
                  <a:lnTo>
                    <a:pt x="188565" y="433251"/>
                  </a:lnTo>
                  <a:lnTo>
                    <a:pt x="195621" y="455410"/>
                  </a:lnTo>
                  <a:lnTo>
                    <a:pt x="195714" y="455132"/>
                  </a:lnTo>
                  <a:lnTo>
                    <a:pt x="201841" y="473953"/>
                  </a:lnTo>
                  <a:lnTo>
                    <a:pt x="221523" y="418138"/>
                  </a:lnTo>
                  <a:cubicBezTo>
                    <a:pt x="173061" y="350828"/>
                    <a:pt x="231271" y="351384"/>
                    <a:pt x="234521" y="351570"/>
                  </a:cubicBezTo>
                  <a:cubicBezTo>
                    <a:pt x="237677" y="351384"/>
                    <a:pt x="295887" y="350828"/>
                    <a:pt x="247518" y="418138"/>
                  </a:cubicBezTo>
                  <a:lnTo>
                    <a:pt x="267200" y="473953"/>
                  </a:lnTo>
                  <a:lnTo>
                    <a:pt x="273235" y="455132"/>
                  </a:lnTo>
                  <a:lnTo>
                    <a:pt x="273327" y="455410"/>
                  </a:lnTo>
                  <a:lnTo>
                    <a:pt x="280383" y="433251"/>
                  </a:lnTo>
                  <a:lnTo>
                    <a:pt x="317705" y="315411"/>
                  </a:lnTo>
                  <a:cubicBezTo>
                    <a:pt x="317705" y="315411"/>
                    <a:pt x="365610" y="349066"/>
                    <a:pt x="424377" y="363993"/>
                  </a:cubicBezTo>
                  <a:cubicBezTo>
                    <a:pt x="437653" y="367331"/>
                    <a:pt x="447030" y="374377"/>
                    <a:pt x="453714" y="383185"/>
                  </a:cubicBezTo>
                  <a:cubicBezTo>
                    <a:pt x="385849" y="386523"/>
                    <a:pt x="331630" y="442615"/>
                    <a:pt x="331630" y="511131"/>
                  </a:cubicBezTo>
                  <a:cubicBezTo>
                    <a:pt x="331630" y="523091"/>
                    <a:pt x="333302" y="534588"/>
                    <a:pt x="336365" y="545528"/>
                  </a:cubicBezTo>
                  <a:cubicBezTo>
                    <a:pt x="306935" y="551276"/>
                    <a:pt x="272770" y="555263"/>
                    <a:pt x="234521" y="555263"/>
                  </a:cubicBezTo>
                  <a:cubicBezTo>
                    <a:pt x="91177" y="555263"/>
                    <a:pt x="5486" y="499634"/>
                    <a:pt x="5486" y="499634"/>
                  </a:cubicBezTo>
                  <a:cubicBezTo>
                    <a:pt x="2980" y="484800"/>
                    <a:pt x="380" y="450774"/>
                    <a:pt x="380" y="450774"/>
                  </a:cubicBezTo>
                  <a:cubicBezTo>
                    <a:pt x="-1291" y="425741"/>
                    <a:pt x="751" y="375119"/>
                    <a:pt x="44572" y="363993"/>
                  </a:cubicBezTo>
                  <a:cubicBezTo>
                    <a:pt x="103524" y="349066"/>
                    <a:pt x="151337" y="315411"/>
                    <a:pt x="151337" y="315411"/>
                  </a:cubicBezTo>
                  <a:close/>
                  <a:moveTo>
                    <a:pt x="227063" y="445"/>
                  </a:moveTo>
                  <a:cubicBezTo>
                    <a:pt x="253060" y="-1780"/>
                    <a:pt x="272743" y="4616"/>
                    <a:pt x="286856" y="13052"/>
                  </a:cubicBezTo>
                  <a:cubicBezTo>
                    <a:pt x="307839" y="24639"/>
                    <a:pt x="315917" y="40120"/>
                    <a:pt x="315917" y="40120"/>
                  </a:cubicBezTo>
                  <a:cubicBezTo>
                    <a:pt x="315917" y="40120"/>
                    <a:pt x="364197" y="43549"/>
                    <a:pt x="347856" y="141531"/>
                  </a:cubicBezTo>
                  <a:cubicBezTo>
                    <a:pt x="346834" y="146722"/>
                    <a:pt x="345535" y="151913"/>
                    <a:pt x="343678" y="157104"/>
                  </a:cubicBezTo>
                  <a:cubicBezTo>
                    <a:pt x="353334" y="156177"/>
                    <a:pt x="364661" y="161832"/>
                    <a:pt x="353891" y="199653"/>
                  </a:cubicBezTo>
                  <a:cubicBezTo>
                    <a:pt x="346092" y="227370"/>
                    <a:pt x="338850" y="234971"/>
                    <a:pt x="333279" y="235527"/>
                  </a:cubicBezTo>
                  <a:cubicBezTo>
                    <a:pt x="328172" y="268342"/>
                    <a:pt x="301897" y="310056"/>
                    <a:pt x="260859" y="324888"/>
                  </a:cubicBezTo>
                  <a:cubicBezTo>
                    <a:pt x="243775" y="331006"/>
                    <a:pt x="224927" y="331006"/>
                    <a:pt x="207843" y="324981"/>
                  </a:cubicBezTo>
                  <a:cubicBezTo>
                    <a:pt x="165970" y="310242"/>
                    <a:pt x="140623" y="268342"/>
                    <a:pt x="135516" y="235527"/>
                  </a:cubicBezTo>
                  <a:cubicBezTo>
                    <a:pt x="129945" y="235156"/>
                    <a:pt x="122703" y="227370"/>
                    <a:pt x="114904" y="199653"/>
                  </a:cubicBezTo>
                  <a:cubicBezTo>
                    <a:pt x="104134" y="161739"/>
                    <a:pt x="115461" y="156177"/>
                    <a:pt x="125396" y="157012"/>
                  </a:cubicBezTo>
                  <a:cubicBezTo>
                    <a:pt x="123539" y="151821"/>
                    <a:pt x="122146" y="146630"/>
                    <a:pt x="121218" y="141438"/>
                  </a:cubicBezTo>
                  <a:cubicBezTo>
                    <a:pt x="117690" y="123733"/>
                    <a:pt x="116854" y="107326"/>
                    <a:pt x="120939" y="91660"/>
                  </a:cubicBezTo>
                  <a:cubicBezTo>
                    <a:pt x="125767" y="70524"/>
                    <a:pt x="137280" y="53653"/>
                    <a:pt x="150000" y="40583"/>
                  </a:cubicBezTo>
                  <a:cubicBezTo>
                    <a:pt x="158171" y="32055"/>
                    <a:pt x="167362" y="24546"/>
                    <a:pt x="177018" y="18335"/>
                  </a:cubicBezTo>
                  <a:cubicBezTo>
                    <a:pt x="184910" y="12866"/>
                    <a:pt x="193731" y="8231"/>
                    <a:pt x="203294" y="4987"/>
                  </a:cubicBezTo>
                  <a:cubicBezTo>
                    <a:pt x="210722" y="2391"/>
                    <a:pt x="218614" y="816"/>
                    <a:pt x="227063" y="445"/>
                  </a:cubicBezTo>
                  <a:close/>
                </a:path>
              </a:pathLst>
            </a:custGeom>
            <a:solidFill>
              <a:srgbClr val="FFFFFF"/>
            </a:solidFill>
            <a:ln w="9525">
              <a:noFill/>
            </a:ln>
          </p:spPr>
          <p:txBody>
            <a:bodyPr/>
            <a:p>
              <a:endParaRPr lang="zh-CN" altLang="en-US"/>
            </a:p>
          </p:txBody>
        </p:sp>
      </p:grpSp>
      <p:grpSp>
        <p:nvGrpSpPr>
          <p:cNvPr id="33" name="组合 32"/>
          <p:cNvGrpSpPr/>
          <p:nvPr/>
        </p:nvGrpSpPr>
        <p:grpSpPr>
          <a:xfrm>
            <a:off x="7505383" y="3297238"/>
            <a:ext cx="2345187" cy="1944687"/>
            <a:chOff x="9132" y="4873"/>
            <a:chExt cx="3541" cy="3626"/>
          </a:xfrm>
        </p:grpSpPr>
        <p:sp>
          <p:nvSpPr>
            <p:cNvPr id="87061" name="五边形 33"/>
            <p:cNvSpPr/>
            <p:nvPr>
              <p:custDataLst>
                <p:tags r:id="rId27"/>
              </p:custDataLst>
            </p:nvPr>
          </p:nvSpPr>
          <p:spPr>
            <a:xfrm>
              <a:off x="9132" y="5137"/>
              <a:ext cx="1130" cy="870"/>
            </a:xfrm>
            <a:prstGeom prst="homePlate">
              <a:avLst>
                <a:gd name="adj" fmla="val 31918"/>
              </a:avLst>
            </a:prstGeom>
            <a:solidFill>
              <a:srgbClr val="F2F2F2"/>
            </a:solidFill>
            <a:ln w="19050">
              <a:noFill/>
            </a:ln>
          </p:spPr>
          <p:txBody>
            <a:bodyPr wrap="square" lIns="91440" tIns="45720" rIns="91440" bIns="45720" anchor="ctr" anchorCtr="1"/>
            <a:p>
              <a:pPr algn="ctr"/>
              <a:r>
                <a:rPr lang="en-US" altLang="zh-CN" i="1" dirty="0">
                  <a:solidFill>
                    <a:srgbClr val="404040"/>
                  </a:solidFill>
                  <a:latin typeface="Arial" panose="020B0604020202020204" pitchFamily="34" charset="0"/>
                  <a:ea typeface="微软雅黑" panose="020B0503020204020204" pitchFamily="34" charset="-122"/>
                </a:rPr>
                <a:t>03</a:t>
              </a:r>
              <a:endParaRPr lang="en-US" altLang="zh-CN" i="1" dirty="0">
                <a:solidFill>
                  <a:srgbClr val="404040"/>
                </a:solidFill>
                <a:latin typeface="Arial" panose="020B0604020202020204" pitchFamily="34" charset="0"/>
                <a:ea typeface="微软雅黑" panose="020B0503020204020204" pitchFamily="34" charset="-122"/>
              </a:endParaRPr>
            </a:p>
          </p:txBody>
        </p:sp>
        <p:sp>
          <p:nvSpPr>
            <p:cNvPr id="87062" name="燕尾形箭头 34"/>
            <p:cNvSpPr/>
            <p:nvPr>
              <p:custDataLst>
                <p:tags r:id="rId28"/>
              </p:custDataLst>
            </p:nvPr>
          </p:nvSpPr>
          <p:spPr>
            <a:xfrm>
              <a:off x="9787" y="4873"/>
              <a:ext cx="2823" cy="1409"/>
            </a:xfrm>
            <a:prstGeom prst="notchedRightArrow">
              <a:avLst>
                <a:gd name="adj1" fmla="val 100000"/>
                <a:gd name="adj2" fmla="val 31741"/>
              </a:avLst>
            </a:prstGeom>
            <a:solidFill>
              <a:srgbClr val="2F75B4"/>
            </a:solidFill>
            <a:ln w="19050">
              <a:noFill/>
            </a:ln>
          </p:spPr>
          <p:txBody>
            <a:bodyPr wrap="square" lIns="91440" tIns="45720" rIns="91440" bIns="45720" anchor="ctr" anchorCtr="0"/>
            <a:p>
              <a:pPr algn="ctr"/>
              <a:endParaRPr lang="zh-CN" altLang="zh-CN">
                <a:solidFill>
                  <a:srgbClr val="404040"/>
                </a:solidFill>
                <a:latin typeface="微软雅黑" panose="020B0503020204020204" pitchFamily="34" charset="-122"/>
                <a:ea typeface="宋体" panose="02010600030101010101" pitchFamily="2" charset="-122"/>
              </a:endParaRPr>
            </a:p>
          </p:txBody>
        </p:sp>
        <p:sp>
          <p:nvSpPr>
            <p:cNvPr id="36" name="文本框 35"/>
            <p:cNvSpPr txBox="1"/>
            <p:nvPr>
              <p:custDataLst>
                <p:tags r:id="rId29"/>
              </p:custDataLst>
            </p:nvPr>
          </p:nvSpPr>
          <p:spPr>
            <a:xfrm>
              <a:off x="9430" y="7282"/>
              <a:ext cx="3243" cy="1217"/>
            </a:xfrm>
            <a:prstGeom prst="rect">
              <a:avLst/>
            </a:prstGeom>
            <a:noFill/>
            <a:ln>
              <a:noFill/>
            </a:ln>
          </p:spPr>
          <p:txBody>
            <a:bodyPr wrap="square" lIns="91440" tIns="45720" rIns="91440" bIns="0" anchor="t" anchorCtr="0"/>
            <a:p>
              <a:pPr marR="0" algn="ctr" defTabSz="913765" fontAlgn="auto">
                <a:lnSpc>
                  <a:spcPct val="120000"/>
                </a:lnSpc>
                <a:spcBef>
                  <a:spcPts val="0"/>
                </a:spcBef>
                <a:spcAft>
                  <a:spcPts val="0"/>
                </a:spcAft>
                <a:buClrTx/>
                <a:buSzPct val="25000"/>
                <a:buFontTx/>
                <a:defRPr/>
              </a:pPr>
              <a:r>
                <a:rPr kumimoji="0" lang="zh-CN" altLang="en-US" sz="1400" kern="1200" cap="none" spc="300" normalizeH="0" noProof="0">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创意：策划的核心。</a:t>
              </a:r>
              <a:endParaRPr kumimoji="0" lang="zh-CN" altLang="en-US" sz="1400" kern="1200" cap="none" spc="300" normalizeH="0" noProof="0">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椭圆 36"/>
            <p:cNvSpPr/>
            <p:nvPr>
              <p:custDataLst>
                <p:tags r:id="rId30"/>
              </p:custDataLst>
            </p:nvPr>
          </p:nvSpPr>
          <p:spPr bwMode="auto">
            <a:xfrm>
              <a:off x="10640" y="5037"/>
              <a:ext cx="850" cy="1007"/>
            </a:xfrm>
            <a:prstGeom prst="ellipse">
              <a:avLst/>
            </a:prstGeom>
            <a:noFill/>
            <a:ln w="19050">
              <a:solidFill>
                <a:sysClr val="window" lastClr="FFFFFF"/>
              </a:solidFill>
              <a:round/>
            </a:ln>
          </p:spPr>
          <p:txBody>
            <a:bodyPr wrap="square" lIns="91440" tIns="45720" rIns="91440" bIns="45720" anchor="ctr">
              <a:normAutofit fontScale="90000"/>
            </a:bodyPr>
            <a:p>
              <a:pPr algn="ctr" fontAlgn="base"/>
              <a:endParaRPr strike="noStrike" noProof="1">
                <a:solidFill>
                  <a:srgbClr val="000000">
                    <a:lumMod val="75000"/>
                    <a:lumOff val="25000"/>
                  </a:srgbClr>
                </a:solidFill>
                <a:latin typeface="微软雅黑" panose="020B0503020204020204" pitchFamily="34" charset="-122"/>
                <a:cs typeface="微软雅黑" panose="020B0503020204020204" pitchFamily="34" charset="-122"/>
              </a:endParaRPr>
            </a:p>
          </p:txBody>
        </p:sp>
        <p:sp>
          <p:nvSpPr>
            <p:cNvPr id="87065" name="任意多边形 37"/>
            <p:cNvSpPr/>
            <p:nvPr>
              <p:custDataLst>
                <p:tags r:id="rId31"/>
              </p:custDataLst>
            </p:nvPr>
          </p:nvSpPr>
          <p:spPr>
            <a:xfrm>
              <a:off x="10900" y="5322"/>
              <a:ext cx="392" cy="504"/>
            </a:xfrm>
            <a:custGeom>
              <a:avLst/>
              <a:gdLst/>
              <a:ahLst/>
              <a:cxnLst>
                <a:cxn ang="0">
                  <a:pos x="392" y="436"/>
                </a:cxn>
                <a:cxn ang="0">
                  <a:pos x="392" y="504"/>
                </a:cxn>
                <a:cxn ang="0">
                  <a:pos x="0" y="504"/>
                </a:cxn>
                <a:cxn ang="0">
                  <a:pos x="0" y="436"/>
                </a:cxn>
                <a:cxn ang="0">
                  <a:pos x="51" y="350"/>
                </a:cxn>
                <a:cxn ang="0">
                  <a:pos x="115" y="315"/>
                </a:cxn>
                <a:cxn ang="0">
                  <a:pos x="160" y="422"/>
                </a:cxn>
                <a:cxn ang="0">
                  <a:pos x="182" y="350"/>
                </a:cxn>
                <a:cxn ang="0">
                  <a:pos x="196" y="353"/>
                </a:cxn>
                <a:cxn ang="0">
                  <a:pos x="209" y="350"/>
                </a:cxn>
                <a:cxn ang="0">
                  <a:pos x="230" y="419"/>
                </a:cxn>
                <a:cxn ang="0">
                  <a:pos x="274" y="314"/>
                </a:cxn>
                <a:cxn ang="0">
                  <a:pos x="340" y="350"/>
                </a:cxn>
                <a:cxn ang="0">
                  <a:pos x="392" y="436"/>
                </a:cxn>
                <a:cxn ang="0">
                  <a:pos x="57" y="202"/>
                </a:cxn>
                <a:cxn ang="0">
                  <a:pos x="57" y="153"/>
                </a:cxn>
                <a:cxn ang="0">
                  <a:pos x="67" y="134"/>
                </a:cxn>
                <a:cxn ang="0">
                  <a:pos x="196" y="0"/>
                </a:cxn>
                <a:cxn ang="0">
                  <a:pos x="324" y="134"/>
                </a:cxn>
                <a:cxn ang="0">
                  <a:pos x="334" y="153"/>
                </a:cxn>
                <a:cxn ang="0">
                  <a:pos x="334" y="202"/>
                </a:cxn>
                <a:cxn ang="0">
                  <a:pos x="314" y="225"/>
                </a:cxn>
                <a:cxn ang="0">
                  <a:pos x="294" y="202"/>
                </a:cxn>
                <a:cxn ang="0">
                  <a:pos x="294" y="192"/>
                </a:cxn>
                <a:cxn ang="0">
                  <a:pos x="196" y="314"/>
                </a:cxn>
                <a:cxn ang="0">
                  <a:pos x="97" y="192"/>
                </a:cxn>
                <a:cxn ang="0">
                  <a:pos x="97" y="202"/>
                </a:cxn>
                <a:cxn ang="0">
                  <a:pos x="83" y="224"/>
                </a:cxn>
                <a:cxn ang="0">
                  <a:pos x="134" y="300"/>
                </a:cxn>
                <a:cxn ang="0">
                  <a:pos x="149" y="302"/>
                </a:cxn>
                <a:cxn ang="0">
                  <a:pos x="159" y="326"/>
                </a:cxn>
                <a:cxn ang="0">
                  <a:pos x="137" y="329"/>
                </a:cxn>
                <a:cxn ang="0">
                  <a:pos x="126" y="312"/>
                </a:cxn>
                <a:cxn ang="0">
                  <a:pos x="69" y="223"/>
                </a:cxn>
                <a:cxn ang="0">
                  <a:pos x="57" y="202"/>
                </a:cxn>
                <a:cxn ang="0">
                  <a:pos x="80" y="128"/>
                </a:cxn>
                <a:cxn ang="0">
                  <a:pos x="82" y="128"/>
                </a:cxn>
                <a:cxn ang="0">
                  <a:pos x="85" y="131"/>
                </a:cxn>
                <a:cxn ang="0">
                  <a:pos x="95" y="143"/>
                </a:cxn>
                <a:cxn ang="0">
                  <a:pos x="196" y="44"/>
                </a:cxn>
                <a:cxn ang="0">
                  <a:pos x="296" y="143"/>
                </a:cxn>
                <a:cxn ang="0">
                  <a:pos x="311" y="130"/>
                </a:cxn>
                <a:cxn ang="0">
                  <a:pos x="196" y="14"/>
                </a:cxn>
                <a:cxn ang="0">
                  <a:pos x="80" y="128"/>
                </a:cxn>
              </a:cxnLst>
              <a:pathLst>
                <a:path w="409" h="451">
                  <a:moveTo>
                    <a:pt x="409" y="391"/>
                  </a:moveTo>
                  <a:lnTo>
                    <a:pt x="409" y="451"/>
                  </a:lnTo>
                  <a:lnTo>
                    <a:pt x="0" y="451"/>
                  </a:lnTo>
                  <a:lnTo>
                    <a:pt x="0" y="391"/>
                  </a:lnTo>
                  <a:cubicBezTo>
                    <a:pt x="0" y="363"/>
                    <a:pt x="25" y="328"/>
                    <a:pt x="54" y="314"/>
                  </a:cubicBezTo>
                  <a:lnTo>
                    <a:pt x="121" y="282"/>
                  </a:lnTo>
                  <a:lnTo>
                    <a:pt x="167" y="378"/>
                  </a:lnTo>
                  <a:lnTo>
                    <a:pt x="190" y="314"/>
                  </a:lnTo>
                  <a:cubicBezTo>
                    <a:pt x="195" y="315"/>
                    <a:pt x="200" y="316"/>
                    <a:pt x="205" y="316"/>
                  </a:cubicBezTo>
                  <a:cubicBezTo>
                    <a:pt x="209" y="316"/>
                    <a:pt x="214" y="315"/>
                    <a:pt x="219" y="314"/>
                  </a:cubicBezTo>
                  <a:lnTo>
                    <a:pt x="241" y="375"/>
                  </a:lnTo>
                  <a:lnTo>
                    <a:pt x="286" y="281"/>
                  </a:lnTo>
                  <a:lnTo>
                    <a:pt x="355" y="314"/>
                  </a:lnTo>
                  <a:cubicBezTo>
                    <a:pt x="385" y="328"/>
                    <a:pt x="409" y="363"/>
                    <a:pt x="409" y="391"/>
                  </a:cubicBezTo>
                  <a:close/>
                  <a:moveTo>
                    <a:pt x="60" y="181"/>
                  </a:moveTo>
                  <a:lnTo>
                    <a:pt x="60" y="137"/>
                  </a:lnTo>
                  <a:cubicBezTo>
                    <a:pt x="60" y="130"/>
                    <a:pt x="64" y="124"/>
                    <a:pt x="70" y="120"/>
                  </a:cubicBezTo>
                  <a:cubicBezTo>
                    <a:pt x="78" y="53"/>
                    <a:pt x="135" y="0"/>
                    <a:pt x="205" y="0"/>
                  </a:cubicBezTo>
                  <a:cubicBezTo>
                    <a:pt x="274" y="0"/>
                    <a:pt x="331" y="53"/>
                    <a:pt x="339" y="120"/>
                  </a:cubicBezTo>
                  <a:cubicBezTo>
                    <a:pt x="345" y="124"/>
                    <a:pt x="349" y="130"/>
                    <a:pt x="349" y="137"/>
                  </a:cubicBezTo>
                  <a:lnTo>
                    <a:pt x="349" y="181"/>
                  </a:lnTo>
                  <a:cubicBezTo>
                    <a:pt x="349" y="192"/>
                    <a:pt x="339" y="202"/>
                    <a:pt x="328" y="202"/>
                  </a:cubicBezTo>
                  <a:cubicBezTo>
                    <a:pt x="316" y="202"/>
                    <a:pt x="307" y="192"/>
                    <a:pt x="307" y="181"/>
                  </a:cubicBezTo>
                  <a:lnTo>
                    <a:pt x="307" y="172"/>
                  </a:lnTo>
                  <a:cubicBezTo>
                    <a:pt x="296" y="228"/>
                    <a:pt x="254" y="281"/>
                    <a:pt x="205" y="281"/>
                  </a:cubicBezTo>
                  <a:cubicBezTo>
                    <a:pt x="155" y="281"/>
                    <a:pt x="113" y="228"/>
                    <a:pt x="102" y="172"/>
                  </a:cubicBezTo>
                  <a:lnTo>
                    <a:pt x="102" y="181"/>
                  </a:lnTo>
                  <a:cubicBezTo>
                    <a:pt x="102" y="190"/>
                    <a:pt x="96" y="198"/>
                    <a:pt x="87" y="201"/>
                  </a:cubicBezTo>
                  <a:cubicBezTo>
                    <a:pt x="96" y="229"/>
                    <a:pt x="114" y="253"/>
                    <a:pt x="140" y="269"/>
                  </a:cubicBezTo>
                  <a:cubicBezTo>
                    <a:pt x="144" y="268"/>
                    <a:pt x="150" y="268"/>
                    <a:pt x="156" y="271"/>
                  </a:cubicBezTo>
                  <a:cubicBezTo>
                    <a:pt x="165" y="276"/>
                    <a:pt x="170" y="285"/>
                    <a:pt x="166" y="292"/>
                  </a:cubicBezTo>
                  <a:cubicBezTo>
                    <a:pt x="163" y="298"/>
                    <a:pt x="153" y="300"/>
                    <a:pt x="143" y="295"/>
                  </a:cubicBezTo>
                  <a:cubicBezTo>
                    <a:pt x="137" y="292"/>
                    <a:pt x="132" y="286"/>
                    <a:pt x="132" y="280"/>
                  </a:cubicBezTo>
                  <a:cubicBezTo>
                    <a:pt x="103" y="261"/>
                    <a:pt x="82" y="233"/>
                    <a:pt x="73" y="200"/>
                  </a:cubicBezTo>
                  <a:cubicBezTo>
                    <a:pt x="66" y="197"/>
                    <a:pt x="60" y="190"/>
                    <a:pt x="60" y="181"/>
                  </a:cubicBezTo>
                  <a:close/>
                  <a:moveTo>
                    <a:pt x="84" y="115"/>
                  </a:moveTo>
                  <a:cubicBezTo>
                    <a:pt x="85" y="115"/>
                    <a:pt x="85" y="115"/>
                    <a:pt x="86" y="115"/>
                  </a:cubicBezTo>
                  <a:cubicBezTo>
                    <a:pt x="88" y="116"/>
                    <a:pt x="89" y="117"/>
                    <a:pt x="89" y="118"/>
                  </a:cubicBezTo>
                  <a:cubicBezTo>
                    <a:pt x="94" y="120"/>
                    <a:pt x="98" y="124"/>
                    <a:pt x="100" y="128"/>
                  </a:cubicBezTo>
                  <a:cubicBezTo>
                    <a:pt x="106" y="70"/>
                    <a:pt x="150" y="40"/>
                    <a:pt x="205" y="40"/>
                  </a:cubicBezTo>
                  <a:cubicBezTo>
                    <a:pt x="259" y="40"/>
                    <a:pt x="303" y="70"/>
                    <a:pt x="309" y="128"/>
                  </a:cubicBezTo>
                  <a:cubicBezTo>
                    <a:pt x="312" y="122"/>
                    <a:pt x="318" y="118"/>
                    <a:pt x="325" y="117"/>
                  </a:cubicBezTo>
                  <a:cubicBezTo>
                    <a:pt x="316" y="58"/>
                    <a:pt x="266" y="13"/>
                    <a:pt x="205" y="13"/>
                  </a:cubicBezTo>
                  <a:cubicBezTo>
                    <a:pt x="144" y="13"/>
                    <a:pt x="94" y="57"/>
                    <a:pt x="84" y="115"/>
                  </a:cubicBezTo>
                  <a:close/>
                </a:path>
              </a:pathLst>
            </a:custGeom>
            <a:solidFill>
              <a:srgbClr val="FFFFFF"/>
            </a:solidFill>
            <a:ln w="9525">
              <a:noFill/>
            </a:ln>
          </p:spPr>
          <p:txBody>
            <a:bodyPr/>
            <a:p>
              <a:endParaRPr lang="zh-CN" altLang="en-US"/>
            </a:p>
          </p:txBody>
        </p:sp>
      </p:grpSp>
    </p:spTree>
    <p:custDataLst>
      <p:tags r:id="rId32"/>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par>
                          <p:cTn id="10" fill="hold">
                            <p:stCondLst>
                              <p:cond delay="1000"/>
                            </p:stCondLst>
                            <p:childTnLst>
                              <p:par>
                                <p:cTn id="11" presetID="1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p:tgtEl>
                                          <p:spTgt spid="4"/>
                                        </p:tgtEl>
                                        <p:attrNameLst>
                                          <p:attrName>ppt_x</p:attrName>
                                        </p:attrNameLst>
                                      </p:cBhvr>
                                      <p:tavLst>
                                        <p:tav tm="0">
                                          <p:val>
                                            <p:strVal val="#ppt_x-#ppt_w*1.125000"/>
                                          </p:val>
                                        </p:tav>
                                        <p:tav tm="100000">
                                          <p:val>
                                            <p:strVal val="#ppt_x"/>
                                          </p:val>
                                        </p:tav>
                                      </p:tavLst>
                                    </p:anim>
                                    <p:animEffect transition="in" filter="wipe(right)">
                                      <p:cBhvr>
                                        <p:cTn id="14" dur="500"/>
                                        <p:tgtEl>
                                          <p:spTgt spid="4"/>
                                        </p:tgtEl>
                                      </p:cBhvr>
                                    </p:animEffect>
                                  </p:childTnLst>
                                </p:cTn>
                              </p:par>
                            </p:childTnLst>
                          </p:cTn>
                        </p:par>
                        <p:par>
                          <p:cTn id="15" fill="hold">
                            <p:stCondLst>
                              <p:cond delay="1500"/>
                            </p:stCondLst>
                            <p:childTnLst>
                              <p:par>
                                <p:cTn id="16" presetID="12" presetClass="entr" presetSubtype="8" fill="hold" nodeType="after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p:cTn id="18" dur="500"/>
                                        <p:tgtEl>
                                          <p:spTgt spid="26"/>
                                        </p:tgtEl>
                                        <p:attrNameLst>
                                          <p:attrName>ppt_x</p:attrName>
                                        </p:attrNameLst>
                                      </p:cBhvr>
                                      <p:tavLst>
                                        <p:tav tm="0">
                                          <p:val>
                                            <p:strVal val="#ppt_x-#ppt_w*1.125000"/>
                                          </p:val>
                                        </p:tav>
                                        <p:tav tm="100000">
                                          <p:val>
                                            <p:strVal val="#ppt_x"/>
                                          </p:val>
                                        </p:tav>
                                      </p:tavLst>
                                    </p:anim>
                                    <p:animEffect transition="in" filter="wipe(right)">
                                      <p:cBhvr>
                                        <p:cTn id="19" dur="500"/>
                                        <p:tgtEl>
                                          <p:spTgt spid="26"/>
                                        </p:tgtEl>
                                      </p:cBhvr>
                                    </p:animEffect>
                                  </p:childTnLst>
                                </p:cTn>
                              </p:par>
                            </p:childTnLst>
                          </p:cTn>
                        </p:par>
                        <p:par>
                          <p:cTn id="20" fill="hold">
                            <p:stCondLst>
                              <p:cond delay="2000"/>
                            </p:stCondLst>
                            <p:childTnLst>
                              <p:par>
                                <p:cTn id="21" presetID="12" presetClass="entr" presetSubtype="8" fill="hold" nodeType="after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p:cTn id="23" dur="500"/>
                                        <p:tgtEl>
                                          <p:spTgt spid="33"/>
                                        </p:tgtEl>
                                        <p:attrNameLst>
                                          <p:attrName>ppt_x</p:attrName>
                                        </p:attrNameLst>
                                      </p:cBhvr>
                                      <p:tavLst>
                                        <p:tav tm="0">
                                          <p:val>
                                            <p:strVal val="#ppt_x-#ppt_w*1.125000"/>
                                          </p:val>
                                        </p:tav>
                                        <p:tav tm="100000">
                                          <p:val>
                                            <p:strVal val="#ppt_x"/>
                                          </p:val>
                                        </p:tav>
                                      </p:tavLst>
                                    </p:anim>
                                    <p:animEffect transition="in" filter="wipe(right)">
                                      <p:cBhvr>
                                        <p:cTn id="2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4210"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lang="zh-CN" altLang="en-US" sz="2800" spc="3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94214" name="组合 1"/>
          <p:cNvGrpSpPr/>
          <p:nvPr/>
        </p:nvGrpSpPr>
        <p:grpSpPr>
          <a:xfrm>
            <a:off x="767398" y="2695258"/>
            <a:ext cx="3219450" cy="3163887"/>
            <a:chOff x="1713" y="2088"/>
            <a:chExt cx="6072" cy="6234"/>
          </a:xfrm>
        </p:grpSpPr>
        <p:sp>
          <p:nvSpPr>
            <p:cNvPr id="94215" name="任意多边形 21"/>
            <p:cNvSpPr/>
            <p:nvPr>
              <p:custDataLst>
                <p:tags r:id="rId1"/>
              </p:custDataLst>
            </p:nvPr>
          </p:nvSpPr>
          <p:spPr>
            <a:xfrm>
              <a:off x="3342" y="2814"/>
              <a:ext cx="4361" cy="5509"/>
            </a:xfrm>
            <a:custGeom>
              <a:avLst/>
              <a:gdLst/>
              <a:ahLst/>
              <a:cxnLst>
                <a:cxn ang="0">
                  <a:pos x="92" y="0"/>
                </a:cxn>
                <a:cxn ang="0">
                  <a:pos x="0" y="256"/>
                </a:cxn>
                <a:cxn ang="0">
                  <a:pos x="0" y="5108"/>
                </a:cxn>
                <a:cxn ang="0">
                  <a:pos x="401" y="5509"/>
                </a:cxn>
                <a:cxn ang="0">
                  <a:pos x="4021" y="5509"/>
                </a:cxn>
                <a:cxn ang="0">
                  <a:pos x="4361" y="5334"/>
                </a:cxn>
                <a:cxn ang="0">
                  <a:pos x="4042" y="5488"/>
                </a:cxn>
                <a:cxn ang="0">
                  <a:pos x="431" y="5488"/>
                </a:cxn>
                <a:cxn ang="0">
                  <a:pos x="20" y="5077"/>
                </a:cxn>
                <a:cxn ang="0">
                  <a:pos x="20" y="226"/>
                </a:cxn>
                <a:cxn ang="0">
                  <a:pos x="92" y="0"/>
                </a:cxn>
              </a:cxnLst>
              <a:pathLst>
                <a:path w="424" h="536">
                  <a:moveTo>
                    <a:pt x="9" y="0"/>
                  </a:moveTo>
                  <a:cubicBezTo>
                    <a:pt x="3" y="6"/>
                    <a:pt x="0" y="15"/>
                    <a:pt x="0" y="25"/>
                  </a:cubicBezTo>
                  <a:cubicBezTo>
                    <a:pt x="0" y="497"/>
                    <a:pt x="0" y="497"/>
                    <a:pt x="0" y="497"/>
                  </a:cubicBezTo>
                  <a:cubicBezTo>
                    <a:pt x="0" y="519"/>
                    <a:pt x="18" y="536"/>
                    <a:pt x="39" y="536"/>
                  </a:cubicBezTo>
                  <a:cubicBezTo>
                    <a:pt x="391" y="536"/>
                    <a:pt x="391" y="536"/>
                    <a:pt x="391" y="536"/>
                  </a:cubicBezTo>
                  <a:cubicBezTo>
                    <a:pt x="405" y="536"/>
                    <a:pt x="416" y="530"/>
                    <a:pt x="424" y="519"/>
                  </a:cubicBezTo>
                  <a:cubicBezTo>
                    <a:pt x="416" y="528"/>
                    <a:pt x="405" y="534"/>
                    <a:pt x="393" y="534"/>
                  </a:cubicBezTo>
                  <a:cubicBezTo>
                    <a:pt x="42" y="534"/>
                    <a:pt x="42" y="534"/>
                    <a:pt x="42" y="534"/>
                  </a:cubicBezTo>
                  <a:cubicBezTo>
                    <a:pt x="20" y="534"/>
                    <a:pt x="2" y="516"/>
                    <a:pt x="2" y="494"/>
                  </a:cubicBezTo>
                  <a:cubicBezTo>
                    <a:pt x="2" y="22"/>
                    <a:pt x="2" y="22"/>
                    <a:pt x="2" y="22"/>
                  </a:cubicBezTo>
                  <a:cubicBezTo>
                    <a:pt x="2" y="14"/>
                    <a:pt x="5" y="6"/>
                    <a:pt x="9" y="0"/>
                  </a:cubicBezTo>
                </a:path>
              </a:pathLst>
            </a:custGeom>
            <a:solidFill>
              <a:srgbClr val="939598"/>
            </a:solidFill>
            <a:ln w="9525">
              <a:noFill/>
            </a:ln>
          </p:spPr>
          <p:txBody>
            <a:bodyPr/>
            <a:p>
              <a:endParaRPr lang="zh-CN" altLang="en-US"/>
            </a:p>
          </p:txBody>
        </p:sp>
        <p:sp>
          <p:nvSpPr>
            <p:cNvPr id="94216" name="任意多边形 22"/>
            <p:cNvSpPr/>
            <p:nvPr>
              <p:custDataLst>
                <p:tags r:id="rId2"/>
              </p:custDataLst>
            </p:nvPr>
          </p:nvSpPr>
          <p:spPr>
            <a:xfrm>
              <a:off x="3363" y="2642"/>
              <a:ext cx="4423" cy="5661"/>
            </a:xfrm>
            <a:custGeom>
              <a:avLst/>
              <a:gdLst/>
              <a:ahLst/>
              <a:cxnLst>
                <a:cxn ang="0">
                  <a:pos x="4423" y="5250"/>
                </a:cxn>
                <a:cxn ang="0">
                  <a:pos x="4021" y="5661"/>
                </a:cxn>
                <a:cxn ang="0">
                  <a:pos x="411" y="5661"/>
                </a:cxn>
                <a:cxn ang="0">
                  <a:pos x="0" y="5250"/>
                </a:cxn>
                <a:cxn ang="0">
                  <a:pos x="0" y="400"/>
                </a:cxn>
                <a:cxn ang="0">
                  <a:pos x="411" y="0"/>
                </a:cxn>
                <a:cxn ang="0">
                  <a:pos x="4021" y="0"/>
                </a:cxn>
                <a:cxn ang="0">
                  <a:pos x="4423" y="400"/>
                </a:cxn>
                <a:cxn ang="0">
                  <a:pos x="4423" y="5250"/>
                </a:cxn>
              </a:cxnLst>
              <a:pathLst>
                <a:path w="430" h="551">
                  <a:moveTo>
                    <a:pt x="430" y="511"/>
                  </a:moveTo>
                  <a:cubicBezTo>
                    <a:pt x="430" y="533"/>
                    <a:pt x="413" y="551"/>
                    <a:pt x="391" y="551"/>
                  </a:cubicBezTo>
                  <a:cubicBezTo>
                    <a:pt x="40" y="551"/>
                    <a:pt x="40" y="551"/>
                    <a:pt x="40" y="551"/>
                  </a:cubicBezTo>
                  <a:cubicBezTo>
                    <a:pt x="18" y="551"/>
                    <a:pt x="0" y="533"/>
                    <a:pt x="0" y="511"/>
                  </a:cubicBezTo>
                  <a:cubicBezTo>
                    <a:pt x="0" y="39"/>
                    <a:pt x="0" y="39"/>
                    <a:pt x="0" y="39"/>
                  </a:cubicBezTo>
                  <a:cubicBezTo>
                    <a:pt x="0" y="17"/>
                    <a:pt x="18" y="0"/>
                    <a:pt x="40" y="0"/>
                  </a:cubicBezTo>
                  <a:cubicBezTo>
                    <a:pt x="391" y="0"/>
                    <a:pt x="391" y="0"/>
                    <a:pt x="391" y="0"/>
                  </a:cubicBezTo>
                  <a:cubicBezTo>
                    <a:pt x="413" y="0"/>
                    <a:pt x="430" y="17"/>
                    <a:pt x="430" y="39"/>
                  </a:cubicBezTo>
                  <a:cubicBezTo>
                    <a:pt x="430" y="511"/>
                    <a:pt x="430" y="511"/>
                    <a:pt x="430" y="511"/>
                  </a:cubicBezTo>
                </a:path>
              </a:pathLst>
            </a:custGeom>
            <a:solidFill>
              <a:srgbClr val="D9DDE4"/>
            </a:solidFill>
            <a:ln w="9525">
              <a:noFill/>
            </a:ln>
          </p:spPr>
          <p:txBody>
            <a:bodyPr/>
            <a:p>
              <a:endParaRPr lang="zh-CN" altLang="en-US"/>
            </a:p>
          </p:txBody>
        </p:sp>
        <p:sp>
          <p:nvSpPr>
            <p:cNvPr id="94217" name="任意多边形 23"/>
            <p:cNvSpPr/>
            <p:nvPr>
              <p:custDataLst>
                <p:tags r:id="rId3"/>
              </p:custDataLst>
            </p:nvPr>
          </p:nvSpPr>
          <p:spPr>
            <a:xfrm>
              <a:off x="3569" y="2969"/>
              <a:ext cx="3990" cy="5086"/>
            </a:xfrm>
            <a:custGeom>
              <a:avLst/>
              <a:gdLst/>
              <a:ahLst/>
              <a:cxnLst>
                <a:cxn ang="0">
                  <a:pos x="3990" y="0"/>
                </a:cxn>
                <a:cxn ang="0">
                  <a:pos x="3969" y="0"/>
                </a:cxn>
                <a:cxn ang="0">
                  <a:pos x="3969" y="5055"/>
                </a:cxn>
                <a:cxn ang="0">
                  <a:pos x="914" y="5055"/>
                </a:cxn>
                <a:cxn ang="0">
                  <a:pos x="0" y="4171"/>
                </a:cxn>
                <a:cxn ang="0">
                  <a:pos x="0" y="4171"/>
                </a:cxn>
                <a:cxn ang="0">
                  <a:pos x="935" y="5086"/>
                </a:cxn>
                <a:cxn ang="0">
                  <a:pos x="3990" y="5086"/>
                </a:cxn>
                <a:cxn ang="0">
                  <a:pos x="3990" y="0"/>
                </a:cxn>
              </a:cxnLst>
              <a:pathLst>
                <a:path w="1549" h="1974">
                  <a:moveTo>
                    <a:pt x="1549" y="0"/>
                  </a:moveTo>
                  <a:lnTo>
                    <a:pt x="1541" y="0"/>
                  </a:lnTo>
                  <a:lnTo>
                    <a:pt x="1541" y="1962"/>
                  </a:lnTo>
                  <a:lnTo>
                    <a:pt x="355" y="1962"/>
                  </a:lnTo>
                  <a:lnTo>
                    <a:pt x="0" y="1619"/>
                  </a:lnTo>
                  <a:lnTo>
                    <a:pt x="0" y="1619"/>
                  </a:lnTo>
                  <a:lnTo>
                    <a:pt x="363" y="1974"/>
                  </a:lnTo>
                  <a:lnTo>
                    <a:pt x="1549" y="1974"/>
                  </a:lnTo>
                  <a:lnTo>
                    <a:pt x="1549" y="0"/>
                  </a:lnTo>
                </a:path>
              </a:pathLst>
            </a:custGeom>
            <a:noFill/>
            <a:ln w="9525">
              <a:noFill/>
            </a:ln>
          </p:spPr>
          <p:txBody>
            <a:bodyPr/>
            <a:p>
              <a:endParaRPr lang="zh-CN" altLang="en-US"/>
            </a:p>
          </p:txBody>
        </p:sp>
        <p:sp>
          <p:nvSpPr>
            <p:cNvPr id="94218" name="任意多边形 24"/>
            <p:cNvSpPr/>
            <p:nvPr>
              <p:custDataLst>
                <p:tags r:id="rId4"/>
              </p:custDataLst>
            </p:nvPr>
          </p:nvSpPr>
          <p:spPr>
            <a:xfrm>
              <a:off x="3538" y="2948"/>
              <a:ext cx="4001" cy="5076"/>
            </a:xfrm>
            <a:custGeom>
              <a:avLst/>
              <a:gdLst/>
              <a:ahLst/>
              <a:cxnLst>
                <a:cxn ang="0">
                  <a:pos x="945" y="5076"/>
                </a:cxn>
                <a:cxn ang="0">
                  <a:pos x="4001" y="5076"/>
                </a:cxn>
                <a:cxn ang="0">
                  <a:pos x="4001" y="0"/>
                </a:cxn>
                <a:cxn ang="0">
                  <a:pos x="0" y="0"/>
                </a:cxn>
                <a:cxn ang="0">
                  <a:pos x="0" y="4171"/>
                </a:cxn>
                <a:cxn ang="0">
                  <a:pos x="945" y="5076"/>
                </a:cxn>
              </a:cxnLst>
              <a:pathLst>
                <a:path w="1553" h="1970">
                  <a:moveTo>
                    <a:pt x="367" y="1970"/>
                  </a:moveTo>
                  <a:lnTo>
                    <a:pt x="1553" y="1970"/>
                  </a:lnTo>
                  <a:lnTo>
                    <a:pt x="1553" y="0"/>
                  </a:lnTo>
                  <a:lnTo>
                    <a:pt x="0" y="0"/>
                  </a:lnTo>
                  <a:lnTo>
                    <a:pt x="0" y="1619"/>
                  </a:lnTo>
                  <a:lnTo>
                    <a:pt x="367" y="1970"/>
                  </a:lnTo>
                  <a:close/>
                </a:path>
              </a:pathLst>
            </a:custGeom>
            <a:solidFill>
              <a:srgbClr val="FFFFFF"/>
            </a:solidFill>
            <a:ln w="9525">
              <a:noFill/>
            </a:ln>
          </p:spPr>
          <p:txBody>
            <a:bodyPr/>
            <a:p>
              <a:endParaRPr lang="zh-CN" altLang="en-US"/>
            </a:p>
          </p:txBody>
        </p:sp>
        <p:sp>
          <p:nvSpPr>
            <p:cNvPr id="94219" name="任意多边形 25"/>
            <p:cNvSpPr/>
            <p:nvPr>
              <p:custDataLst>
                <p:tags r:id="rId5"/>
              </p:custDataLst>
            </p:nvPr>
          </p:nvSpPr>
          <p:spPr>
            <a:xfrm>
              <a:off x="3738" y="3148"/>
              <a:ext cx="4001" cy="5076"/>
            </a:xfrm>
            <a:custGeom>
              <a:avLst/>
              <a:gdLst/>
              <a:ahLst/>
              <a:cxnLst>
                <a:cxn ang="0">
                  <a:pos x="945" y="5076"/>
                </a:cxn>
                <a:cxn ang="0">
                  <a:pos x="4001" y="5076"/>
                </a:cxn>
                <a:cxn ang="0">
                  <a:pos x="4001" y="0"/>
                </a:cxn>
                <a:cxn ang="0">
                  <a:pos x="0" y="0"/>
                </a:cxn>
                <a:cxn ang="0">
                  <a:pos x="0" y="4171"/>
                </a:cxn>
                <a:cxn ang="0">
                  <a:pos x="945" y="5076"/>
                </a:cxn>
              </a:cxnLst>
              <a:pathLst>
                <a:path w="1553" h="1970">
                  <a:moveTo>
                    <a:pt x="367" y="1970"/>
                  </a:moveTo>
                  <a:lnTo>
                    <a:pt x="1553" y="1970"/>
                  </a:lnTo>
                  <a:lnTo>
                    <a:pt x="1553" y="0"/>
                  </a:lnTo>
                  <a:lnTo>
                    <a:pt x="0" y="0"/>
                  </a:lnTo>
                  <a:lnTo>
                    <a:pt x="0" y="1619"/>
                  </a:lnTo>
                  <a:lnTo>
                    <a:pt x="367" y="1970"/>
                  </a:lnTo>
                </a:path>
              </a:pathLst>
            </a:custGeom>
            <a:noFill/>
            <a:ln w="9525">
              <a:noFill/>
            </a:ln>
          </p:spPr>
          <p:txBody>
            <a:bodyPr/>
            <a:p>
              <a:endParaRPr lang="zh-CN" altLang="en-US"/>
            </a:p>
          </p:txBody>
        </p:sp>
        <p:sp>
          <p:nvSpPr>
            <p:cNvPr id="94220" name="矩形 68"/>
            <p:cNvSpPr/>
            <p:nvPr>
              <p:custDataLst>
                <p:tags r:id="rId6"/>
              </p:custDataLst>
            </p:nvPr>
          </p:nvSpPr>
          <p:spPr>
            <a:xfrm>
              <a:off x="5668" y="7357"/>
              <a:ext cx="1409" cy="175"/>
            </a:xfrm>
            <a:prstGeom prst="rect">
              <a:avLst/>
            </a:prstGeom>
            <a:solidFill>
              <a:srgbClr val="8D98AD"/>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94221" name="矩形 69"/>
            <p:cNvSpPr/>
            <p:nvPr>
              <p:custDataLst>
                <p:tags r:id="rId7"/>
              </p:custDataLst>
            </p:nvPr>
          </p:nvSpPr>
          <p:spPr>
            <a:xfrm>
              <a:off x="4022" y="4214"/>
              <a:ext cx="3055" cy="82"/>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94222" name="矩形 70"/>
            <p:cNvSpPr/>
            <p:nvPr>
              <p:custDataLst>
                <p:tags r:id="rId8"/>
              </p:custDataLst>
            </p:nvPr>
          </p:nvSpPr>
          <p:spPr>
            <a:xfrm>
              <a:off x="4022" y="4530"/>
              <a:ext cx="3055" cy="93"/>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94223" name="矩形 71"/>
            <p:cNvSpPr/>
            <p:nvPr>
              <p:custDataLst>
                <p:tags r:id="rId9"/>
              </p:custDataLst>
            </p:nvPr>
          </p:nvSpPr>
          <p:spPr>
            <a:xfrm>
              <a:off x="4022" y="4860"/>
              <a:ext cx="3055" cy="82"/>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94224" name="矩形 72"/>
            <p:cNvSpPr/>
            <p:nvPr>
              <p:custDataLst>
                <p:tags r:id="rId10"/>
              </p:custDataLst>
            </p:nvPr>
          </p:nvSpPr>
          <p:spPr>
            <a:xfrm>
              <a:off x="4022" y="5180"/>
              <a:ext cx="3055" cy="93"/>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94225" name="矩形 13"/>
            <p:cNvSpPr/>
            <p:nvPr>
              <p:custDataLst>
                <p:tags r:id="rId11"/>
              </p:custDataLst>
            </p:nvPr>
          </p:nvSpPr>
          <p:spPr>
            <a:xfrm>
              <a:off x="4022" y="5507"/>
              <a:ext cx="3055" cy="93"/>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94226" name="矩形 14"/>
            <p:cNvSpPr/>
            <p:nvPr>
              <p:custDataLst>
                <p:tags r:id="rId12"/>
              </p:custDataLst>
            </p:nvPr>
          </p:nvSpPr>
          <p:spPr>
            <a:xfrm>
              <a:off x="4022" y="5837"/>
              <a:ext cx="3055" cy="82"/>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94227" name="矩形 16"/>
            <p:cNvSpPr/>
            <p:nvPr>
              <p:custDataLst>
                <p:tags r:id="rId13"/>
              </p:custDataLst>
            </p:nvPr>
          </p:nvSpPr>
          <p:spPr>
            <a:xfrm>
              <a:off x="4022" y="6154"/>
              <a:ext cx="3055" cy="93"/>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94228" name="矩形 19"/>
            <p:cNvSpPr/>
            <p:nvPr>
              <p:custDataLst>
                <p:tags r:id="rId14"/>
              </p:custDataLst>
            </p:nvPr>
          </p:nvSpPr>
          <p:spPr>
            <a:xfrm>
              <a:off x="4022" y="6484"/>
              <a:ext cx="3055" cy="82"/>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94229" name="矩形 20"/>
            <p:cNvSpPr/>
            <p:nvPr>
              <p:custDataLst>
                <p:tags r:id="rId15"/>
              </p:custDataLst>
            </p:nvPr>
          </p:nvSpPr>
          <p:spPr>
            <a:xfrm>
              <a:off x="4022" y="6813"/>
              <a:ext cx="3055" cy="82"/>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94230" name="矩形 22"/>
            <p:cNvSpPr/>
            <p:nvPr>
              <p:custDataLst>
                <p:tags r:id="rId16"/>
              </p:custDataLst>
            </p:nvPr>
          </p:nvSpPr>
          <p:spPr>
            <a:xfrm>
              <a:off x="4504" y="3536"/>
              <a:ext cx="2151" cy="173"/>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94231" name="任意多边形 37"/>
            <p:cNvSpPr/>
            <p:nvPr>
              <p:custDataLst>
                <p:tags r:id="rId17"/>
              </p:custDataLst>
            </p:nvPr>
          </p:nvSpPr>
          <p:spPr>
            <a:xfrm>
              <a:off x="3538" y="7120"/>
              <a:ext cx="966" cy="904"/>
            </a:xfrm>
            <a:custGeom>
              <a:avLst/>
              <a:gdLst/>
              <a:ahLst/>
              <a:cxnLst>
                <a:cxn ang="0">
                  <a:pos x="966" y="0"/>
                </a:cxn>
                <a:cxn ang="0">
                  <a:pos x="0" y="0"/>
                </a:cxn>
                <a:cxn ang="0">
                  <a:pos x="945" y="904"/>
                </a:cxn>
                <a:cxn ang="0">
                  <a:pos x="966" y="0"/>
                </a:cxn>
              </a:cxnLst>
              <a:pathLst>
                <a:path w="375" h="351">
                  <a:moveTo>
                    <a:pt x="375" y="0"/>
                  </a:moveTo>
                  <a:lnTo>
                    <a:pt x="0" y="0"/>
                  </a:lnTo>
                  <a:lnTo>
                    <a:pt x="367" y="351"/>
                  </a:lnTo>
                  <a:lnTo>
                    <a:pt x="375" y="0"/>
                  </a:lnTo>
                  <a:close/>
                </a:path>
              </a:pathLst>
            </a:custGeom>
            <a:solidFill>
              <a:srgbClr val="BCBCB8"/>
            </a:solidFill>
            <a:ln w="9525">
              <a:noFill/>
            </a:ln>
          </p:spPr>
          <p:txBody>
            <a:bodyPr/>
            <a:p>
              <a:endParaRPr lang="zh-CN" altLang="en-US"/>
            </a:p>
          </p:txBody>
        </p:sp>
        <p:sp>
          <p:nvSpPr>
            <p:cNvPr id="94232" name="任意多边形 38"/>
            <p:cNvSpPr/>
            <p:nvPr>
              <p:custDataLst>
                <p:tags r:id="rId18"/>
              </p:custDataLst>
            </p:nvPr>
          </p:nvSpPr>
          <p:spPr>
            <a:xfrm>
              <a:off x="3738" y="7320"/>
              <a:ext cx="966" cy="904"/>
            </a:xfrm>
            <a:custGeom>
              <a:avLst/>
              <a:gdLst/>
              <a:ahLst/>
              <a:cxnLst>
                <a:cxn ang="0">
                  <a:pos x="966" y="0"/>
                </a:cxn>
                <a:cxn ang="0">
                  <a:pos x="0" y="0"/>
                </a:cxn>
                <a:cxn ang="0">
                  <a:pos x="945" y="904"/>
                </a:cxn>
                <a:cxn ang="0">
                  <a:pos x="966" y="0"/>
                </a:cxn>
              </a:cxnLst>
              <a:pathLst>
                <a:path w="375" h="351">
                  <a:moveTo>
                    <a:pt x="375" y="0"/>
                  </a:moveTo>
                  <a:lnTo>
                    <a:pt x="0" y="0"/>
                  </a:lnTo>
                  <a:lnTo>
                    <a:pt x="367" y="351"/>
                  </a:lnTo>
                  <a:lnTo>
                    <a:pt x="375" y="0"/>
                  </a:lnTo>
                </a:path>
              </a:pathLst>
            </a:custGeom>
            <a:noFill/>
            <a:ln w="9525">
              <a:noFill/>
            </a:ln>
          </p:spPr>
          <p:txBody>
            <a:bodyPr/>
            <a:p>
              <a:endParaRPr lang="zh-CN" altLang="en-US"/>
            </a:p>
          </p:txBody>
        </p:sp>
        <p:sp>
          <p:nvSpPr>
            <p:cNvPr id="94233" name="任意多边形 39"/>
            <p:cNvSpPr/>
            <p:nvPr>
              <p:custDataLst>
                <p:tags r:id="rId19"/>
              </p:custDataLst>
            </p:nvPr>
          </p:nvSpPr>
          <p:spPr>
            <a:xfrm>
              <a:off x="3538" y="7120"/>
              <a:ext cx="945" cy="904"/>
            </a:xfrm>
            <a:custGeom>
              <a:avLst/>
              <a:gdLst/>
              <a:ahLst/>
              <a:cxnLst>
                <a:cxn ang="0">
                  <a:pos x="903" y="51"/>
                </a:cxn>
                <a:cxn ang="0">
                  <a:pos x="0" y="0"/>
                </a:cxn>
                <a:cxn ang="0">
                  <a:pos x="945" y="904"/>
                </a:cxn>
                <a:cxn ang="0">
                  <a:pos x="903" y="51"/>
                </a:cxn>
              </a:cxnLst>
              <a:pathLst>
                <a:path w="367" h="351">
                  <a:moveTo>
                    <a:pt x="351" y="20"/>
                  </a:moveTo>
                  <a:lnTo>
                    <a:pt x="0" y="0"/>
                  </a:lnTo>
                  <a:lnTo>
                    <a:pt x="367" y="351"/>
                  </a:lnTo>
                  <a:lnTo>
                    <a:pt x="351" y="20"/>
                  </a:lnTo>
                  <a:close/>
                </a:path>
              </a:pathLst>
            </a:custGeom>
            <a:solidFill>
              <a:srgbClr val="B3BAC8"/>
            </a:solidFill>
            <a:ln w="9525">
              <a:noFill/>
            </a:ln>
          </p:spPr>
          <p:txBody>
            <a:bodyPr/>
            <a:p>
              <a:endParaRPr lang="zh-CN" altLang="en-US"/>
            </a:p>
          </p:txBody>
        </p:sp>
        <p:sp>
          <p:nvSpPr>
            <p:cNvPr id="94234" name="矩形 26"/>
            <p:cNvSpPr/>
            <p:nvPr>
              <p:custDataLst>
                <p:tags r:id="rId20"/>
              </p:custDataLst>
            </p:nvPr>
          </p:nvSpPr>
          <p:spPr>
            <a:xfrm>
              <a:off x="4782" y="2497"/>
              <a:ext cx="1533" cy="472"/>
            </a:xfrm>
            <a:prstGeom prst="rect">
              <a:avLst/>
            </a:prstGeom>
            <a:solidFill>
              <a:srgbClr val="4D576B"/>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94235" name="任意多边形 19"/>
            <p:cNvSpPr/>
            <p:nvPr>
              <p:custDataLst>
                <p:tags r:id="rId21"/>
              </p:custDataLst>
            </p:nvPr>
          </p:nvSpPr>
          <p:spPr>
            <a:xfrm>
              <a:off x="4758" y="2088"/>
              <a:ext cx="1559" cy="844"/>
            </a:xfrm>
            <a:custGeom>
              <a:avLst/>
              <a:gdLst/>
              <a:ahLst/>
              <a:cxnLst>
                <a:cxn ang="0">
                  <a:pos x="1073" y="402"/>
                </a:cxn>
                <a:cxn ang="0">
                  <a:pos x="1092" y="316"/>
                </a:cxn>
                <a:cxn ang="0">
                  <a:pos x="774" y="0"/>
                </a:cxn>
                <a:cxn ang="0">
                  <a:pos x="466" y="316"/>
                </a:cxn>
                <a:cxn ang="0">
                  <a:pos x="476" y="402"/>
                </a:cxn>
                <a:cxn ang="0">
                  <a:pos x="0" y="402"/>
                </a:cxn>
                <a:cxn ang="0">
                  <a:pos x="0" y="844"/>
                </a:cxn>
                <a:cxn ang="0">
                  <a:pos x="1559" y="844"/>
                </a:cxn>
                <a:cxn ang="0">
                  <a:pos x="1559" y="402"/>
                </a:cxn>
                <a:cxn ang="0">
                  <a:pos x="1073" y="402"/>
                </a:cxn>
              </a:cxnLst>
              <a:pathLst>
                <a:path w="167" h="88">
                  <a:moveTo>
                    <a:pt x="115" y="42"/>
                  </a:moveTo>
                  <a:cubicBezTo>
                    <a:pt x="116" y="39"/>
                    <a:pt x="117" y="36"/>
                    <a:pt x="117" y="33"/>
                  </a:cubicBezTo>
                  <a:cubicBezTo>
                    <a:pt x="117" y="15"/>
                    <a:pt x="102" y="0"/>
                    <a:pt x="83" y="0"/>
                  </a:cubicBezTo>
                  <a:cubicBezTo>
                    <a:pt x="65" y="0"/>
                    <a:pt x="50" y="15"/>
                    <a:pt x="50" y="33"/>
                  </a:cubicBezTo>
                  <a:cubicBezTo>
                    <a:pt x="50" y="36"/>
                    <a:pt x="51" y="39"/>
                    <a:pt x="51" y="42"/>
                  </a:cubicBezTo>
                  <a:cubicBezTo>
                    <a:pt x="0" y="42"/>
                    <a:pt x="0" y="42"/>
                    <a:pt x="0" y="42"/>
                  </a:cubicBezTo>
                  <a:cubicBezTo>
                    <a:pt x="0" y="88"/>
                    <a:pt x="0" y="88"/>
                    <a:pt x="0" y="88"/>
                  </a:cubicBezTo>
                  <a:cubicBezTo>
                    <a:pt x="167" y="88"/>
                    <a:pt x="167" y="88"/>
                    <a:pt x="167" y="88"/>
                  </a:cubicBezTo>
                  <a:cubicBezTo>
                    <a:pt x="167" y="42"/>
                    <a:pt x="167" y="42"/>
                    <a:pt x="167" y="42"/>
                  </a:cubicBezTo>
                  <a:lnTo>
                    <a:pt x="115" y="42"/>
                  </a:lnTo>
                  <a:close/>
                </a:path>
              </a:pathLst>
            </a:custGeom>
            <a:solidFill>
              <a:srgbClr val="8D98AD"/>
            </a:solidFill>
            <a:ln w="9525">
              <a:noFill/>
            </a:ln>
          </p:spPr>
          <p:txBody>
            <a:bodyPr/>
            <a:p>
              <a:endParaRPr lang="zh-CN" altLang="en-US"/>
            </a:p>
          </p:txBody>
        </p:sp>
        <p:sp>
          <p:nvSpPr>
            <p:cNvPr id="94236" name="椭圆 31"/>
            <p:cNvSpPr/>
            <p:nvPr>
              <p:custDataLst>
                <p:tags r:id="rId22"/>
              </p:custDataLst>
            </p:nvPr>
          </p:nvSpPr>
          <p:spPr>
            <a:xfrm>
              <a:off x="5355" y="2222"/>
              <a:ext cx="376" cy="376"/>
            </a:xfrm>
            <a:prstGeom prst="ellipse">
              <a:avLst/>
            </a:prstGeom>
            <a:solidFill>
              <a:srgbClr val="8D98AD"/>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94237" name="任意多边形 13"/>
            <p:cNvSpPr/>
            <p:nvPr>
              <p:custDataLst>
                <p:tags r:id="rId23"/>
              </p:custDataLst>
            </p:nvPr>
          </p:nvSpPr>
          <p:spPr>
            <a:xfrm rot="1080935">
              <a:off x="4622" y="4943"/>
              <a:ext cx="896" cy="550"/>
            </a:xfrm>
            <a:custGeom>
              <a:avLst/>
              <a:gdLst/>
              <a:ahLst/>
              <a:cxnLst>
                <a:cxn ang="0">
                  <a:pos x="45" y="224"/>
                </a:cxn>
                <a:cxn ang="0">
                  <a:pos x="0" y="449"/>
                </a:cxn>
                <a:cxn ang="0">
                  <a:pos x="482" y="550"/>
                </a:cxn>
                <a:cxn ang="0">
                  <a:pos x="880" y="426"/>
                </a:cxn>
                <a:cxn ang="0">
                  <a:pos x="880" y="426"/>
                </a:cxn>
                <a:cxn ang="0">
                  <a:pos x="880" y="410"/>
                </a:cxn>
                <a:cxn ang="0">
                  <a:pos x="520" y="333"/>
                </a:cxn>
                <a:cxn ang="0">
                  <a:pos x="474" y="356"/>
                </a:cxn>
                <a:cxn ang="0">
                  <a:pos x="436" y="302"/>
                </a:cxn>
                <a:cxn ang="0">
                  <a:pos x="490" y="271"/>
                </a:cxn>
                <a:cxn ang="0">
                  <a:pos x="520" y="309"/>
                </a:cxn>
                <a:cxn ang="0">
                  <a:pos x="888" y="387"/>
                </a:cxn>
                <a:cxn ang="0">
                  <a:pos x="896" y="371"/>
                </a:cxn>
                <a:cxn ang="0">
                  <a:pos x="896" y="371"/>
                </a:cxn>
                <a:cxn ang="0">
                  <a:pos x="574" y="100"/>
                </a:cxn>
                <a:cxn ang="0">
                  <a:pos x="91" y="0"/>
                </a:cxn>
                <a:cxn ang="0">
                  <a:pos x="45" y="224"/>
                </a:cxn>
              </a:cxnLst>
              <a:pathLst>
                <a:path w="117" h="71">
                  <a:moveTo>
                    <a:pt x="6" y="29"/>
                  </a:moveTo>
                  <a:cubicBezTo>
                    <a:pt x="0" y="58"/>
                    <a:pt x="0" y="58"/>
                    <a:pt x="0" y="58"/>
                  </a:cubicBezTo>
                  <a:cubicBezTo>
                    <a:pt x="63" y="71"/>
                    <a:pt x="63" y="71"/>
                    <a:pt x="63" y="71"/>
                  </a:cubicBezTo>
                  <a:cubicBezTo>
                    <a:pt x="76" y="58"/>
                    <a:pt x="95" y="51"/>
                    <a:pt x="115" y="55"/>
                  </a:cubicBezTo>
                  <a:cubicBezTo>
                    <a:pt x="115" y="55"/>
                    <a:pt x="115" y="55"/>
                    <a:pt x="115" y="55"/>
                  </a:cubicBezTo>
                  <a:cubicBezTo>
                    <a:pt x="115" y="53"/>
                    <a:pt x="115" y="53"/>
                    <a:pt x="115" y="53"/>
                  </a:cubicBezTo>
                  <a:cubicBezTo>
                    <a:pt x="68" y="43"/>
                    <a:pt x="68" y="43"/>
                    <a:pt x="68" y="43"/>
                  </a:cubicBezTo>
                  <a:cubicBezTo>
                    <a:pt x="67" y="45"/>
                    <a:pt x="64" y="47"/>
                    <a:pt x="62" y="46"/>
                  </a:cubicBezTo>
                  <a:cubicBezTo>
                    <a:pt x="59" y="45"/>
                    <a:pt x="57" y="42"/>
                    <a:pt x="57" y="39"/>
                  </a:cubicBezTo>
                  <a:cubicBezTo>
                    <a:pt x="58" y="36"/>
                    <a:pt x="61" y="34"/>
                    <a:pt x="64" y="35"/>
                  </a:cubicBezTo>
                  <a:cubicBezTo>
                    <a:pt x="67" y="36"/>
                    <a:pt x="68" y="38"/>
                    <a:pt x="68" y="40"/>
                  </a:cubicBezTo>
                  <a:cubicBezTo>
                    <a:pt x="116" y="50"/>
                    <a:pt x="116" y="50"/>
                    <a:pt x="116" y="50"/>
                  </a:cubicBezTo>
                  <a:cubicBezTo>
                    <a:pt x="117" y="48"/>
                    <a:pt x="117" y="48"/>
                    <a:pt x="117" y="48"/>
                  </a:cubicBezTo>
                  <a:cubicBezTo>
                    <a:pt x="117" y="48"/>
                    <a:pt x="117" y="48"/>
                    <a:pt x="117" y="48"/>
                  </a:cubicBezTo>
                  <a:cubicBezTo>
                    <a:pt x="97" y="44"/>
                    <a:pt x="82" y="30"/>
                    <a:pt x="75" y="13"/>
                  </a:cubicBezTo>
                  <a:cubicBezTo>
                    <a:pt x="12" y="0"/>
                    <a:pt x="12" y="0"/>
                    <a:pt x="12" y="0"/>
                  </a:cubicBezTo>
                  <a:lnTo>
                    <a:pt x="6" y="29"/>
                  </a:lnTo>
                  <a:close/>
                </a:path>
              </a:pathLst>
            </a:custGeom>
            <a:solidFill>
              <a:srgbClr val="63B0E3"/>
            </a:solidFill>
            <a:ln w="9525">
              <a:noFill/>
            </a:ln>
          </p:spPr>
          <p:txBody>
            <a:bodyPr/>
            <a:p>
              <a:endParaRPr lang="zh-CN" altLang="en-US"/>
            </a:p>
          </p:txBody>
        </p:sp>
        <p:sp>
          <p:nvSpPr>
            <p:cNvPr id="94238" name="任意多边形 14"/>
            <p:cNvSpPr/>
            <p:nvPr>
              <p:custDataLst>
                <p:tags r:id="rId24"/>
              </p:custDataLst>
            </p:nvPr>
          </p:nvSpPr>
          <p:spPr>
            <a:xfrm rot="1080935">
              <a:off x="2346" y="3929"/>
              <a:ext cx="2679" cy="1068"/>
            </a:xfrm>
            <a:custGeom>
              <a:avLst/>
              <a:gdLst/>
              <a:ahLst/>
              <a:cxnLst>
                <a:cxn ang="0">
                  <a:pos x="2679" y="533"/>
                </a:cxn>
                <a:cxn ang="0">
                  <a:pos x="2572" y="1068"/>
                </a:cxn>
                <a:cxn ang="0">
                  <a:pos x="0" y="540"/>
                </a:cxn>
                <a:cxn ang="0">
                  <a:pos x="106" y="0"/>
                </a:cxn>
                <a:cxn ang="0">
                  <a:pos x="2679" y="533"/>
                </a:cxn>
              </a:cxnLst>
              <a:pathLst>
                <a:path w="2111" h="841">
                  <a:moveTo>
                    <a:pt x="2111" y="420"/>
                  </a:moveTo>
                  <a:lnTo>
                    <a:pt x="2027" y="841"/>
                  </a:lnTo>
                  <a:lnTo>
                    <a:pt x="0" y="426"/>
                  </a:lnTo>
                  <a:lnTo>
                    <a:pt x="84" y="0"/>
                  </a:lnTo>
                  <a:lnTo>
                    <a:pt x="2111" y="420"/>
                  </a:lnTo>
                  <a:close/>
                </a:path>
              </a:pathLst>
            </a:custGeom>
            <a:solidFill>
              <a:srgbClr val="1F74AD"/>
            </a:solidFill>
            <a:ln w="9525">
              <a:noFill/>
            </a:ln>
          </p:spPr>
          <p:txBody>
            <a:bodyPr/>
            <a:p>
              <a:endParaRPr lang="zh-CN" altLang="en-US"/>
            </a:p>
          </p:txBody>
        </p:sp>
        <p:sp>
          <p:nvSpPr>
            <p:cNvPr id="94239" name="任意多边形 15"/>
            <p:cNvSpPr/>
            <p:nvPr>
              <p:custDataLst>
                <p:tags r:id="rId25"/>
              </p:custDataLst>
            </p:nvPr>
          </p:nvSpPr>
          <p:spPr>
            <a:xfrm rot="1080935">
              <a:off x="2249" y="3873"/>
              <a:ext cx="2680" cy="1075"/>
            </a:xfrm>
            <a:custGeom>
              <a:avLst/>
              <a:gdLst/>
              <a:ahLst/>
              <a:cxnLst>
                <a:cxn ang="0">
                  <a:pos x="2680" y="534"/>
                </a:cxn>
                <a:cxn ang="0">
                  <a:pos x="2572" y="1075"/>
                </a:cxn>
                <a:cxn ang="0">
                  <a:pos x="0" y="541"/>
                </a:cxn>
                <a:cxn ang="0">
                  <a:pos x="107" y="0"/>
                </a:cxn>
                <a:cxn ang="0">
                  <a:pos x="2680" y="534"/>
                </a:cxn>
              </a:cxnLst>
              <a:pathLst>
                <a:path w="2112" h="847">
                  <a:moveTo>
                    <a:pt x="2112" y="421"/>
                  </a:moveTo>
                  <a:lnTo>
                    <a:pt x="2027" y="847"/>
                  </a:lnTo>
                  <a:lnTo>
                    <a:pt x="0" y="427"/>
                  </a:lnTo>
                  <a:lnTo>
                    <a:pt x="85" y="0"/>
                  </a:lnTo>
                  <a:lnTo>
                    <a:pt x="2112" y="421"/>
                  </a:lnTo>
                  <a:close/>
                </a:path>
              </a:pathLst>
            </a:custGeom>
            <a:solidFill>
              <a:srgbClr val="CBE5F6"/>
            </a:solidFill>
            <a:ln w="9525">
              <a:noFill/>
            </a:ln>
          </p:spPr>
          <p:txBody>
            <a:bodyPr/>
            <a:p>
              <a:endParaRPr lang="zh-CN" altLang="en-US"/>
            </a:p>
          </p:txBody>
        </p:sp>
        <p:sp>
          <p:nvSpPr>
            <p:cNvPr id="94240" name="任意多边形 16"/>
            <p:cNvSpPr/>
            <p:nvPr>
              <p:custDataLst>
                <p:tags r:id="rId26"/>
              </p:custDataLst>
            </p:nvPr>
          </p:nvSpPr>
          <p:spPr>
            <a:xfrm rot="1080935">
              <a:off x="1713" y="3136"/>
              <a:ext cx="429" cy="689"/>
            </a:xfrm>
            <a:custGeom>
              <a:avLst/>
              <a:gdLst/>
              <a:ahLst/>
              <a:cxnLst>
                <a:cxn ang="0">
                  <a:pos x="283" y="681"/>
                </a:cxn>
                <a:cxn ang="0">
                  <a:pos x="298" y="689"/>
                </a:cxn>
                <a:cxn ang="0">
                  <a:pos x="429" y="38"/>
                </a:cxn>
                <a:cxn ang="0">
                  <a:pos x="413" y="30"/>
                </a:cxn>
                <a:cxn ang="0">
                  <a:pos x="38" y="294"/>
                </a:cxn>
                <a:cxn ang="0">
                  <a:pos x="283" y="681"/>
                </a:cxn>
              </a:cxnLst>
              <a:pathLst>
                <a:path w="56" h="89">
                  <a:moveTo>
                    <a:pt x="37" y="88"/>
                  </a:moveTo>
                  <a:cubicBezTo>
                    <a:pt x="39" y="89"/>
                    <a:pt x="39" y="89"/>
                    <a:pt x="39" y="89"/>
                  </a:cubicBezTo>
                  <a:cubicBezTo>
                    <a:pt x="56" y="5"/>
                    <a:pt x="56" y="5"/>
                    <a:pt x="56" y="5"/>
                  </a:cubicBezTo>
                  <a:cubicBezTo>
                    <a:pt x="54" y="4"/>
                    <a:pt x="54" y="4"/>
                    <a:pt x="54" y="4"/>
                  </a:cubicBezTo>
                  <a:cubicBezTo>
                    <a:pt x="32" y="0"/>
                    <a:pt x="10" y="15"/>
                    <a:pt x="5" y="38"/>
                  </a:cubicBezTo>
                  <a:cubicBezTo>
                    <a:pt x="0" y="61"/>
                    <a:pt x="15" y="83"/>
                    <a:pt x="37" y="88"/>
                  </a:cubicBezTo>
                  <a:close/>
                </a:path>
              </a:pathLst>
            </a:custGeom>
            <a:solidFill>
              <a:srgbClr val="CBE5F6"/>
            </a:solidFill>
            <a:ln w="9525">
              <a:noFill/>
            </a:ln>
          </p:spPr>
          <p:txBody>
            <a:bodyPr/>
            <a:p>
              <a:endParaRPr lang="zh-CN" altLang="en-US"/>
            </a:p>
          </p:txBody>
        </p:sp>
        <p:sp>
          <p:nvSpPr>
            <p:cNvPr id="94241" name="任意多边形 17"/>
            <p:cNvSpPr/>
            <p:nvPr>
              <p:custDataLst>
                <p:tags r:id="rId27"/>
              </p:custDataLst>
            </p:nvPr>
          </p:nvSpPr>
          <p:spPr>
            <a:xfrm rot="1080935">
              <a:off x="1963" y="3226"/>
              <a:ext cx="1669" cy="1098"/>
            </a:xfrm>
            <a:custGeom>
              <a:avLst/>
              <a:gdLst/>
              <a:ahLst/>
              <a:cxnLst>
                <a:cxn ang="0">
                  <a:pos x="130" y="231"/>
                </a:cxn>
                <a:cxn ang="0">
                  <a:pos x="0" y="881"/>
                </a:cxn>
                <a:cxn ang="0">
                  <a:pos x="1048" y="1098"/>
                </a:cxn>
                <a:cxn ang="0">
                  <a:pos x="1110" y="1051"/>
                </a:cxn>
                <a:cxn ang="0">
                  <a:pos x="1217" y="502"/>
                </a:cxn>
                <a:cxn ang="0">
                  <a:pos x="1179" y="448"/>
                </a:cxn>
                <a:cxn ang="0">
                  <a:pos x="237" y="247"/>
                </a:cxn>
                <a:cxn ang="0">
                  <a:pos x="413" y="139"/>
                </a:cxn>
                <a:cxn ang="0">
                  <a:pos x="1577" y="378"/>
                </a:cxn>
                <a:cxn ang="0">
                  <a:pos x="1577" y="378"/>
                </a:cxn>
                <a:cxn ang="0">
                  <a:pos x="1653" y="340"/>
                </a:cxn>
                <a:cxn ang="0">
                  <a:pos x="1653" y="340"/>
                </a:cxn>
                <a:cxn ang="0">
                  <a:pos x="1669" y="278"/>
                </a:cxn>
                <a:cxn ang="0">
                  <a:pos x="436" y="23"/>
                </a:cxn>
                <a:cxn ang="0">
                  <a:pos x="130" y="231"/>
                </a:cxn>
              </a:cxnLst>
              <a:pathLst>
                <a:path w="218" h="142">
                  <a:moveTo>
                    <a:pt x="17" y="30"/>
                  </a:moveTo>
                  <a:cubicBezTo>
                    <a:pt x="0" y="114"/>
                    <a:pt x="0" y="114"/>
                    <a:pt x="0" y="114"/>
                  </a:cubicBezTo>
                  <a:cubicBezTo>
                    <a:pt x="137" y="142"/>
                    <a:pt x="137" y="142"/>
                    <a:pt x="137" y="142"/>
                  </a:cubicBezTo>
                  <a:cubicBezTo>
                    <a:pt x="140" y="142"/>
                    <a:pt x="144" y="140"/>
                    <a:pt x="145" y="136"/>
                  </a:cubicBezTo>
                  <a:cubicBezTo>
                    <a:pt x="159" y="65"/>
                    <a:pt x="159" y="65"/>
                    <a:pt x="159" y="65"/>
                  </a:cubicBezTo>
                  <a:cubicBezTo>
                    <a:pt x="160" y="62"/>
                    <a:pt x="158" y="58"/>
                    <a:pt x="154" y="58"/>
                  </a:cubicBezTo>
                  <a:cubicBezTo>
                    <a:pt x="31" y="32"/>
                    <a:pt x="31" y="32"/>
                    <a:pt x="31" y="32"/>
                  </a:cubicBezTo>
                  <a:cubicBezTo>
                    <a:pt x="33" y="22"/>
                    <a:pt x="44" y="15"/>
                    <a:pt x="54" y="18"/>
                  </a:cubicBezTo>
                  <a:cubicBezTo>
                    <a:pt x="206" y="49"/>
                    <a:pt x="206" y="49"/>
                    <a:pt x="206" y="49"/>
                  </a:cubicBezTo>
                  <a:cubicBezTo>
                    <a:pt x="206" y="49"/>
                    <a:pt x="206" y="49"/>
                    <a:pt x="206" y="49"/>
                  </a:cubicBezTo>
                  <a:cubicBezTo>
                    <a:pt x="210" y="49"/>
                    <a:pt x="215" y="47"/>
                    <a:pt x="216" y="44"/>
                  </a:cubicBezTo>
                  <a:cubicBezTo>
                    <a:pt x="216" y="44"/>
                    <a:pt x="216" y="44"/>
                    <a:pt x="216" y="44"/>
                  </a:cubicBezTo>
                  <a:cubicBezTo>
                    <a:pt x="218" y="36"/>
                    <a:pt x="218" y="36"/>
                    <a:pt x="218" y="36"/>
                  </a:cubicBezTo>
                  <a:cubicBezTo>
                    <a:pt x="57" y="3"/>
                    <a:pt x="57" y="3"/>
                    <a:pt x="57" y="3"/>
                  </a:cubicBezTo>
                  <a:cubicBezTo>
                    <a:pt x="39" y="0"/>
                    <a:pt x="21" y="11"/>
                    <a:pt x="17" y="30"/>
                  </a:cubicBezTo>
                  <a:close/>
                </a:path>
              </a:pathLst>
            </a:custGeom>
            <a:solidFill>
              <a:srgbClr val="1F74AD"/>
            </a:solidFill>
            <a:ln w="9525">
              <a:noFill/>
            </a:ln>
          </p:spPr>
          <p:txBody>
            <a:bodyPr/>
            <a:p>
              <a:endParaRPr lang="zh-CN" altLang="en-US"/>
            </a:p>
          </p:txBody>
        </p:sp>
        <p:sp>
          <p:nvSpPr>
            <p:cNvPr id="94242" name="任意多边形 18"/>
            <p:cNvSpPr/>
            <p:nvPr>
              <p:custDataLst>
                <p:tags r:id="rId28"/>
              </p:custDataLst>
            </p:nvPr>
          </p:nvSpPr>
          <p:spPr>
            <a:xfrm rot="1080935">
              <a:off x="2088" y="3290"/>
              <a:ext cx="275" cy="680"/>
            </a:xfrm>
            <a:custGeom>
              <a:avLst/>
              <a:gdLst/>
              <a:ahLst/>
              <a:cxnLst>
                <a:cxn ang="0">
                  <a:pos x="144" y="680"/>
                </a:cxn>
                <a:cxn ang="0">
                  <a:pos x="275" y="30"/>
                </a:cxn>
                <a:cxn ang="0">
                  <a:pos x="129" y="0"/>
                </a:cxn>
                <a:cxn ang="0">
                  <a:pos x="0" y="649"/>
                </a:cxn>
                <a:cxn ang="0">
                  <a:pos x="144" y="680"/>
                </a:cxn>
              </a:cxnLst>
              <a:pathLst>
                <a:path w="217" h="536">
                  <a:moveTo>
                    <a:pt x="114" y="536"/>
                  </a:moveTo>
                  <a:lnTo>
                    <a:pt x="217" y="24"/>
                  </a:lnTo>
                  <a:lnTo>
                    <a:pt x="102" y="0"/>
                  </a:lnTo>
                  <a:lnTo>
                    <a:pt x="0" y="512"/>
                  </a:lnTo>
                  <a:lnTo>
                    <a:pt x="114" y="536"/>
                  </a:lnTo>
                  <a:close/>
                </a:path>
              </a:pathLst>
            </a:custGeom>
            <a:solidFill>
              <a:srgbClr val="97CAEC"/>
            </a:solidFill>
            <a:ln w="9525">
              <a:noFill/>
            </a:ln>
          </p:spPr>
          <p:txBody>
            <a:bodyPr/>
            <a:p>
              <a:endParaRPr lang="zh-CN" altLang="en-US"/>
            </a:p>
          </p:txBody>
        </p:sp>
      </p:grpSp>
      <p:sp>
        <p:nvSpPr>
          <p:cNvPr id="49" name="文本框 48"/>
          <p:cNvSpPr txBox="1"/>
          <p:nvPr>
            <p:custDataLst>
              <p:tags r:id="rId29"/>
            </p:custDataLst>
          </p:nvPr>
        </p:nvSpPr>
        <p:spPr>
          <a:xfrm>
            <a:off x="5527675" y="4915535"/>
            <a:ext cx="4419600" cy="1303655"/>
          </a:xfrm>
          <a:prstGeom prst="rect">
            <a:avLst/>
          </a:prstGeom>
          <a:noFill/>
        </p:spPr>
        <p:txBody>
          <a:bodyPr wrap="square" lIns="90000" tIns="0" rIns="90000" bIns="46800"/>
          <a:p>
            <a:pPr algn="just">
              <a:lnSpc>
                <a:spcPct val="130000"/>
              </a:lnSpc>
            </a:pPr>
            <a:r>
              <a:rPr lang="zh-CN" altLang="en-US" sz="1400" spc="150" noProof="1" dirty="0">
                <a:solidFill>
                  <a:schemeClr val="tx1">
                    <a:lumMod val="65000"/>
                    <a:lumOff val="35000"/>
                  </a:schemeClr>
                </a:solidFill>
                <a:latin typeface="微软雅黑" panose="020B0503020204020204" pitchFamily="34" charset="-122"/>
                <a:ea typeface="微软雅黑" panose="020B0503020204020204" pitchFamily="34" charset="-122"/>
                <a:cs typeface="+mn-cs"/>
              </a:rPr>
              <a:t>（3）技艺融合：所谓技艺融合就是把技术的先进性与艺术美结合起来，因为策划就其本质来说，就是一种追求美好、先进、真实的行为，否则就不需要策划了。</a:t>
            </a:r>
            <a:endParaRPr lang="zh-CN" altLang="en-US" sz="1400" spc="150" noProof="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p:txBody>
      </p:sp>
      <p:sp>
        <p:nvSpPr>
          <p:cNvPr id="99" name="文本框 98"/>
          <p:cNvSpPr txBox="1"/>
          <p:nvPr>
            <p:custDataLst>
              <p:tags r:id="rId30"/>
            </p:custDataLst>
          </p:nvPr>
        </p:nvSpPr>
        <p:spPr>
          <a:xfrm>
            <a:off x="5494655" y="3509645"/>
            <a:ext cx="4444365" cy="1291590"/>
          </a:xfrm>
          <a:prstGeom prst="rect">
            <a:avLst/>
          </a:prstGeom>
          <a:noFill/>
        </p:spPr>
        <p:txBody>
          <a:bodyPr wrap="square" lIns="90000" tIns="0" rIns="90000" bIns="46800"/>
          <a:p>
            <a:pPr algn="just">
              <a:lnSpc>
                <a:spcPct val="130000"/>
              </a:lnSpc>
            </a:pPr>
            <a:r>
              <a:rPr lang="zh-CN" altLang="en-US" sz="1400" spc="150" noProof="1" dirty="0">
                <a:solidFill>
                  <a:schemeClr val="tx1">
                    <a:lumMod val="65000"/>
                    <a:lumOff val="35000"/>
                  </a:schemeClr>
                </a:solidFill>
                <a:latin typeface="微软雅黑" panose="020B0503020204020204" pitchFamily="34" charset="-122"/>
                <a:ea typeface="微软雅黑" panose="020B0503020204020204" pitchFamily="34" charset="-122"/>
                <a:cs typeface="+mn-cs"/>
              </a:rPr>
              <a:t>（2）超前创新：在企业市场营销策划过程中，要坚持超前创新的原则，是因为策划本来就是对未来行动方案的设计，只有树立超前创新意识，这样的策划才会有价值。</a:t>
            </a:r>
            <a:endParaRPr lang="zh-CN" altLang="en-US" sz="1400" spc="150" noProof="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p:txBody>
      </p:sp>
      <p:sp>
        <p:nvSpPr>
          <p:cNvPr id="104" name="文本框 103"/>
          <p:cNvSpPr txBox="1"/>
          <p:nvPr>
            <p:custDataLst>
              <p:tags r:id="rId31"/>
            </p:custDataLst>
          </p:nvPr>
        </p:nvSpPr>
        <p:spPr>
          <a:xfrm>
            <a:off x="5492750" y="2626995"/>
            <a:ext cx="4418330" cy="658495"/>
          </a:xfrm>
          <a:prstGeom prst="rect">
            <a:avLst/>
          </a:prstGeom>
          <a:noFill/>
        </p:spPr>
        <p:txBody>
          <a:bodyPr wrap="square" lIns="90000" tIns="0" rIns="90000" bIns="46800"/>
          <a:p>
            <a:pPr algn="just">
              <a:lnSpc>
                <a:spcPct val="130000"/>
              </a:lnSpc>
            </a:pPr>
            <a:r>
              <a:rPr lang="zh-CN" altLang="en-US" sz="1400" spc="150" noProof="1" dirty="0">
                <a:solidFill>
                  <a:schemeClr val="tx1">
                    <a:lumMod val="65000"/>
                    <a:lumOff val="35000"/>
                  </a:schemeClr>
                </a:solidFill>
                <a:latin typeface="微软雅黑" panose="020B0503020204020204" pitchFamily="34" charset="-122"/>
                <a:ea typeface="微软雅黑" panose="020B0503020204020204" pitchFamily="34" charset="-122"/>
                <a:cs typeface="+mn-cs"/>
              </a:rPr>
              <a:t>（1）统筹规划：企业市场营销策划的基本原则，也是任何策划所必须遵循的共同规律。</a:t>
            </a:r>
            <a:endParaRPr lang="zh-CN" altLang="en-US" sz="1400" spc="150" noProof="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p:txBody>
      </p:sp>
      <p:grpSp>
        <p:nvGrpSpPr>
          <p:cNvPr id="94246" name="组合 53"/>
          <p:cNvGrpSpPr/>
          <p:nvPr/>
        </p:nvGrpSpPr>
        <p:grpSpPr>
          <a:xfrm>
            <a:off x="4762500" y="4963478"/>
            <a:ext cx="541338" cy="539750"/>
            <a:chOff x="8344" y="6716"/>
            <a:chExt cx="960" cy="962"/>
          </a:xfrm>
        </p:grpSpPr>
        <p:sp>
          <p:nvSpPr>
            <p:cNvPr id="55" name="椭圆 54"/>
            <p:cNvSpPr/>
            <p:nvPr>
              <p:custDataLst>
                <p:tags r:id="rId32"/>
              </p:custDataLst>
            </p:nvPr>
          </p:nvSpPr>
          <p:spPr bwMode="auto">
            <a:xfrm>
              <a:off x="8344" y="6716"/>
              <a:ext cx="960" cy="962"/>
            </a:xfrm>
            <a:prstGeom prst="ellipse">
              <a:avLst/>
            </a:prstGeom>
            <a:solidFill>
              <a:srgbClr val="1AA3AA"/>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fontAlgn="base">
                <a:lnSpc>
                  <a:spcPct val="130000"/>
                </a:lnSpc>
              </a:pPr>
              <a:endParaRPr strike="noStrike" noProof="1">
                <a:latin typeface="微软雅黑" panose="020B0503020204020204" pitchFamily="34" charset="-122"/>
                <a:ea typeface="微软雅黑" panose="020B0503020204020204" pitchFamily="34" charset="-122"/>
              </a:endParaRPr>
            </a:p>
          </p:txBody>
        </p:sp>
        <p:sp>
          <p:nvSpPr>
            <p:cNvPr id="94248" name="任意多边形 46"/>
            <p:cNvSpPr/>
            <p:nvPr>
              <p:custDataLst>
                <p:tags r:id="rId33"/>
              </p:custDataLst>
            </p:nvPr>
          </p:nvSpPr>
          <p:spPr>
            <a:xfrm>
              <a:off x="8599" y="6982"/>
              <a:ext cx="450" cy="429"/>
            </a:xfrm>
            <a:custGeom>
              <a:avLst/>
              <a:gdLst/>
              <a:ahLst/>
              <a:cxnLst>
                <a:cxn ang="0">
                  <a:pos x="354" y="325"/>
                </a:cxn>
                <a:cxn ang="0">
                  <a:pos x="354" y="325"/>
                </a:cxn>
                <a:cxn ang="0">
                  <a:pos x="277" y="240"/>
                </a:cxn>
                <a:cxn ang="0">
                  <a:pos x="302" y="188"/>
                </a:cxn>
                <a:cxn ang="0">
                  <a:pos x="320" y="146"/>
                </a:cxn>
                <a:cxn ang="0">
                  <a:pos x="311" y="127"/>
                </a:cxn>
                <a:cxn ang="0">
                  <a:pos x="320" y="85"/>
                </a:cxn>
                <a:cxn ang="0">
                  <a:pos x="224" y="0"/>
                </a:cxn>
                <a:cxn ang="0">
                  <a:pos x="128" y="85"/>
                </a:cxn>
                <a:cxn ang="0">
                  <a:pos x="137" y="127"/>
                </a:cxn>
                <a:cxn ang="0">
                  <a:pos x="128" y="146"/>
                </a:cxn>
                <a:cxn ang="0">
                  <a:pos x="146" y="188"/>
                </a:cxn>
                <a:cxn ang="0">
                  <a:pos x="172" y="240"/>
                </a:cxn>
                <a:cxn ang="0">
                  <a:pos x="94" y="325"/>
                </a:cxn>
                <a:cxn ang="0">
                  <a:pos x="0" y="385"/>
                </a:cxn>
                <a:cxn ang="0">
                  <a:pos x="0" y="428"/>
                </a:cxn>
                <a:cxn ang="0">
                  <a:pos x="224" y="428"/>
                </a:cxn>
                <a:cxn ang="0">
                  <a:pos x="449" y="428"/>
                </a:cxn>
                <a:cxn ang="0">
                  <a:pos x="449" y="385"/>
                </a:cxn>
                <a:cxn ang="0">
                  <a:pos x="354" y="325"/>
                </a:cxn>
              </a:cxnLst>
              <a:pathLst>
                <a:path w="461" h="443">
                  <a:moveTo>
                    <a:pt x="363" y="336"/>
                  </a:moveTo>
                  <a:lnTo>
                    <a:pt x="363" y="336"/>
                  </a:lnTo>
                  <a:cubicBezTo>
                    <a:pt x="301" y="310"/>
                    <a:pt x="284" y="292"/>
                    <a:pt x="284" y="248"/>
                  </a:cubicBezTo>
                  <a:cubicBezTo>
                    <a:pt x="284" y="230"/>
                    <a:pt x="301" y="239"/>
                    <a:pt x="310" y="195"/>
                  </a:cubicBezTo>
                  <a:cubicBezTo>
                    <a:pt x="310" y="176"/>
                    <a:pt x="328" y="195"/>
                    <a:pt x="328" y="151"/>
                  </a:cubicBezTo>
                  <a:cubicBezTo>
                    <a:pt x="328" y="132"/>
                    <a:pt x="319" y="132"/>
                    <a:pt x="319" y="132"/>
                  </a:cubicBezTo>
                  <a:cubicBezTo>
                    <a:pt x="319" y="132"/>
                    <a:pt x="328" y="106"/>
                    <a:pt x="328" y="88"/>
                  </a:cubicBezTo>
                  <a:cubicBezTo>
                    <a:pt x="328" y="61"/>
                    <a:pt x="319" y="0"/>
                    <a:pt x="230" y="0"/>
                  </a:cubicBezTo>
                  <a:cubicBezTo>
                    <a:pt x="141" y="0"/>
                    <a:pt x="132" y="61"/>
                    <a:pt x="132" y="88"/>
                  </a:cubicBezTo>
                  <a:cubicBezTo>
                    <a:pt x="132" y="106"/>
                    <a:pt x="141" y="132"/>
                    <a:pt x="141" y="132"/>
                  </a:cubicBezTo>
                  <a:cubicBezTo>
                    <a:pt x="141" y="132"/>
                    <a:pt x="132" y="132"/>
                    <a:pt x="132" y="151"/>
                  </a:cubicBezTo>
                  <a:cubicBezTo>
                    <a:pt x="132" y="195"/>
                    <a:pt x="150" y="176"/>
                    <a:pt x="150" y="195"/>
                  </a:cubicBezTo>
                  <a:cubicBezTo>
                    <a:pt x="159" y="239"/>
                    <a:pt x="177" y="230"/>
                    <a:pt x="177" y="248"/>
                  </a:cubicBezTo>
                  <a:cubicBezTo>
                    <a:pt x="177" y="292"/>
                    <a:pt x="159" y="310"/>
                    <a:pt x="97" y="336"/>
                  </a:cubicBezTo>
                  <a:cubicBezTo>
                    <a:pt x="35" y="354"/>
                    <a:pt x="0" y="380"/>
                    <a:pt x="0" y="398"/>
                  </a:cubicBezTo>
                  <a:cubicBezTo>
                    <a:pt x="0" y="407"/>
                    <a:pt x="0" y="442"/>
                    <a:pt x="0" y="442"/>
                  </a:cubicBezTo>
                  <a:cubicBezTo>
                    <a:pt x="230" y="442"/>
                    <a:pt x="230" y="442"/>
                    <a:pt x="230" y="442"/>
                  </a:cubicBezTo>
                  <a:cubicBezTo>
                    <a:pt x="460" y="442"/>
                    <a:pt x="460" y="442"/>
                    <a:pt x="460" y="442"/>
                  </a:cubicBezTo>
                  <a:cubicBezTo>
                    <a:pt x="460" y="442"/>
                    <a:pt x="460" y="407"/>
                    <a:pt x="460" y="398"/>
                  </a:cubicBezTo>
                  <a:cubicBezTo>
                    <a:pt x="460" y="380"/>
                    <a:pt x="425" y="354"/>
                    <a:pt x="363" y="336"/>
                  </a:cubicBezTo>
                </a:path>
              </a:pathLst>
            </a:custGeom>
            <a:solidFill>
              <a:srgbClr val="FFFFFF"/>
            </a:solidFill>
            <a:ln w="9525">
              <a:noFill/>
            </a:ln>
          </p:spPr>
          <p:txBody>
            <a:bodyPr/>
            <a:p>
              <a:endParaRPr lang="zh-CN" altLang="en-US"/>
            </a:p>
          </p:txBody>
        </p:sp>
      </p:grpSp>
      <p:grpSp>
        <p:nvGrpSpPr>
          <p:cNvPr id="94249" name="组合 56"/>
          <p:cNvGrpSpPr/>
          <p:nvPr/>
        </p:nvGrpSpPr>
        <p:grpSpPr>
          <a:xfrm>
            <a:off x="4765675" y="3598545"/>
            <a:ext cx="541338" cy="539750"/>
            <a:chOff x="8349" y="5599"/>
            <a:chExt cx="960" cy="962"/>
          </a:xfrm>
        </p:grpSpPr>
        <p:sp>
          <p:nvSpPr>
            <p:cNvPr id="58" name="椭圆 57"/>
            <p:cNvSpPr/>
            <p:nvPr>
              <p:custDataLst>
                <p:tags r:id="rId34"/>
              </p:custDataLst>
            </p:nvPr>
          </p:nvSpPr>
          <p:spPr bwMode="auto">
            <a:xfrm>
              <a:off x="8349" y="5599"/>
              <a:ext cx="960" cy="962"/>
            </a:xfrm>
            <a:prstGeom prst="ellipse">
              <a:avLst/>
            </a:prstGeom>
            <a:solidFill>
              <a:srgbClr val="3498DB"/>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fontAlgn="base">
                <a:lnSpc>
                  <a:spcPct val="130000"/>
                </a:lnSpc>
              </a:pPr>
              <a:endParaRPr strike="noStrike" noProof="1">
                <a:latin typeface="微软雅黑" panose="020B0503020204020204" pitchFamily="34" charset="-122"/>
                <a:ea typeface="微软雅黑" panose="020B0503020204020204" pitchFamily="34" charset="-122"/>
              </a:endParaRPr>
            </a:p>
          </p:txBody>
        </p:sp>
        <p:sp>
          <p:nvSpPr>
            <p:cNvPr id="94251" name="任意多边形 42"/>
            <p:cNvSpPr/>
            <p:nvPr>
              <p:custDataLst>
                <p:tags r:id="rId35"/>
              </p:custDataLst>
            </p:nvPr>
          </p:nvSpPr>
          <p:spPr>
            <a:xfrm>
              <a:off x="8621" y="5913"/>
              <a:ext cx="416" cy="335"/>
            </a:xfrm>
            <a:custGeom>
              <a:avLst/>
              <a:gdLst/>
              <a:ahLst/>
              <a:cxnLst>
                <a:cxn ang="0">
                  <a:pos x="370" y="0"/>
                </a:cxn>
                <a:cxn ang="0">
                  <a:pos x="370" y="0"/>
                </a:cxn>
                <a:cxn ang="0">
                  <a:pos x="44" y="0"/>
                </a:cxn>
                <a:cxn ang="0">
                  <a:pos x="0" y="36"/>
                </a:cxn>
                <a:cxn ang="0">
                  <a:pos x="0" y="289"/>
                </a:cxn>
                <a:cxn ang="0">
                  <a:pos x="44" y="334"/>
                </a:cxn>
                <a:cxn ang="0">
                  <a:pos x="370" y="334"/>
                </a:cxn>
                <a:cxn ang="0">
                  <a:pos x="415" y="289"/>
                </a:cxn>
                <a:cxn ang="0">
                  <a:pos x="415" y="36"/>
                </a:cxn>
                <a:cxn ang="0">
                  <a:pos x="370" y="0"/>
                </a:cxn>
                <a:cxn ang="0">
                  <a:pos x="370" y="289"/>
                </a:cxn>
                <a:cxn ang="0">
                  <a:pos x="370" y="289"/>
                </a:cxn>
                <a:cxn ang="0">
                  <a:pos x="44" y="289"/>
                </a:cxn>
                <a:cxn ang="0">
                  <a:pos x="44" y="36"/>
                </a:cxn>
                <a:cxn ang="0">
                  <a:pos x="370" y="36"/>
                </a:cxn>
                <a:cxn ang="0">
                  <a:pos x="370" y="289"/>
                </a:cxn>
                <a:cxn ang="0">
                  <a:pos x="185" y="208"/>
                </a:cxn>
                <a:cxn ang="0">
                  <a:pos x="185" y="208"/>
                </a:cxn>
                <a:cxn ang="0">
                  <a:pos x="81" y="208"/>
                </a:cxn>
                <a:cxn ang="0">
                  <a:pos x="81" y="245"/>
                </a:cxn>
                <a:cxn ang="0">
                  <a:pos x="185" y="245"/>
                </a:cxn>
                <a:cxn ang="0">
                  <a:pos x="185" y="208"/>
                </a:cxn>
                <a:cxn ang="0">
                  <a:pos x="185" y="149"/>
                </a:cxn>
                <a:cxn ang="0">
                  <a:pos x="185" y="149"/>
                </a:cxn>
                <a:cxn ang="0">
                  <a:pos x="81" y="149"/>
                </a:cxn>
                <a:cxn ang="0">
                  <a:pos x="81" y="185"/>
                </a:cxn>
                <a:cxn ang="0">
                  <a:pos x="185" y="185"/>
                </a:cxn>
                <a:cxn ang="0">
                  <a:pos x="185" y="149"/>
                </a:cxn>
                <a:cxn ang="0">
                  <a:pos x="185" y="82"/>
                </a:cxn>
                <a:cxn ang="0">
                  <a:pos x="185" y="82"/>
                </a:cxn>
                <a:cxn ang="0">
                  <a:pos x="81" y="82"/>
                </a:cxn>
                <a:cxn ang="0">
                  <a:pos x="81" y="119"/>
                </a:cxn>
                <a:cxn ang="0">
                  <a:pos x="185" y="119"/>
                </a:cxn>
                <a:cxn ang="0">
                  <a:pos x="185" y="82"/>
                </a:cxn>
                <a:cxn ang="0">
                  <a:pos x="325" y="215"/>
                </a:cxn>
                <a:cxn ang="0">
                  <a:pos x="325" y="215"/>
                </a:cxn>
                <a:cxn ang="0">
                  <a:pos x="296" y="193"/>
                </a:cxn>
                <a:cxn ang="0">
                  <a:pos x="318" y="126"/>
                </a:cxn>
                <a:cxn ang="0">
                  <a:pos x="281" y="82"/>
                </a:cxn>
                <a:cxn ang="0">
                  <a:pos x="244" y="126"/>
                </a:cxn>
                <a:cxn ang="0">
                  <a:pos x="267" y="193"/>
                </a:cxn>
                <a:cxn ang="0">
                  <a:pos x="230" y="215"/>
                </a:cxn>
                <a:cxn ang="0">
                  <a:pos x="230" y="245"/>
                </a:cxn>
                <a:cxn ang="0">
                  <a:pos x="333" y="245"/>
                </a:cxn>
                <a:cxn ang="0">
                  <a:pos x="325" y="215"/>
                </a:cxn>
              </a:cxnLst>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FFFFFF"/>
            </a:solidFill>
            <a:ln w="9525">
              <a:noFill/>
            </a:ln>
          </p:spPr>
          <p:txBody>
            <a:bodyPr/>
            <a:p>
              <a:endParaRPr lang="zh-CN" altLang="en-US"/>
            </a:p>
          </p:txBody>
        </p:sp>
      </p:grpSp>
      <p:grpSp>
        <p:nvGrpSpPr>
          <p:cNvPr id="94252" name="组合 60"/>
          <p:cNvGrpSpPr/>
          <p:nvPr/>
        </p:nvGrpSpPr>
        <p:grpSpPr>
          <a:xfrm>
            <a:off x="4765675" y="2639695"/>
            <a:ext cx="541338" cy="541338"/>
            <a:chOff x="8349" y="4494"/>
            <a:chExt cx="960" cy="962"/>
          </a:xfrm>
        </p:grpSpPr>
        <p:sp>
          <p:nvSpPr>
            <p:cNvPr id="62" name="椭圆 61"/>
            <p:cNvSpPr/>
            <p:nvPr>
              <p:custDataLst>
                <p:tags r:id="rId36"/>
              </p:custDataLst>
            </p:nvPr>
          </p:nvSpPr>
          <p:spPr bwMode="auto">
            <a:xfrm>
              <a:off x="8349" y="4494"/>
              <a:ext cx="960" cy="962"/>
            </a:xfrm>
            <a:prstGeom prst="ellipse">
              <a:avLst/>
            </a:prstGeom>
            <a:solidFill>
              <a:srgbClr val="1F74AD"/>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fontAlgn="base">
                <a:lnSpc>
                  <a:spcPct val="130000"/>
                </a:lnSpc>
              </a:pPr>
              <a:endParaRPr strike="noStrike" noProof="1">
                <a:latin typeface="微软雅黑" panose="020B0503020204020204" pitchFamily="34" charset="-122"/>
                <a:ea typeface="微软雅黑" panose="020B0503020204020204" pitchFamily="34" charset="-122"/>
              </a:endParaRPr>
            </a:p>
          </p:txBody>
        </p:sp>
        <p:sp>
          <p:nvSpPr>
            <p:cNvPr id="94254" name="任意多边形 44"/>
            <p:cNvSpPr/>
            <p:nvPr>
              <p:custDataLst>
                <p:tags r:id="rId37"/>
              </p:custDataLst>
            </p:nvPr>
          </p:nvSpPr>
          <p:spPr>
            <a:xfrm>
              <a:off x="8569" y="4765"/>
              <a:ext cx="520" cy="419"/>
            </a:xfrm>
            <a:custGeom>
              <a:avLst/>
              <a:gdLst/>
              <a:ahLst/>
              <a:cxnLst>
                <a:cxn ang="0">
                  <a:pos x="176" y="205"/>
                </a:cxn>
                <a:cxn ang="0">
                  <a:pos x="176" y="205"/>
                </a:cxn>
                <a:cxn ang="0">
                  <a:pos x="259" y="288"/>
                </a:cxn>
                <a:cxn ang="0">
                  <a:pos x="343" y="205"/>
                </a:cxn>
                <a:cxn ang="0">
                  <a:pos x="259" y="121"/>
                </a:cxn>
                <a:cxn ang="0">
                  <a:pos x="176" y="205"/>
                </a:cxn>
                <a:cxn ang="0">
                  <a:pos x="121" y="177"/>
                </a:cxn>
                <a:cxn ang="0">
                  <a:pos x="121" y="177"/>
                </a:cxn>
                <a:cxn ang="0">
                  <a:pos x="259" y="65"/>
                </a:cxn>
                <a:cxn ang="0">
                  <a:pos x="360" y="102"/>
                </a:cxn>
                <a:cxn ang="0">
                  <a:pos x="408" y="102"/>
                </a:cxn>
                <a:cxn ang="0">
                  <a:pos x="408" y="56"/>
                </a:cxn>
                <a:cxn ang="0">
                  <a:pos x="259" y="0"/>
                </a:cxn>
                <a:cxn ang="0">
                  <a:pos x="64" y="149"/>
                </a:cxn>
                <a:cxn ang="0">
                  <a:pos x="0" y="149"/>
                </a:cxn>
                <a:cxn ang="0">
                  <a:pos x="0" y="205"/>
                </a:cxn>
                <a:cxn ang="0">
                  <a:pos x="83" y="205"/>
                </a:cxn>
                <a:cxn ang="0">
                  <a:pos x="121" y="177"/>
                </a:cxn>
                <a:cxn ang="0">
                  <a:pos x="435" y="205"/>
                </a:cxn>
                <a:cxn ang="0">
                  <a:pos x="435" y="205"/>
                </a:cxn>
                <a:cxn ang="0">
                  <a:pos x="398" y="241"/>
                </a:cxn>
                <a:cxn ang="0">
                  <a:pos x="259" y="353"/>
                </a:cxn>
                <a:cxn ang="0">
                  <a:pos x="157" y="306"/>
                </a:cxn>
                <a:cxn ang="0">
                  <a:pos x="111" y="306"/>
                </a:cxn>
                <a:cxn ang="0">
                  <a:pos x="111" y="353"/>
                </a:cxn>
                <a:cxn ang="0">
                  <a:pos x="259" y="417"/>
                </a:cxn>
                <a:cxn ang="0">
                  <a:pos x="455" y="269"/>
                </a:cxn>
                <a:cxn ang="0">
                  <a:pos x="518" y="269"/>
                </a:cxn>
                <a:cxn ang="0">
                  <a:pos x="518" y="205"/>
                </a:cxn>
                <a:cxn ang="0">
                  <a:pos x="435" y="205"/>
                </a:cxn>
              </a:cxnLst>
              <a:pathLst>
                <a:path w="497" h="400">
                  <a:moveTo>
                    <a:pt x="169" y="196"/>
                  </a:moveTo>
                  <a:lnTo>
                    <a:pt x="169" y="196"/>
                  </a:lnTo>
                  <a:cubicBezTo>
                    <a:pt x="169" y="240"/>
                    <a:pt x="204" y="275"/>
                    <a:pt x="248" y="275"/>
                  </a:cubicBezTo>
                  <a:cubicBezTo>
                    <a:pt x="292" y="275"/>
                    <a:pt x="328" y="240"/>
                    <a:pt x="328" y="196"/>
                  </a:cubicBezTo>
                  <a:cubicBezTo>
                    <a:pt x="328" y="151"/>
                    <a:pt x="292" y="116"/>
                    <a:pt x="248" y="116"/>
                  </a:cubicBezTo>
                  <a:cubicBezTo>
                    <a:pt x="204" y="116"/>
                    <a:pt x="169" y="151"/>
                    <a:pt x="169" y="196"/>
                  </a:cubicBezTo>
                  <a:close/>
                  <a:moveTo>
                    <a:pt x="116" y="169"/>
                  </a:moveTo>
                  <a:lnTo>
                    <a:pt x="116" y="169"/>
                  </a:lnTo>
                  <a:cubicBezTo>
                    <a:pt x="124" y="107"/>
                    <a:pt x="186" y="63"/>
                    <a:pt x="248" y="63"/>
                  </a:cubicBezTo>
                  <a:cubicBezTo>
                    <a:pt x="284" y="63"/>
                    <a:pt x="319" y="71"/>
                    <a:pt x="345" y="98"/>
                  </a:cubicBezTo>
                  <a:cubicBezTo>
                    <a:pt x="354" y="107"/>
                    <a:pt x="381" y="107"/>
                    <a:pt x="390" y="98"/>
                  </a:cubicBezTo>
                  <a:cubicBezTo>
                    <a:pt x="399" y="89"/>
                    <a:pt x="399" y="71"/>
                    <a:pt x="390" y="54"/>
                  </a:cubicBezTo>
                  <a:cubicBezTo>
                    <a:pt x="354" y="18"/>
                    <a:pt x="301" y="0"/>
                    <a:pt x="248" y="0"/>
                  </a:cubicBezTo>
                  <a:cubicBezTo>
                    <a:pt x="160" y="0"/>
                    <a:pt x="80" y="54"/>
                    <a:pt x="62" y="143"/>
                  </a:cubicBezTo>
                  <a:cubicBezTo>
                    <a:pt x="0" y="143"/>
                    <a:pt x="0" y="143"/>
                    <a:pt x="0" y="143"/>
                  </a:cubicBezTo>
                  <a:cubicBezTo>
                    <a:pt x="0" y="196"/>
                    <a:pt x="0" y="196"/>
                    <a:pt x="0" y="196"/>
                  </a:cubicBezTo>
                  <a:cubicBezTo>
                    <a:pt x="80" y="196"/>
                    <a:pt x="80" y="196"/>
                    <a:pt x="80" y="196"/>
                  </a:cubicBezTo>
                  <a:cubicBezTo>
                    <a:pt x="107" y="196"/>
                    <a:pt x="107" y="178"/>
                    <a:pt x="116" y="169"/>
                  </a:cubicBezTo>
                  <a:close/>
                  <a:moveTo>
                    <a:pt x="416" y="196"/>
                  </a:moveTo>
                  <a:lnTo>
                    <a:pt x="416" y="196"/>
                  </a:lnTo>
                  <a:cubicBezTo>
                    <a:pt x="390" y="196"/>
                    <a:pt x="390" y="222"/>
                    <a:pt x="381" y="231"/>
                  </a:cubicBezTo>
                  <a:cubicBezTo>
                    <a:pt x="372" y="293"/>
                    <a:pt x="319" y="337"/>
                    <a:pt x="248" y="337"/>
                  </a:cubicBezTo>
                  <a:cubicBezTo>
                    <a:pt x="213" y="337"/>
                    <a:pt x="177" y="319"/>
                    <a:pt x="151" y="293"/>
                  </a:cubicBezTo>
                  <a:cubicBezTo>
                    <a:pt x="142" y="284"/>
                    <a:pt x="116" y="284"/>
                    <a:pt x="107" y="293"/>
                  </a:cubicBezTo>
                  <a:cubicBezTo>
                    <a:pt x="97" y="310"/>
                    <a:pt x="97" y="328"/>
                    <a:pt x="107" y="337"/>
                  </a:cubicBezTo>
                  <a:cubicBezTo>
                    <a:pt x="142" y="373"/>
                    <a:pt x="195" y="399"/>
                    <a:pt x="248" y="399"/>
                  </a:cubicBezTo>
                  <a:cubicBezTo>
                    <a:pt x="337" y="399"/>
                    <a:pt x="416" y="337"/>
                    <a:pt x="435" y="257"/>
                  </a:cubicBezTo>
                  <a:cubicBezTo>
                    <a:pt x="496" y="257"/>
                    <a:pt x="496" y="257"/>
                    <a:pt x="496" y="257"/>
                  </a:cubicBezTo>
                  <a:cubicBezTo>
                    <a:pt x="496" y="196"/>
                    <a:pt x="496" y="196"/>
                    <a:pt x="496" y="196"/>
                  </a:cubicBezTo>
                  <a:lnTo>
                    <a:pt x="416" y="196"/>
                  </a:lnTo>
                  <a:close/>
                </a:path>
              </a:pathLst>
            </a:custGeom>
            <a:solidFill>
              <a:srgbClr val="FFFFFF"/>
            </a:solidFill>
            <a:ln w="9525">
              <a:noFill/>
            </a:ln>
          </p:spPr>
          <p:txBody>
            <a:bodyPr/>
            <a:p>
              <a:endParaRPr lang="zh-CN" altLang="en-US"/>
            </a:p>
          </p:txBody>
        </p:sp>
      </p:grpSp>
      <p:sp>
        <p:nvSpPr>
          <p:cNvPr id="3" name="文本框 2"/>
          <p:cNvSpPr txBox="1"/>
          <p:nvPr/>
        </p:nvSpPr>
        <p:spPr>
          <a:xfrm>
            <a:off x="3647599" y="1052830"/>
            <a:ext cx="46405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一、市场营销策划的基础认知</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
        <p:nvSpPr>
          <p:cNvPr id="2" name="Title 6"/>
          <p:cNvSpPr txBox="1"/>
          <p:nvPr>
            <p:custDataLst>
              <p:tags r:id="rId38"/>
            </p:custDataLst>
          </p:nvPr>
        </p:nvSpPr>
        <p:spPr>
          <a:xfrm>
            <a:off x="1703705" y="1772285"/>
            <a:ext cx="8207375" cy="43180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30000"/>
              </a:lnSpc>
              <a:spcBef>
                <a:spcPts val="755"/>
              </a:spcBef>
              <a:spcAft>
                <a:spcPts val="0"/>
              </a:spcAft>
              <a:buClr>
                <a:srgbClr val="1F4E78"/>
              </a:buClr>
              <a:buSzPct val="120000"/>
              <a:buFont typeface="Wingdings" panose="05000000000000000000" charset="0"/>
              <a:buChar char="v"/>
            </a:pPr>
            <a:r>
              <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 市场营销策划的原则</a:t>
            </a:r>
            <a:endParaRPr lang="zh-CN" altLang="en-US" sz="18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39"/>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04"/>
                                        </p:tgtEl>
                                        <p:attrNameLst>
                                          <p:attrName>style.visibility</p:attrName>
                                        </p:attrNameLst>
                                      </p:cBhvr>
                                      <p:to>
                                        <p:strVal val="visible"/>
                                      </p:to>
                                    </p:set>
                                    <p:anim calcmode="lin" valueType="num">
                                      <p:cBhvr>
                                        <p:cTn id="7" dur="1000"/>
                                        <p:tgtEl>
                                          <p:spTgt spid="104"/>
                                        </p:tgtEl>
                                        <p:attrNameLst>
                                          <p:attrName>ppt_x</p:attrName>
                                        </p:attrNameLst>
                                      </p:cBhvr>
                                      <p:tavLst>
                                        <p:tav tm="0">
                                          <p:val>
                                            <p:strVal val="#ppt_x-#ppt_w*1.125000"/>
                                          </p:val>
                                        </p:tav>
                                        <p:tav tm="100000">
                                          <p:val>
                                            <p:strVal val="#ppt_x"/>
                                          </p:val>
                                        </p:tav>
                                      </p:tavLst>
                                    </p:anim>
                                    <p:animEffect transition="in" filter="wipe(right)">
                                      <p:cBhvr>
                                        <p:cTn id="8" dur="1000"/>
                                        <p:tgtEl>
                                          <p:spTgt spid="104"/>
                                        </p:tgtEl>
                                      </p:cBhvr>
                                    </p:animEffect>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000" fill="hold">
                                          <p:stCondLst>
                                            <p:cond delay="0"/>
                                          </p:stCondLst>
                                        </p:cTn>
                                        <p:tgtEl>
                                          <p:spTgt spid="99"/>
                                        </p:tgtEl>
                                        <p:attrNameLst>
                                          <p:attrName>style.visibility</p:attrName>
                                        </p:attrNameLst>
                                      </p:cBhvr>
                                      <p:to>
                                        <p:strVal val="visible"/>
                                      </p:to>
                                    </p:set>
                                    <p:anim calcmode="lin" valueType="num">
                                      <p:cBhvr>
                                        <p:cTn id="12" dur="1000"/>
                                        <p:tgtEl>
                                          <p:spTgt spid="99"/>
                                        </p:tgtEl>
                                        <p:attrNameLst>
                                          <p:attrName>ppt_x</p:attrName>
                                        </p:attrNameLst>
                                      </p:cBhvr>
                                      <p:tavLst>
                                        <p:tav tm="0">
                                          <p:val>
                                            <p:strVal val="#ppt_x-#ppt_w*1.125000"/>
                                          </p:val>
                                        </p:tav>
                                        <p:tav tm="100000">
                                          <p:val>
                                            <p:strVal val="#ppt_x"/>
                                          </p:val>
                                        </p:tav>
                                      </p:tavLst>
                                    </p:anim>
                                    <p:animEffect transition="in" filter="wipe(right)">
                                      <p:cBhvr>
                                        <p:cTn id="13" dur="1000"/>
                                        <p:tgtEl>
                                          <p:spTgt spid="99"/>
                                        </p:tgtEl>
                                      </p:cBhvr>
                                    </p:animEffect>
                                  </p:childTnLst>
                                </p:cTn>
                              </p:par>
                            </p:childTnLst>
                          </p:cTn>
                        </p:par>
                        <p:par>
                          <p:cTn id="14" fill="hold">
                            <p:stCondLst>
                              <p:cond delay="2000"/>
                            </p:stCondLst>
                            <p:childTnLst>
                              <p:par>
                                <p:cTn id="15" presetID="12" presetClass="entr" presetSubtype="8" fill="hold" grpId="0" nodeType="afterEffect">
                                  <p:stCondLst>
                                    <p:cond delay="0"/>
                                  </p:stCondLst>
                                  <p:childTnLst>
                                    <p:set>
                                      <p:cBhvr>
                                        <p:cTn id="16" dur="1000" fill="hold">
                                          <p:stCondLst>
                                            <p:cond delay="0"/>
                                          </p:stCondLst>
                                        </p:cTn>
                                        <p:tgtEl>
                                          <p:spTgt spid="49"/>
                                        </p:tgtEl>
                                        <p:attrNameLst>
                                          <p:attrName>style.visibility</p:attrName>
                                        </p:attrNameLst>
                                      </p:cBhvr>
                                      <p:to>
                                        <p:strVal val="visible"/>
                                      </p:to>
                                    </p:set>
                                    <p:anim calcmode="lin" valueType="num">
                                      <p:cBhvr>
                                        <p:cTn id="17" dur="1000"/>
                                        <p:tgtEl>
                                          <p:spTgt spid="49"/>
                                        </p:tgtEl>
                                        <p:attrNameLst>
                                          <p:attrName>ppt_x</p:attrName>
                                        </p:attrNameLst>
                                      </p:cBhvr>
                                      <p:tavLst>
                                        <p:tav tm="0">
                                          <p:val>
                                            <p:strVal val="#ppt_x-#ppt_w*1.125000"/>
                                          </p:val>
                                        </p:tav>
                                        <p:tav tm="100000">
                                          <p:val>
                                            <p:strVal val="#ppt_x"/>
                                          </p:val>
                                        </p:tav>
                                      </p:tavLst>
                                    </p:anim>
                                    <p:animEffect transition="in" filter="wipe(right)">
                                      <p:cBhvr>
                                        <p:cTn id="18" dur="1000"/>
                                        <p:tgtEl>
                                          <p:spTgt spid="49"/>
                                        </p:tgtEl>
                                      </p:cBhvr>
                                    </p:animEffect>
                                  </p:childTnLst>
                                </p:cTn>
                              </p:par>
                            </p:childTnLst>
                          </p:cTn>
                        </p:par>
                        <p:par>
                          <p:cTn id="19" fill="hold">
                            <p:stCondLst>
                              <p:cond delay="3000"/>
                            </p:stCondLst>
                            <p:childTnLst>
                              <p:par>
                                <p:cTn id="20" presetID="29" presetClass="entr" presetSubtype="0"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1000" fill="hold"/>
                                        <p:tgtEl>
                                          <p:spTgt spid="2"/>
                                        </p:tgtEl>
                                        <p:attrNameLst>
                                          <p:attrName>ppt_x</p:attrName>
                                        </p:attrNameLst>
                                      </p:cBhvr>
                                      <p:tavLst>
                                        <p:tav tm="0">
                                          <p:val>
                                            <p:strVal val="#ppt_x-.2"/>
                                          </p:val>
                                        </p:tav>
                                        <p:tav tm="100000">
                                          <p:val>
                                            <p:strVal val="#ppt_x"/>
                                          </p:val>
                                        </p:tav>
                                      </p:tavLst>
                                    </p:anim>
                                    <p:anim calcmode="lin" valueType="num">
                                      <p:cBhvr>
                                        <p:cTn id="23"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99" grpId="0"/>
      <p:bldP spid="49" grpId="0"/>
      <p:bldP spid="2"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0.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001.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002.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003.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004.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005.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006.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007.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008.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009.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10.xml><?xml version="1.0" encoding="utf-8"?>
<p:tagLst xmlns:p="http://schemas.openxmlformats.org/presentationml/2006/main">
  <p:tag name="REFSHAPE" val="159930420"/>
</p:tagLst>
</file>

<file path=ppt/tags/tag1011.xml><?xml version="1.0" encoding="utf-8"?>
<p:tagLst xmlns:p="http://schemas.openxmlformats.org/presentationml/2006/main">
  <p:tag name="REFSHAPE" val="159934500"/>
</p:tagLst>
</file>

<file path=ppt/tags/tag1012.xml><?xml version="1.0" encoding="utf-8"?>
<p:tagLst xmlns:p="http://schemas.openxmlformats.org/presentationml/2006/main">
  <p:tag name="REFSHAPE" val="159933276"/>
</p:tagLst>
</file>

<file path=ppt/tags/tag1013.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014.xml><?xml version="1.0" encoding="utf-8"?>
<p:tagLst xmlns:p="http://schemas.openxmlformats.org/presentationml/2006/main">
  <p:tag name="REFSHAPE" val="154003012"/>
</p:tagLst>
</file>

<file path=ppt/tags/tag1015.xml><?xml version="1.0" encoding="utf-8"?>
<p:tagLst xmlns:p="http://schemas.openxmlformats.org/presentationml/2006/main">
  <p:tag name="REFSHAPE" val="154004916"/>
</p:tagLst>
</file>

<file path=ppt/tags/tag1016.xml><?xml version="1.0" encoding="utf-8"?>
<p:tagLst xmlns:p="http://schemas.openxmlformats.org/presentationml/2006/main">
  <p:tag name="REFSHAPE" val="154004372"/>
</p:tagLst>
</file>

<file path=ppt/tags/tag1017.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018.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019.xml><?xml version="1.0" encoding="utf-8"?>
<p:tagLst xmlns:p="http://schemas.openxmlformats.org/presentationml/2006/main">
  <p:tag name="REFSHAPE" val="159930420"/>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20.xml><?xml version="1.0" encoding="utf-8"?>
<p:tagLst xmlns:p="http://schemas.openxmlformats.org/presentationml/2006/main">
  <p:tag name="REFSHAPE" val="159934500"/>
</p:tagLst>
</file>

<file path=ppt/tags/tag1021.xml><?xml version="1.0" encoding="utf-8"?>
<p:tagLst xmlns:p="http://schemas.openxmlformats.org/presentationml/2006/main">
  <p:tag name="REFSHAPE" val="159933276"/>
</p:tagLst>
</file>

<file path=ppt/tags/tag1022.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023.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0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01_1*i*1"/>
  <p:tag name="KSO_WM_TEMPLATE_CATEGORY" val="diagram"/>
  <p:tag name="KSO_WM_TEMPLATE_INDEX" val="20194701"/>
  <p:tag name="KSO_WM_UNIT_LAYERLEVEL" val="1"/>
  <p:tag name="KSO_WM_TAG_VERSION" val="1.0"/>
  <p:tag name="KSO_WM_BEAUTIFY_FLAG" val="#wm#"/>
  <p:tag name="KSO_WM_UNIT_COLOR_SCHEME_SHAPE_ID" val="4"/>
  <p:tag name="KSO_WM_UNIT_COLOR_SCHEME_PARENT_PAGE" val="0_1"/>
</p:tagLst>
</file>

<file path=ppt/tags/tag10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01_1*i*2"/>
  <p:tag name="KSO_WM_TEMPLATE_CATEGORY" val="diagram"/>
  <p:tag name="KSO_WM_TEMPLATE_INDEX" val="20194701"/>
  <p:tag name="KSO_WM_UNIT_LAYERLEVEL" val="1"/>
  <p:tag name="KSO_WM_TAG_VERSION" val="1.0"/>
  <p:tag name="KSO_WM_BEAUTIFY_FLAG" val="#wm#"/>
  <p:tag name="KSO_WM_UNIT_COLOR_SCHEME_SHAPE_ID" val="5"/>
  <p:tag name="KSO_WM_UNIT_COLOR_SCHEME_PARENT_PAGE" val="0_1"/>
</p:tagLst>
</file>

<file path=ppt/tags/tag1026.xml><?xml version="1.0" encoding="utf-8"?>
<p:tagLst xmlns:p="http://schemas.openxmlformats.org/presentationml/2006/main">
  <p:tag name="KSO_WM_UNIT_TEXT_PART_ID_V2" val="d-1-2"/>
  <p:tag name="KSO_WM_UNIT_PRESET_TEXT" val="单击此处添加小标题&#13;点击此处添加正文。&#13;请尽可能言简意赅。&#13;单击此处添加小标题&#13;点击此处添加正文。&#13;请尽可能言简意赅。&#13;单击此处添加小标题&#13;为了演示的良好效。&#13;请尽可能言简意赅。&#13;的阐述您的观点。"/>
  <p:tag name="KSO_WM_UNIT_NOCLEAR" val="1"/>
  <p:tag name="KSO_WM_UNIT_VALUE" val="143"/>
  <p:tag name="KSO_WM_UNIT_HIGHLIGHT" val="0"/>
  <p:tag name="KSO_WM_UNIT_COMPATIBLE" val="0"/>
  <p:tag name="KSO_WM_UNIT_DIAGRAM_ISNUMVISUAL" val="0"/>
  <p:tag name="KSO_WM_UNIT_DIAGRAM_ISREFERUNIT" val="0"/>
  <p:tag name="KSO_WM_UNIT_TYPE" val="f"/>
  <p:tag name="KSO_WM_UNIT_INDEX" val="1"/>
  <p:tag name="KSO_WM_UNIT_ID" val="diagram20194701_1*f*1"/>
  <p:tag name="KSO_WM_TEMPLATE_CATEGORY" val="diagram"/>
  <p:tag name="KSO_WM_TEMPLATE_INDEX" val="20194701"/>
  <p:tag name="KSO_WM_UNIT_LAYERLEVEL" val="1"/>
  <p:tag name="KSO_WM_TAG_VERSION" val="1.0"/>
  <p:tag name="KSO_WM_BEAUTIFY_FLAG" val="#wm#"/>
  <p:tag name="KSO_WM_UNIT_COLOR_SCHEME_SHAPE_ID" val="2"/>
  <p:tag name="KSO_WM_UNIT_COLOR_SCHEME_PARENT_PAGE" val="0_1"/>
</p:tagLst>
</file>

<file path=ppt/tags/tag1027.xml><?xml version="1.0" encoding="utf-8"?>
<p:tagLst xmlns:p="http://schemas.openxmlformats.org/presentationml/2006/main">
  <p:tag name="KSO_WM_SLIDE_ID" val="diagram20194701_1"/>
  <p:tag name="KSO_WM_SLIDE_ITEM_CNT" val="0"/>
  <p:tag name="KSO_WM_SLIDE_INDEX" val="1"/>
  <p:tag name="KSO_WM_TAG_VERSION" val="1.0"/>
  <p:tag name="KSO_WM_BEAUTIFY_FLAG" val="#wm#"/>
  <p:tag name="KSO_WM_TEMPLATE_CATEGORY" val="diagram"/>
  <p:tag name="KSO_WM_TEMPLATE_INDEX" val="20194701"/>
  <p:tag name="KSO_WM_SLIDE_LAYOUT" val="a_f"/>
  <p:tag name="KSO_WM_SLIDE_LAYOUT_CNT" val="1_1"/>
  <p:tag name="KSO_WM_SLIDE_TYPE" val="text"/>
  <p:tag name="KSO_WM_SLIDE_SUBTYPE" val="pureTxt"/>
  <p:tag name="KSO_WM_SLIDE_SIZE" val="900*540"/>
  <p:tag name="KSO_WM_SLIDE_POSITION" val="59*0"/>
  <p:tag name="KSO_WM_SLIDE_COLORSCHEME_VERSION" val="3.2"/>
  <p:tag name="KSO_WM_TEMPLATE_SUBCATEGORY" val="0"/>
  <p:tag name="KSO_WM_SPECIAL_SOURCE" val="bdnull"/>
</p:tagLst>
</file>

<file path=ppt/tags/tag1028.xml><?xml version="1.0" encoding="utf-8"?>
<p:tagLst xmlns:p="http://schemas.openxmlformats.org/presentationml/2006/main">
  <p:tag name="KSO_WM_TAG_VERSION" val="1.0"/>
  <p:tag name="KSO_WM_SLIDE_ITEM_CNT" val="0"/>
  <p:tag name="KSO_WM_SLIDE_LAYOUT" val="a_b"/>
  <p:tag name="KSO_WM_SLIDE_LAYOUT_CNT" val="1_1"/>
  <p:tag name="KSO_WM_SLIDE_TYPE" val="sectionTitle"/>
  <p:tag name="KSO_WM_BEAUTIFY_FLAG" val="#wm#"/>
  <p:tag name="KSO_WM_COMBINE_RELATE_SLIDE_ID" val="background20176276_6"/>
  <p:tag name="KSO_WM_TEMPLATE_CATEGORY" val="custom"/>
  <p:tag name="KSO_WM_TEMPLATE_INDEX" val="20176766"/>
  <p:tag name="KSO_WM_SLIDE_ID" val="custom20176766_11"/>
  <p:tag name="KSO_WM_SLIDE_INDEX" val="11"/>
  <p:tag name="KSO_WM_TEMPLATE_SUBCATEGORY" val="0"/>
  <p:tag name="KSO_WM_SLIDE_SUBTYPE" val="pureTxt"/>
  <p:tag name="KSO_WM_SLIDE_ANIMATION_ID" val="3127450"/>
  <p:tag name="KSO_WM_SLIDE_ANIMATION_TYPE" val="0_9_1"/>
  <p:tag name="KSO_WM_SPECIAL_SOURCE" val="bdnull"/>
</p:tagLst>
</file>

<file path=ppt/tags/tag1029.xml><?xml version="1.0" encoding="utf-8"?>
<p:tagLst xmlns:p="http://schemas.openxmlformats.org/presentationml/2006/main">
  <p:tag name="KSO_WM_TEMPLATE_CATEGORY" val="diagram"/>
  <p:tag name="KSO_WM_TEMPLATE_INDEX" val="20170899"/>
  <p:tag name="KSO_WM_TAG_VERSION" val="1.0"/>
  <p:tag name="KSO_WM_BEAUTIFY_FLAG" val="#wm#"/>
  <p:tag name="KSO_WM_UNIT_TYPE" val="l_h_i"/>
  <p:tag name="KSO_WM_UNIT_INDEX" val="1_1_3"/>
  <p:tag name="KSO_WM_UNIT_ID" val="diagram20170899_3*l_h_i*1_1_3"/>
  <p:tag name="KSO_WM_UNIT_LAYERLEVEL" val="1_1_1"/>
  <p:tag name="KSO_WM_DIAGRAM_GROUP_CODE" val="l1-1"/>
  <p:tag name="KSO_WM_UNIT_HIGHLIGHT" val="0"/>
  <p:tag name="KSO_WM_UNIT_COMPATIBLE" val="0"/>
  <p:tag name="KSO_WM_UNIT_DIAGRAM_ISNUMVISUAL" val="0"/>
  <p:tag name="KSO_WM_UNIT_DIAGRAM_ISREFERUNIT" val="0"/>
  <p:tag name="KSO_WM_UNIT_DIAGRAM_MODELTYPE" val="stripeEnum"/>
  <p:tag name="KSO_WM_UNIT_LINE_FORE_SCHEMECOLOR_INDEX" val="5"/>
  <p:tag name="KSO_WM_UNIT_LINE_FILL_TYPE" val="2"/>
  <p:tag name="KSO_WM_UNIT_TEXT_FILL_FORE_SCHEMECOLOR_INDEX" val="16"/>
  <p:tag name="KSO_WM_UNIT_TEXT_FILL_TYPE" val="1"/>
  <p:tag name="KSO_WM_UNIT_USESOURCEFORMAT_APPLY"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30.xml><?xml version="1.0" encoding="utf-8"?>
<p:tagLst xmlns:p="http://schemas.openxmlformats.org/presentationml/2006/main">
  <p:tag name="KSO_WM_TEMPLATE_CATEGORY" val="diagram"/>
  <p:tag name="KSO_WM_TEMPLATE_INDEX" val="20170899"/>
  <p:tag name="KSO_WM_TAG_VERSION" val="1.0"/>
  <p:tag name="KSO_WM_BEAUTIFY_FLAG" val="#wm#"/>
  <p:tag name="KSO_WM_UNIT_TYPE" val="l_h_i"/>
  <p:tag name="KSO_WM_UNIT_INDEX" val="1_1_2"/>
  <p:tag name="KSO_WM_UNIT_ID" val="diagram20170899_3*l_h_i*1_1_2"/>
  <p:tag name="KSO_WM_UNIT_LAYERLEVEL" val="1_1_1"/>
  <p:tag name="KSO_WM_DIAGRAM_GROUP_CODE" val="l1-1"/>
  <p:tag name="KSO_WM_UNIT_HIGHLIGHT" val="0"/>
  <p:tag name="KSO_WM_UNIT_COMPATIBLE" val="0"/>
  <p:tag name="KSO_WM_UNIT_DIAGRAM_ISNUMVISUAL" val="0"/>
  <p:tag name="KSO_WM_UNIT_DIAGRAM_ISREFERUNIT" val="0"/>
  <p:tag name="KSO_WM_UNIT_DIAGRAM_MODELTYPE" val="stripeEnum"/>
  <p:tag name="KSO_WM_UNIT_FILL_FORE_SCHEMECOLOR_INDEX" val="5"/>
  <p:tag name="KSO_WM_UNIT_FILL_TYPE" val="1"/>
  <p:tag name="KSO_WM_UNIT_TEXT_FILL_FORE_SCHEMECOLOR_INDEX" val="14"/>
  <p:tag name="KSO_WM_UNIT_TEXT_FILL_TYPE" val="1"/>
  <p:tag name="KSO_WM_UNIT_USESOURCEFORMAT_APPLY" val="1"/>
</p:tagLst>
</file>

<file path=ppt/tags/tag1031.xml><?xml version="1.0" encoding="utf-8"?>
<p:tagLst xmlns:p="http://schemas.openxmlformats.org/presentationml/2006/main">
  <p:tag name="KSO_WM_TEMPLATE_CATEGORY" val="diagram"/>
  <p:tag name="KSO_WM_TEMPLATE_INDEX" val="20170899"/>
  <p:tag name="KSO_WM_TAG_VERSION" val="1.0"/>
  <p:tag name="KSO_WM_BEAUTIFY_FLAG" val="#wm#"/>
  <p:tag name="KSO_WM_UNIT_TYPE" val="l_h_i"/>
  <p:tag name="KSO_WM_UNIT_INDEX" val="1_1_1"/>
  <p:tag name="KSO_WM_UNIT_ID" val="diagram20170899_3*l_h_i*1_1_1"/>
  <p:tag name="KSO_WM_UNIT_LAYERLEVEL" val="1_1_1"/>
  <p:tag name="KSO_WM_DIAGRAM_GROUP_CODE" val="l1-1"/>
  <p:tag name="KSO_WM_UNIT_HIGHLIGHT" val="0"/>
  <p:tag name="KSO_WM_UNIT_COMPATIBLE" val="0"/>
  <p:tag name="KSO_WM_UNIT_DIAGRAM_ISNUMVISUAL" val="0"/>
  <p:tag name="KSO_WM_UNIT_DIAGRAM_ISREFERUNIT" val="0"/>
  <p:tag name="KSO_WM_UNIT_DIAGRAM_MODELTYPE" val="stripeEnum"/>
  <p:tag name="KSO_WM_UNIT_TEXT_FILL_FORE_SCHEMECOLOR_INDEX" val="16"/>
  <p:tag name="KSO_WM_UNIT_TEXT_FILL_TYPE" val="1"/>
  <p:tag name="KSO_WM_UNIT_USESOURCEFORMAT_APPLY" val="1"/>
</p:tagLst>
</file>

<file path=ppt/tags/tag1032.xml><?xml version="1.0" encoding="utf-8"?>
<p:tagLst xmlns:p="http://schemas.openxmlformats.org/presentationml/2006/main">
  <p:tag name="KSO_WM_TEMPLATE_CATEGORY" val="diagram"/>
  <p:tag name="KSO_WM_TEMPLATE_INDEX" val="20170899"/>
  <p:tag name="KSO_WM_TAG_VERSION" val="1.0"/>
  <p:tag name="KSO_WM_BEAUTIFY_FLAG" val="#wm#"/>
  <p:tag name="KSO_WM_UNIT_TYPE" val="l_h_a"/>
  <p:tag name="KSO_WM_UNIT_INDEX" val="1_1_1"/>
  <p:tag name="KSO_WM_UNIT_LAYERLEVEL" val="1_1_1"/>
  <p:tag name="KSO_WM_UNIT_VALUE" val="8"/>
  <p:tag name="KSO_WM_UNIT_HIGHLIGHT" val="0"/>
  <p:tag name="KSO_WM_UNIT_COMPATIBLE" val="0"/>
  <p:tag name="KSO_WM_DIAGRAM_GROUP_CODE" val="l1-1"/>
  <p:tag name="KSO_WM_UNIT_ID" val="diagram20170899_3*l_h_a*1_1_1"/>
  <p:tag name="KSO_WM_UNIT_ISCONTENTSTITLE" val="0"/>
  <p:tag name="KSO_WM_UNIT_NOCLEAR" val="0"/>
  <p:tag name="KSO_WM_UNIT_DIAGRAM_ISNUMVISUAL" val="0"/>
  <p:tag name="KSO_WM_UNIT_DIAGRAM_ISREFERUNIT" val="0"/>
  <p:tag name="KSO_WM_UNIT_PRESET_TEXT" val="添加标题"/>
  <p:tag name="KSO_WM_UNIT_DIAGRAM_MODELTYPE" val="stripeEnum"/>
  <p:tag name="KSO_WM_UNIT_TEXT_FILL_FORE_SCHEMECOLOR_INDEX" val="13"/>
  <p:tag name="KSO_WM_UNIT_TEXT_FILL_TYPE" val="1"/>
  <p:tag name="KSO_WM_UNIT_USESOURCEFORMAT_APPLY" val="1"/>
</p:tagLst>
</file>

<file path=ppt/tags/tag1033.xml><?xml version="1.0" encoding="utf-8"?>
<p:tagLst xmlns:p="http://schemas.openxmlformats.org/presentationml/2006/main">
  <p:tag name="KSO_WM_TEMPLATE_CATEGORY" val="diagram"/>
  <p:tag name="KSO_WM_TEMPLATE_INDEX" val="20170899"/>
  <p:tag name="KSO_WM_TAG_VERSION" val="1.0"/>
  <p:tag name="KSO_WM_BEAUTIFY_FLAG" val="#wm#"/>
  <p:tag name="KSO_WM_UNIT_TYPE" val="l_h_i"/>
  <p:tag name="KSO_WM_UNIT_INDEX" val="1_2_4"/>
  <p:tag name="KSO_WM_UNIT_ID" val="diagram20170899_3*l_h_i*1_2_4"/>
  <p:tag name="KSO_WM_UNIT_LAYERLEVEL" val="1_1_1"/>
  <p:tag name="KSO_WM_DIAGRAM_GROUP_CODE" val="l1-1"/>
  <p:tag name="KSO_WM_UNIT_HIGHLIGHT" val="0"/>
  <p:tag name="KSO_WM_UNIT_COMPATIBLE" val="0"/>
  <p:tag name="KSO_WM_UNIT_DIAGRAM_ISNUMVISUAL" val="0"/>
  <p:tag name="KSO_WM_UNIT_DIAGRAM_ISREFERUNIT" val="0"/>
  <p:tag name="KSO_WM_UNIT_DIAGRAM_MODELTYPE" val="stripeEnum"/>
  <p:tag name="KSO_WM_UNIT_LINE_FORE_SCHEMECOLOR_INDEX" val="6"/>
  <p:tag name="KSO_WM_UNIT_LINE_FILL_TYPE" val="2"/>
  <p:tag name="KSO_WM_UNIT_TEXT_FILL_FORE_SCHEMECOLOR_INDEX" val="16"/>
  <p:tag name="KSO_WM_UNIT_TEXT_FILL_TYPE" val="1"/>
  <p:tag name="KSO_WM_UNIT_USESOURCEFORMAT_APPLY" val="1"/>
</p:tagLst>
</file>

<file path=ppt/tags/tag1034.xml><?xml version="1.0" encoding="utf-8"?>
<p:tagLst xmlns:p="http://schemas.openxmlformats.org/presentationml/2006/main">
  <p:tag name="KSO_WM_TEMPLATE_CATEGORY" val="diagram"/>
  <p:tag name="KSO_WM_TEMPLATE_INDEX" val="20170899"/>
  <p:tag name="KSO_WM_TAG_VERSION" val="1.0"/>
  <p:tag name="KSO_WM_BEAUTIFY_FLAG" val="#wm#"/>
  <p:tag name="KSO_WM_UNIT_TYPE" val="l_h_i"/>
  <p:tag name="KSO_WM_UNIT_INDEX" val="1_2_3"/>
  <p:tag name="KSO_WM_UNIT_ID" val="diagram20170899_3*l_h_i*1_2_3"/>
  <p:tag name="KSO_WM_UNIT_LAYERLEVEL" val="1_1_1"/>
  <p:tag name="KSO_WM_DIAGRAM_GROUP_CODE" val="l1-1"/>
  <p:tag name="KSO_WM_UNIT_HIGHLIGHT" val="0"/>
  <p:tag name="KSO_WM_UNIT_COMPATIBLE" val="0"/>
  <p:tag name="KSO_WM_UNIT_DIAGRAM_ISNUMVISUAL" val="0"/>
  <p:tag name="KSO_WM_UNIT_DIAGRAM_ISREFERUNIT" val="0"/>
  <p:tag name="KSO_WM_UNIT_DIAGRAM_MODELTYPE" val="stripeEnum"/>
  <p:tag name="KSO_WM_UNIT_FILL_FORE_SCHEMECOLOR_INDEX" val="6"/>
  <p:tag name="KSO_WM_UNIT_FILL_TYPE" val="1"/>
  <p:tag name="KSO_WM_UNIT_TEXT_FILL_FORE_SCHEMECOLOR_INDEX" val="14"/>
  <p:tag name="KSO_WM_UNIT_TEXT_FILL_TYPE" val="1"/>
  <p:tag name="KSO_WM_UNIT_USESOURCEFORMAT_APPLY" val="1"/>
</p:tagLst>
</file>

<file path=ppt/tags/tag1035.xml><?xml version="1.0" encoding="utf-8"?>
<p:tagLst xmlns:p="http://schemas.openxmlformats.org/presentationml/2006/main">
  <p:tag name="KSO_WM_TEMPLATE_CATEGORY" val="diagram"/>
  <p:tag name="KSO_WM_TEMPLATE_INDEX" val="20170899"/>
  <p:tag name="KSO_WM_TAG_VERSION" val="1.0"/>
  <p:tag name="KSO_WM_BEAUTIFY_FLAG" val="#wm#"/>
  <p:tag name="KSO_WM_UNIT_TYPE" val="l_h_i"/>
  <p:tag name="KSO_WM_UNIT_INDEX" val="1_2_2"/>
  <p:tag name="KSO_WM_UNIT_ID" val="diagram20170899_3*l_h_i*1_2_2"/>
  <p:tag name="KSO_WM_UNIT_LAYERLEVEL" val="1_1_1"/>
  <p:tag name="KSO_WM_DIAGRAM_GROUP_CODE" val="l1-1"/>
  <p:tag name="KSO_WM_UNIT_HIGHLIGHT" val="0"/>
  <p:tag name="KSO_WM_UNIT_COMPATIBLE" val="0"/>
  <p:tag name="KSO_WM_UNIT_DIAGRAM_ISNUMVISUAL" val="0"/>
  <p:tag name="KSO_WM_UNIT_DIAGRAM_ISREFERUNIT" val="0"/>
  <p:tag name="KSO_WM_UNIT_DIAGRAM_MODELTYPE" val="stripeEnum"/>
  <p:tag name="KSO_WM_UNIT_TEXT_FILL_FORE_SCHEMECOLOR_INDEX" val="16"/>
  <p:tag name="KSO_WM_UNIT_TEXT_FILL_TYPE" val="1"/>
  <p:tag name="KSO_WM_UNIT_USESOURCEFORMAT_APPLY" val="1"/>
</p:tagLst>
</file>

<file path=ppt/tags/tag1036.xml><?xml version="1.0" encoding="utf-8"?>
<p:tagLst xmlns:p="http://schemas.openxmlformats.org/presentationml/2006/main">
  <p:tag name="KSO_WM_TEMPLATE_CATEGORY" val="diagram"/>
  <p:tag name="KSO_WM_TEMPLATE_INDEX" val="20170899"/>
  <p:tag name="KSO_WM_TAG_VERSION" val="1.0"/>
  <p:tag name="KSO_WM_BEAUTIFY_FLAG" val="#wm#"/>
  <p:tag name="KSO_WM_UNIT_TYPE" val="l_h_a"/>
  <p:tag name="KSO_WM_UNIT_INDEX" val="1_2_1"/>
  <p:tag name="KSO_WM_UNIT_LAYERLEVEL" val="1_1_1"/>
  <p:tag name="KSO_WM_UNIT_VALUE" val="8"/>
  <p:tag name="KSO_WM_UNIT_HIGHLIGHT" val="0"/>
  <p:tag name="KSO_WM_UNIT_COMPATIBLE" val="0"/>
  <p:tag name="KSO_WM_DIAGRAM_GROUP_CODE" val="l1-1"/>
  <p:tag name="KSO_WM_UNIT_ID" val="diagram20170899_3*l_h_a*1_2_1"/>
  <p:tag name="KSO_WM_UNIT_ISCONTENTSTITLE" val="0"/>
  <p:tag name="KSO_WM_UNIT_NOCLEAR" val="0"/>
  <p:tag name="KSO_WM_UNIT_DIAGRAM_ISNUMVISUAL" val="0"/>
  <p:tag name="KSO_WM_UNIT_DIAGRAM_ISREFERUNIT" val="0"/>
  <p:tag name="KSO_WM_UNIT_PRESET_TEXT" val="添加标题"/>
  <p:tag name="KSO_WM_UNIT_DIAGRAM_MODELTYPE" val="stripeEnum"/>
  <p:tag name="KSO_WM_UNIT_TEXT_FILL_FORE_SCHEMECOLOR_INDEX" val="13"/>
  <p:tag name="KSO_WM_UNIT_TEXT_FILL_TYPE" val="1"/>
  <p:tag name="KSO_WM_UNIT_USESOURCEFORMAT_APPLY" val="1"/>
</p:tagLst>
</file>

<file path=ppt/tags/tag1037.xml><?xml version="1.0" encoding="utf-8"?>
<p:tagLst xmlns:p="http://schemas.openxmlformats.org/presentationml/2006/main">
  <p:tag name="KSO_WM_TEMPLATE_CATEGORY" val="diagram"/>
  <p:tag name="KSO_WM_TEMPLATE_INDEX" val="20170899"/>
  <p:tag name="KSO_WM_TAG_VERSION" val="1.0"/>
  <p:tag name="KSO_WM_BEAUTIFY_FLAG" val="#wm#"/>
  <p:tag name="KSO_WM_UNIT_TYPE" val="l_h_i"/>
  <p:tag name="KSO_WM_UNIT_INDEX" val="1_3_4"/>
  <p:tag name="KSO_WM_UNIT_ID" val="diagram20170899_3*l_h_i*1_3_4"/>
  <p:tag name="KSO_WM_UNIT_LAYERLEVEL" val="1_1_1"/>
  <p:tag name="KSO_WM_DIAGRAM_GROUP_CODE" val="l1-1"/>
  <p:tag name="KSO_WM_UNIT_HIGHLIGHT" val="0"/>
  <p:tag name="KSO_WM_UNIT_COMPATIBLE" val="0"/>
  <p:tag name="KSO_WM_UNIT_DIAGRAM_ISNUMVISUAL" val="0"/>
  <p:tag name="KSO_WM_UNIT_DIAGRAM_ISREFERUNIT" val="0"/>
  <p:tag name="KSO_WM_UNIT_DIAGRAM_MODELTYPE" val="stripeEnum"/>
  <p:tag name="KSO_WM_UNIT_LINE_FORE_SCHEMECOLOR_INDEX" val="7"/>
  <p:tag name="KSO_WM_UNIT_LINE_FILL_TYPE" val="2"/>
  <p:tag name="KSO_WM_UNIT_TEXT_FILL_FORE_SCHEMECOLOR_INDEX" val="16"/>
  <p:tag name="KSO_WM_UNIT_TEXT_FILL_TYPE" val="1"/>
  <p:tag name="KSO_WM_UNIT_USESOURCEFORMAT_APPLY" val="1"/>
</p:tagLst>
</file>

<file path=ppt/tags/tag1038.xml><?xml version="1.0" encoding="utf-8"?>
<p:tagLst xmlns:p="http://schemas.openxmlformats.org/presentationml/2006/main">
  <p:tag name="KSO_WM_TEMPLATE_CATEGORY" val="diagram"/>
  <p:tag name="KSO_WM_TEMPLATE_INDEX" val="20170899"/>
  <p:tag name="KSO_WM_TAG_VERSION" val="1.0"/>
  <p:tag name="KSO_WM_BEAUTIFY_FLAG" val="#wm#"/>
  <p:tag name="KSO_WM_UNIT_TYPE" val="l_h_i"/>
  <p:tag name="KSO_WM_UNIT_INDEX" val="1_3_3"/>
  <p:tag name="KSO_WM_UNIT_ID" val="diagram20170899_3*l_h_i*1_3_3"/>
  <p:tag name="KSO_WM_UNIT_LAYERLEVEL" val="1_1_1"/>
  <p:tag name="KSO_WM_DIAGRAM_GROUP_CODE" val="l1-1"/>
  <p:tag name="KSO_WM_UNIT_HIGHLIGHT" val="0"/>
  <p:tag name="KSO_WM_UNIT_COMPATIBLE" val="0"/>
  <p:tag name="KSO_WM_UNIT_DIAGRAM_ISNUMVISUAL" val="0"/>
  <p:tag name="KSO_WM_UNIT_DIAGRAM_ISREFERUNIT" val="0"/>
  <p:tag name="KSO_WM_UNIT_DIAGRAM_MODELTYPE" val="stripeEnum"/>
  <p:tag name="KSO_WM_UNIT_FILL_FORE_SCHEMECOLOR_INDEX" val="7"/>
  <p:tag name="KSO_WM_UNIT_FILL_TYPE" val="1"/>
  <p:tag name="KSO_WM_UNIT_TEXT_FILL_FORE_SCHEMECOLOR_INDEX" val="14"/>
  <p:tag name="KSO_WM_UNIT_TEXT_FILL_TYPE" val="1"/>
  <p:tag name="KSO_WM_UNIT_USESOURCEFORMAT_APPLY" val="1"/>
</p:tagLst>
</file>

<file path=ppt/tags/tag1039.xml><?xml version="1.0" encoding="utf-8"?>
<p:tagLst xmlns:p="http://schemas.openxmlformats.org/presentationml/2006/main">
  <p:tag name="KSO_WM_TEMPLATE_CATEGORY" val="diagram"/>
  <p:tag name="KSO_WM_TEMPLATE_INDEX" val="20170899"/>
  <p:tag name="KSO_WM_TAG_VERSION" val="1.0"/>
  <p:tag name="KSO_WM_BEAUTIFY_FLAG" val="#wm#"/>
  <p:tag name="KSO_WM_UNIT_TYPE" val="l_h_i"/>
  <p:tag name="KSO_WM_UNIT_INDEX" val="1_3_2"/>
  <p:tag name="KSO_WM_UNIT_ID" val="diagram20170899_3*l_h_i*1_3_2"/>
  <p:tag name="KSO_WM_UNIT_LAYERLEVEL" val="1_1_1"/>
  <p:tag name="KSO_WM_DIAGRAM_GROUP_CODE" val="l1-1"/>
  <p:tag name="KSO_WM_UNIT_HIGHLIGHT" val="0"/>
  <p:tag name="KSO_WM_UNIT_COMPATIBLE" val="0"/>
  <p:tag name="KSO_WM_UNIT_DIAGRAM_ISNUMVISUAL" val="0"/>
  <p:tag name="KSO_WM_UNIT_DIAGRAM_ISREFERUNIT" val="0"/>
  <p:tag name="KSO_WM_UNIT_DIAGRAM_MODELTYPE" val="stripeEnum"/>
  <p:tag name="KSO_WM_UNIT_TEXT_FILL_FORE_SCHEMECOLOR_INDEX" val="16"/>
  <p:tag name="KSO_WM_UNIT_TEXT_FILL_TYPE" val="1"/>
  <p:tag name="KSO_WM_UNIT_USESOURCEFORMAT_APPLY"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40.xml><?xml version="1.0" encoding="utf-8"?>
<p:tagLst xmlns:p="http://schemas.openxmlformats.org/presentationml/2006/main">
  <p:tag name="KSO_WM_TEMPLATE_CATEGORY" val="diagram"/>
  <p:tag name="KSO_WM_TEMPLATE_INDEX" val="20170899"/>
  <p:tag name="KSO_WM_TAG_VERSION" val="1.0"/>
  <p:tag name="KSO_WM_BEAUTIFY_FLAG" val="#wm#"/>
  <p:tag name="KSO_WM_UNIT_TYPE" val="l_h_a"/>
  <p:tag name="KSO_WM_UNIT_INDEX" val="1_3_1"/>
  <p:tag name="KSO_WM_UNIT_LAYERLEVEL" val="1_1_1"/>
  <p:tag name="KSO_WM_UNIT_VALUE" val="8"/>
  <p:tag name="KSO_WM_UNIT_HIGHLIGHT" val="0"/>
  <p:tag name="KSO_WM_UNIT_COMPATIBLE" val="0"/>
  <p:tag name="KSO_WM_DIAGRAM_GROUP_CODE" val="l1-1"/>
  <p:tag name="KSO_WM_UNIT_ID" val="diagram20170899_3*l_h_a*1_3_1"/>
  <p:tag name="KSO_WM_UNIT_ISCONTENTSTITLE" val="0"/>
  <p:tag name="KSO_WM_UNIT_NOCLEAR" val="0"/>
  <p:tag name="KSO_WM_UNIT_DIAGRAM_ISNUMVISUAL" val="0"/>
  <p:tag name="KSO_WM_UNIT_DIAGRAM_ISREFERUNIT" val="0"/>
  <p:tag name="KSO_WM_UNIT_PRESET_TEXT" val="添加标题"/>
  <p:tag name="KSO_WM_UNIT_DIAGRAM_MODELTYPE" val="stripeEnum"/>
  <p:tag name="KSO_WM_UNIT_TEXT_FILL_FORE_SCHEMECOLOR_INDEX" val="13"/>
  <p:tag name="KSO_WM_UNIT_TEXT_FILL_TYPE" val="1"/>
  <p:tag name="KSO_WM_UNIT_USESOURCEFORMAT_APPLY" val="1"/>
</p:tagLst>
</file>

<file path=ppt/tags/tag1041.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042.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043.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044.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045.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046.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047.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048.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049.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50.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051.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052.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053.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054.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055.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056.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057.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058.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059.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60.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061.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062.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063.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064.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065.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066.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067.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068.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069.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70.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071.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072.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073.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074.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075.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076.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077.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078.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079.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80.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081.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082.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083.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084.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085.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086.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087.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088.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089.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90.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091.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092.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093.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094.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0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44_1*l_h_i*1_1_1"/>
  <p:tag name="KSO_WM_TEMPLATE_CATEGORY" val="diagram"/>
  <p:tag name="KSO_WM_TEMPLATE_INDEX" val="244"/>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Lst>
</file>

<file path=ppt/tags/tag1096.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097.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098.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099.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0.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101.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102.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103.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104.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105.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106.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107.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108.xml><?xml version="1.0" encoding="utf-8"?>
<p:tagLst xmlns:p="http://schemas.openxmlformats.org/presentationml/2006/main">
  <p:tag name="KSO_WM_UNIT_TEXTBOXSTYLE_SHAPETYPE" val="1"/>
  <p:tag name="KSO_WM_UNIT_TEXTBOXSTYLE_ADJUSTLEFT" val="0_-52.72827"/>
  <p:tag name="KSO_WM_UNIT_TEXTBOXSTYLE_ADJUSTTOP" val="0_-25.3067"/>
  <p:tag name="KSO_WM_UNIT_TEXTBOXSTYLE_ADJUSTWIDTH" val="100_105.5"/>
  <p:tag name="KSO_WM_UNIT_TEXTBOXSTYLE_ADJUSTHEIGTH" val="100_50.59999"/>
  <p:tag name="KSO_WM_UNIT_HIGHLIGHT" val="0"/>
  <p:tag name="KSO_WM_UNIT_COMPATIBLE" val="0"/>
  <p:tag name="KSO_WM_UNIT_DIAGRAM_ISNUMVISUAL" val="0"/>
  <p:tag name="KSO_WM_UNIT_DIAGRAM_ISREFERUNIT" val="0"/>
  <p:tag name="KSO_WM_UNIT_TYPE" val="i"/>
  <p:tag name="KSO_WM_UNIT_INDEX" val="1"/>
  <p:tag name="KSO_WM_UNIT_ID" val="mixed20201907_246*i*1"/>
  <p:tag name="KSO_WM_TEMPLATE_CATEGORY" val="mixed"/>
  <p:tag name="KSO_WM_TEMPLATE_INDEX" val="20201907"/>
  <p:tag name="KSO_WM_UNIT_LAYERLEVEL" val="1"/>
  <p:tag name="KSO_WM_TAG_VERSION" val="1.0"/>
  <p:tag name="KSO_WM_BEAUTIFY_FLAG" val="#wm#"/>
  <p:tag name="KSO_WM_UNIT_TEXTBOXSTYLE_GUID" val="{6a2f0178-6fa7-4860-8eef-e379a89a6581}"/>
</p:tagLst>
</file>

<file path=ppt/tags/tag1109.xml><?xml version="1.0" encoding="utf-8"?>
<p:tagLst xmlns:p="http://schemas.openxmlformats.org/presentationml/2006/main">
  <p:tag name="KSO_WM_UNIT_TEXTBOXSTYLE_SHAPETYPE" val="1"/>
  <p:tag name="KSO_WM_UNIT_TEXTBOXSTYLE_ADJUSTLEFT" val="100_8.071747"/>
  <p:tag name="KSO_WM_UNIT_TEXTBOXSTYLE_ADJUSTTOP" val="0_-25.3067"/>
  <p:tag name="KSO_WM_UNIT_HIGHLIGHT" val="0"/>
  <p:tag name="KSO_WM_UNIT_COMPATIBLE" val="0"/>
  <p:tag name="KSO_WM_UNIT_DIAGRAM_ISNUMVISUAL" val="0"/>
  <p:tag name="KSO_WM_UNIT_DIAGRAM_ISREFERUNIT" val="0"/>
  <p:tag name="KSO_WM_UNIT_TYPE" val="i"/>
  <p:tag name="KSO_WM_UNIT_INDEX" val="2"/>
  <p:tag name="KSO_WM_UNIT_ID" val="mixed20201907_246*i*2"/>
  <p:tag name="KSO_WM_TEMPLATE_CATEGORY" val="mixed"/>
  <p:tag name="KSO_WM_TEMPLATE_INDEX" val="20201907"/>
  <p:tag name="KSO_WM_UNIT_LAYERLEVEL" val="1"/>
  <p:tag name="KSO_WM_TAG_VERSION" val="1.0"/>
  <p:tag name="KSO_WM_BEAUTIFY_FLAG" val="#wm#"/>
  <p:tag name="KSO_WM_UNIT_TEXTBOXSTYLE_GUID" val="{6a2f0178-6fa7-4860-8eef-e379a89a658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10.xml><?xml version="1.0" encoding="utf-8"?>
<p:tagLst xmlns:p="http://schemas.openxmlformats.org/presentationml/2006/main">
  <p:tag name="KSO_WM_UNIT_TEXTBOXSTYLE_SHAPETYPE" val="1"/>
  <p:tag name="KSO_WM_UNIT_TEXTBOXSTYLE_ADJUSTLEFT" val="0_-52.72827"/>
  <p:tag name="KSO_WM_UNIT_TEXTBOXSTYLE_ADJUSTTOP" val="100_-19.40669"/>
  <p:tag name="KSO_WM_UNIT_HIGHLIGHT" val="0"/>
  <p:tag name="KSO_WM_UNIT_COMPATIBLE" val="0"/>
  <p:tag name="KSO_WM_UNIT_DIAGRAM_ISNUMVISUAL" val="0"/>
  <p:tag name="KSO_WM_UNIT_DIAGRAM_ISREFERUNIT" val="0"/>
  <p:tag name="KSO_WM_UNIT_TYPE" val="i"/>
  <p:tag name="KSO_WM_UNIT_INDEX" val="3"/>
  <p:tag name="KSO_WM_UNIT_ID" val="mixed20201907_246*i*3"/>
  <p:tag name="KSO_WM_TEMPLATE_CATEGORY" val="mixed"/>
  <p:tag name="KSO_WM_TEMPLATE_INDEX" val="20201907"/>
  <p:tag name="KSO_WM_UNIT_LAYERLEVEL" val="1"/>
  <p:tag name="KSO_WM_TAG_VERSION" val="1.0"/>
  <p:tag name="KSO_WM_BEAUTIFY_FLAG" val="#wm#"/>
  <p:tag name="KSO_WM_UNIT_TEXTBOXSTYLE_GUID" val="{6a2f0178-6fa7-4860-8eef-e379a89a6581}"/>
</p:tagLst>
</file>

<file path=ppt/tags/tag1111.xml><?xml version="1.0" encoding="utf-8"?>
<p:tagLst xmlns:p="http://schemas.openxmlformats.org/presentationml/2006/main">
  <p:tag name="KSO_WM_UNIT_TEXTBOXSTYLE_SHAPETYPE" val="0"/>
  <p:tag name="KSO_WM_UNIT_TEXTBOXSTYLE_TEMPLATETYPE" val="1"/>
  <p:tag name="KSO_WM_UNIT_PRESET_TEXT" val="点击此处添加标题：&#13;您的正文已经经简明扼要，字字珠玑。&#13;您的正文已经经简明扼要，字字珠玑。&#13;您的正文已经经简明扼要，字字珠玑。&#13;您的正文已经经简明扼要，字字珠玑。"/>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246*f*1"/>
  <p:tag name="KSO_WM_TEMPLATE_CATEGORY" val="mixed"/>
  <p:tag name="KSO_WM_TEMPLATE_INDEX" val="20201907"/>
  <p:tag name="KSO_WM_UNIT_LAYERLEVEL" val="1"/>
  <p:tag name="KSO_WM_TAG_VERSION" val="1.0"/>
  <p:tag name="KSO_WM_BEAUTIFY_FLAG" val="#wm#"/>
  <p:tag name="KSO_WM_UNIT_TEXTBOXSTYLE_GUID" val="{6a2f0178-6fa7-4860-8eef-e379a89a6581}"/>
  <p:tag name="KSO_WM_UNIT_TEXTBOXSTYLE_TEMPLATEID" val="3134285"/>
  <p:tag name="KSO_WM_UNIT_TEXTBOXSTYLE_TYPE" val="9"/>
</p:tagLst>
</file>

<file path=ppt/tags/tag1112.xml><?xml version="1.0" encoding="utf-8"?>
<p:tagLst xmlns:p="http://schemas.openxmlformats.org/presentationml/2006/main">
  <p:tag name="KSO_WM_BEAUTIFY_FLAG" val="#wm#"/>
  <p:tag name="KSO_WM_TEMPLATE_CATEGORY" val="custom"/>
  <p:tag name="KSO_WM_TEMPLATE_INDEX" val="20191204"/>
  <p:tag name="KSO_WM_SLIDE_ID" val="custom20191204_4"/>
  <p:tag name="KSO_WM_SLIDE_ITEM_CNT" val="0"/>
  <p:tag name="KSO_WM_SLIDE_INDEX" val="4"/>
  <p:tag name="KSO_WM_TAG_VERSION" val="1.0"/>
  <p:tag name="KSO_WM_SLIDE_TYPE" val="sectionTitle"/>
  <p:tag name="KSO_WM_SLIDE_SUBTYPE" val="pureTxt"/>
  <p:tag name="KSO_WM_SLIDE_LAYOUT" val="a_f"/>
  <p:tag name="KSO_WM_SLIDE_LAYOUT_CNT" val="1_1"/>
  <p:tag name="KSO_WM_TEMPLATE_SUBCATEGORY" val="0"/>
  <p:tag name="KSO_WM_SPECIAL_SOURCE" val="bdnull"/>
</p:tagLst>
</file>

<file path=ppt/tags/tag1113.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114.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115.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116.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117.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118.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119.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20.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121.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122.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123.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31499458"/>
  <p:tag name="KSO_WM_UNIT_TYPE" val="ζ_h_i"/>
  <p:tag name="KSO_WM_UNIT_INDEX" val="1_1_3"/>
  <p:tag name="KSO_WM_UNIT_ID" val="crop20194963_1*ζ_h_i*1_1_3"/>
  <p:tag name="KSO_WM_TEMPLATE_CATEGORY" val="crop"/>
  <p:tag name="KSO_WM_TEMPLATE_INDEX" val="20194963"/>
  <p:tag name="KSO_WM_UNIT_LAYERLEVEL" val="1_1_1"/>
  <p:tag name="KSO_WM_TAG_VERSION" val="1.0"/>
  <p:tag name="KSO_WM_BEAUTIFY_FLAG" val="#wm#"/>
  <p:tag name="PICTUREFILLRANGE" val="36ccaf6c-7af3-4251-8b16-6c4d44af1832"/>
  <p:tag name="KSO_WM_UNIT_DIAGRAM_MODELTYPE" val="creativeCrop"/>
  <p:tag name="KSO_WM_CREATIVE_CROP_ORG_LEFT" val="595.2"/>
  <p:tag name="KSO_WM_CREATIVE_CROP_ORG_TOP" val="155.5"/>
  <p:tag name="KSO_WM_CREATIVE_CROP_ORG_WIDTH" val="300.9"/>
  <p:tag name="KSO_WM_CREATIVE_CROP_ORG_HEIGHT" val="329.3"/>
  <p:tag name="KSO_WM_CREATIVE_CROP_SHAPE_LEFT" val="870.413"/>
  <p:tag name="KSO_WM_CREATIVE_CROP_SHAPE_TOP" val="305.982"/>
  <p:tag name="KSO_WM_CREATIVE_CROP_SHAPE_WIDTH" val="28.3331"/>
  <p:tag name="KSO_WM_CREATIVE_CROP_SHAPE_HEIGHT" val="28.2575"/>
</p:tagLst>
</file>

<file path=ppt/tags/tag1124.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31499458"/>
  <p:tag name="KSO_WM_UNIT_TYPE" val="ζ_h_i"/>
  <p:tag name="KSO_WM_UNIT_INDEX" val="1_1_1"/>
  <p:tag name="KSO_WM_UNIT_ID" val="crop20194963_1*ζ_h_i*1_1_1"/>
  <p:tag name="KSO_WM_TEMPLATE_CATEGORY" val="crop"/>
  <p:tag name="KSO_WM_TEMPLATE_INDEX" val="20194963"/>
  <p:tag name="KSO_WM_UNIT_LAYERLEVEL" val="1_1_1"/>
  <p:tag name="KSO_WM_TAG_VERSION" val="1.0"/>
  <p:tag name="KSO_WM_BEAUTIFY_FLAG" val="#wm#"/>
  <p:tag name="PICTUREFILLRANGE" val="36ccaf6c-7af3-4251-8b16-6c4d44af1832"/>
  <p:tag name="KSO_WM_UNIT_DIAGRAM_MODELTYPE" val="creativeCrop"/>
  <p:tag name="KSO_WM_CREATIVE_CROP_ORG_LEFT" val="595.2"/>
  <p:tag name="KSO_WM_CREATIVE_CROP_ORG_TOP" val="155.5"/>
  <p:tag name="KSO_WM_CREATIVE_CROP_ORG_WIDTH" val="300.9"/>
  <p:tag name="KSO_WM_CREATIVE_CROP_ORG_HEIGHT" val="329.3"/>
  <p:tag name="KSO_WM_CREATIVE_CROP_SHAPE_LEFT" val="630.112"/>
  <p:tag name="KSO_WM_CREATIVE_CROP_SHAPE_TOP" val="337.088"/>
  <p:tag name="KSO_WM_CREATIVE_CROP_SHAPE_WIDTH" val="28.3331"/>
  <p:tag name="KSO_WM_CREATIVE_CROP_SHAPE_HEIGHT" val="28.2575"/>
</p:tagLst>
</file>

<file path=ppt/tags/tag1125.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31499458"/>
  <p:tag name="KSO_WM_UNIT_TYPE" val="ζ_h_i"/>
  <p:tag name="KSO_WM_UNIT_INDEX" val="1_1_2"/>
  <p:tag name="KSO_WM_UNIT_ID" val="crop20194963_1*ζ_h_i*1_1_2"/>
  <p:tag name="KSO_WM_TEMPLATE_CATEGORY" val="crop"/>
  <p:tag name="KSO_WM_TEMPLATE_INDEX" val="20194963"/>
  <p:tag name="KSO_WM_UNIT_LAYERLEVEL" val="1_1_1"/>
  <p:tag name="KSO_WM_TAG_VERSION" val="1.0"/>
  <p:tag name="KSO_WM_BEAUTIFY_FLAG" val="#wm#"/>
  <p:tag name="PICTUREFILLRANGE" val="36ccaf6c-7af3-4251-8b16-6c4d44af1832"/>
  <p:tag name="KSO_WM_UNIT_DIAGRAM_MODELTYPE" val="creativeCrop"/>
  <p:tag name="KSO_WM_CREATIVE_CROP_ORG_LEFT" val="595.2"/>
  <p:tag name="KSO_WM_CREATIVE_CROP_ORG_TOP" val="155.5"/>
  <p:tag name="KSO_WM_CREATIVE_CROP_ORG_WIDTH" val="300.9"/>
  <p:tag name="KSO_WM_CREATIVE_CROP_ORG_HEIGHT" val="329.3"/>
  <p:tag name="KSO_WM_CREATIVE_CROP_SHAPE_LEFT" val="599.964"/>
  <p:tag name="KSO_WM_CREATIVE_CROP_SHAPE_TOP" val="414.45"/>
  <p:tag name="KSO_WM_CREATIVE_CROP_SHAPE_WIDTH" val="28.3331"/>
  <p:tag name="KSO_WM_CREATIVE_CROP_SHAPE_HEIGHT" val="5.82291"/>
</p:tagLst>
</file>

<file path=ppt/tags/tag1126.xml><?xml version="1.0" encoding="utf-8"?>
<p:tagLst xmlns:p="http://schemas.openxmlformats.org/presentationml/2006/main">
  <p:tag name="PICTUREFILLRANGE" val="2c6e7530-7b18-4a69-a31d-5f058a0ee538"/>
  <p:tag name="KSO_WM_UNIT_VALUE" val="417*1012"/>
  <p:tag name="KSO_WM_UNIT_HIGHLIGHT" val="0"/>
  <p:tag name="KSO_WM_UNIT_COMPATIBLE" val="0"/>
  <p:tag name="KSO_WM_UNIT_DIAGRAM_ISNUMVISUAL" val="0"/>
  <p:tag name="KSO_WM_UNIT_DIAGRAM_ISREFERUNIT" val="0"/>
  <p:tag name="KSO_WM_DIAGRAM_GROUP_CODE" val="1531499458"/>
  <p:tag name="KSO_WM_UNIT_TYPE" val="ζ_h_d"/>
  <p:tag name="KSO_WM_UNIT_INDEX" val="1_1_1"/>
  <p:tag name="KSO_WM_UNIT_ID" val="crop20194963_1*ζ_h_d*1_1_1"/>
  <p:tag name="KSO_WM_TEMPLATE_CATEGORY" val="crop"/>
  <p:tag name="KSO_WM_TEMPLATE_INDEX" val="20194963"/>
  <p:tag name="KSO_WM_UNIT_LAYERLEVEL" val="1_1_1"/>
  <p:tag name="KSO_WM_TAG_VERSION" val="1.0"/>
  <p:tag name="KSO_WM_BEAUTIFY_FLAG" val="#wm#"/>
  <p:tag name="KSO_WM_UNIT_DIAGRAM_MODELTYPE" val="creativeCrop"/>
  <p:tag name="KSO_WM_BLIP_RECT_LEFT" val="-140"/>
  <p:tag name="KSO_WM_BLIP_RECT_RIGHT" val="-194"/>
  <p:tag name="KSO_WM_BLIP_RECT_TOP" val="-234"/>
  <p:tag name="KSO_WM_BLIP_RECT_BOTTOM" val="-305"/>
  <p:tag name="KSO_WM_CREATIVE_CROP_ORG_LEFT" val="595.2"/>
  <p:tag name="KSO_WM_CREATIVE_CROP_ORG_TOP" val="155.5"/>
  <p:tag name="KSO_WM_CREATIVE_CROP_ORG_WIDTH" val="300.9"/>
  <p:tag name="KSO_WM_CREATIVE_CROP_ORG_HEIGHT" val="329.3"/>
  <p:tag name="KSO_WM_CREATIVE_CROP_SHAPE_LEFT" val="744.201"/>
  <p:tag name="KSO_WM_CREATIVE_CROP_SHAPE_TOP" val="243.645"/>
  <p:tag name="KSO_WM_CREATIVE_CROP_SHAPE_WIDTH" val="144.716"/>
  <p:tag name="KSO_WM_CREATIVE_CROP_SHAPE_HEIGHT" val="59.6154"/>
</p:tagLst>
</file>

<file path=ppt/tags/tag1127.xml><?xml version="1.0" encoding="utf-8"?>
<p:tagLst xmlns:p="http://schemas.openxmlformats.org/presentationml/2006/main">
  <p:tag name="PICTUREFILLRANGE" val="2c6e7530-7b18-4a69-a31d-5f058a0ee538"/>
  <p:tag name="KSO_WM_UNIT_VALUE" val="903*967"/>
  <p:tag name="KSO_WM_UNIT_HIGHLIGHT" val="0"/>
  <p:tag name="KSO_WM_UNIT_COMPATIBLE" val="0"/>
  <p:tag name="KSO_WM_UNIT_DIAGRAM_ISNUMVISUAL" val="0"/>
  <p:tag name="KSO_WM_UNIT_DIAGRAM_ISREFERUNIT" val="0"/>
  <p:tag name="KSO_WM_DIAGRAM_GROUP_CODE" val="1531499458"/>
  <p:tag name="KSO_WM_UNIT_TYPE" val="ζ_h_d"/>
  <p:tag name="KSO_WM_UNIT_INDEX" val="1_1_2"/>
  <p:tag name="KSO_WM_UNIT_ID" val="crop20194963_1*ζ_h_d*1_1_2"/>
  <p:tag name="KSO_WM_TEMPLATE_CATEGORY" val="crop"/>
  <p:tag name="KSO_WM_TEMPLATE_INDEX" val="20194963"/>
  <p:tag name="KSO_WM_UNIT_LAYERLEVEL" val="1_1_1"/>
  <p:tag name="KSO_WM_TAG_VERSION" val="1.0"/>
  <p:tag name="KSO_WM_BEAUTIFY_FLAG" val="#wm#"/>
  <p:tag name="KSO_WM_UNIT_DIAGRAM_MODELTYPE" val="creativeCrop"/>
  <p:tag name="KSO_WM_BLIP_RECT_LEFT" val="-44"/>
  <p:tag name="KSO_WM_BLIP_RECT_RIGHT" val="-310"/>
  <p:tag name="KSO_WM_BLIP_RECT_TOP" val="-78"/>
  <p:tag name="KSO_WM_BLIP_RECT_BOTTOM" val="-117"/>
  <p:tag name="KSO_WM_CREATIVE_CROP_ORG_LEFT" val="595.2"/>
  <p:tag name="KSO_WM_CREATIVE_CROP_ORG_TOP" val="155.5"/>
  <p:tag name="KSO_WM_CREATIVE_CROP_ORG_WIDTH" val="300.9"/>
  <p:tag name="KSO_WM_CREATIVE_CROP_ORG_HEIGHT" val="329.3"/>
  <p:tag name="KSO_WM_CREATIVE_CROP_SHAPE_LEFT" val="602.889"/>
  <p:tag name="KSO_WM_CREATIVE_CROP_SHAPE_TOP" val="205.13"/>
  <p:tag name="KSO_WM_CREATIVE_CROP_SHAPE_WIDTH" val="138.263"/>
  <p:tag name="KSO_WM_CREATIVE_CROP_SHAPE_HEIGHT" val="129.112"/>
  <p:tag name="KSO_WM_UNIT_PLACING_PICTURE_USER_VIEWPORT" val="{&quot;height&quot;:2896.0946276485411,&quot;width&quot;:2915.1382825759829}"/>
</p:tagLst>
</file>

<file path=ppt/tags/tag1128.xml><?xml version="1.0" encoding="utf-8"?>
<p:tagLst xmlns:p="http://schemas.openxmlformats.org/presentationml/2006/main">
  <p:tag name="PICTUREFILLRANGE" val="2c6e7530-7b18-4a69-a31d-5f058a0ee538"/>
  <p:tag name="KSO_WM_UNIT_VALUE" val="516*553"/>
  <p:tag name="KSO_WM_UNIT_HIGHLIGHT" val="0"/>
  <p:tag name="KSO_WM_UNIT_COMPATIBLE" val="0"/>
  <p:tag name="KSO_WM_UNIT_DIAGRAM_ISNUMVISUAL" val="0"/>
  <p:tag name="KSO_WM_UNIT_DIAGRAM_ISREFERUNIT" val="0"/>
  <p:tag name="KSO_WM_DIAGRAM_GROUP_CODE" val="1531499458"/>
  <p:tag name="KSO_WM_UNIT_TYPE" val="ζ_h_d"/>
  <p:tag name="KSO_WM_UNIT_INDEX" val="1_1_3"/>
  <p:tag name="KSO_WM_UNIT_ID" val="crop20194963_1*ζ_h_d*1_1_3"/>
  <p:tag name="KSO_WM_TEMPLATE_CATEGORY" val="crop"/>
  <p:tag name="KSO_WM_TEMPLATE_INDEX" val="20194963"/>
  <p:tag name="KSO_WM_UNIT_LAYERLEVEL" val="1_1_1"/>
  <p:tag name="KSO_WM_TAG_VERSION" val="1.0"/>
  <p:tag name="KSO_WM_BEAUTIFY_FLAG" val="#wm#"/>
  <p:tag name="KSO_WM_UNIT_DIAGRAM_MODELTYPE" val="creativeCrop"/>
  <p:tag name="KSO_WM_BLIP_RECT_LEFT" val="-152"/>
  <p:tag name="KSO_WM_BLIP_RECT_RIGHT" val="-542"/>
  <p:tag name="KSO_WM_BLIP_RECT_TOP" val="-316"/>
  <p:tag name="KSO_WM_BLIP_RECT_BOTTOM" val="-100"/>
  <p:tag name="KSO_WM_CREATIVE_CROP_ORG_LEFT" val="595.2"/>
  <p:tag name="KSO_WM_CREATIVE_CROP_ORG_TOP" val="155.5"/>
  <p:tag name="KSO_WM_CREATIVE_CROP_ORG_WIDTH" val="300.9"/>
  <p:tag name="KSO_WM_CREATIVE_CROP_ORG_HEIGHT" val="329.3"/>
  <p:tag name="KSO_WM_CREATIVE_CROP_SHAPE_LEFT" val="662.1"/>
  <p:tag name="KSO_WM_CREATIVE_CROP_SHAPE_TOP" val="337.088"/>
  <p:tag name="KSO_WM_CREATIVE_CROP_SHAPE_WIDTH" val="79.0506"/>
  <p:tag name="KSO_WM_CREATIVE_CROP_SHAPE_HEIGHT" val="73.8324"/>
</p:tagLst>
</file>

<file path=ppt/tags/tag1129.xml><?xml version="1.0" encoding="utf-8"?>
<p:tagLst xmlns:p="http://schemas.openxmlformats.org/presentationml/2006/main">
  <p:tag name="PICTUREFILLRANGE" val="2c6e7530-7b18-4a69-a31d-5f058a0ee538"/>
  <p:tag name="KSO_WM_UNIT_VALUE" val="41*789"/>
  <p:tag name="KSO_WM_UNIT_HIGHLIGHT" val="0"/>
  <p:tag name="KSO_WM_UNIT_COMPATIBLE" val="0"/>
  <p:tag name="KSO_WM_UNIT_DIAGRAM_ISNUMVISUAL" val="0"/>
  <p:tag name="KSO_WM_UNIT_DIAGRAM_ISREFERUNIT" val="0"/>
  <p:tag name="KSO_WM_DIAGRAM_GROUP_CODE" val="1531499458"/>
  <p:tag name="KSO_WM_UNIT_TYPE" val="ζ_h_d"/>
  <p:tag name="KSO_WM_UNIT_INDEX" val="1_1_4"/>
  <p:tag name="KSO_WM_UNIT_ID" val="crop20194963_1*ζ_h_d*1_1_4"/>
  <p:tag name="KSO_WM_TEMPLATE_CATEGORY" val="crop"/>
  <p:tag name="KSO_WM_TEMPLATE_INDEX" val="20194963"/>
  <p:tag name="KSO_WM_UNIT_LAYERLEVEL" val="1_1_1"/>
  <p:tag name="KSO_WM_TAG_VERSION" val="1.0"/>
  <p:tag name="KSO_WM_BEAUTIFY_FLAG" val="#wm#"/>
  <p:tag name="KSO_WM_UNIT_DIAGRAM_MODELTYPE" val="creativeCrop"/>
  <p:tag name="KSO_WM_BLIP_RECT_LEFT" val="-77"/>
  <p:tag name="KSO_WM_BLIP_RECT_RIGHT" val="-380"/>
  <p:tag name="KSO_WM_BLIP_RECT_TOP" val="-5329"/>
  <p:tag name="KSO_WM_BLIP_RECT_BOTTOM" val="-1108"/>
  <p:tag name="KSO_WM_CREATIVE_CROP_ORG_LEFT" val="595.2"/>
  <p:tag name="KSO_WM_CREATIVE_CROP_ORG_TOP" val="155.5"/>
  <p:tag name="KSO_WM_CREATIVE_CROP_ORG_WIDTH" val="300.9"/>
  <p:tag name="KSO_WM_CREATIVE_CROP_ORG_HEIGHT" val="329.3"/>
  <p:tag name="KSO_WM_CREATIVE_CROP_SHAPE_LEFT" val="628.298"/>
  <p:tag name="KSO_WM_CREATIVE_CROP_SHAPE_TOP" val="414.45"/>
  <p:tag name="KSO_WM_CREATIVE_CROP_SHAPE_WIDTH" val="112.853"/>
  <p:tag name="KSO_WM_CREATIVE_CROP_SHAPE_HEIGHT" val="5.82299"/>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30.xml><?xml version="1.0" encoding="utf-8"?>
<p:tagLst xmlns:p="http://schemas.openxmlformats.org/presentationml/2006/main">
  <p:tag name="PICTUREFILLRANGE" val="2c6e7530-7b18-4a69-a31d-5f058a0ee538"/>
  <p:tag name="KSO_WM_UNIT_VALUE" val="903*861"/>
  <p:tag name="KSO_WM_UNIT_HIGHLIGHT" val="0"/>
  <p:tag name="KSO_WM_UNIT_COMPATIBLE" val="0"/>
  <p:tag name="KSO_WM_UNIT_DIAGRAM_ISNUMVISUAL" val="0"/>
  <p:tag name="KSO_WM_UNIT_DIAGRAM_ISREFERUNIT" val="0"/>
  <p:tag name="KSO_WM_DIAGRAM_GROUP_CODE" val="1531499458"/>
  <p:tag name="KSO_WM_UNIT_TYPE" val="ζ_h_d"/>
  <p:tag name="KSO_WM_UNIT_INDEX" val="1_1_5"/>
  <p:tag name="KSO_WM_UNIT_ID" val="crop20194963_1*ζ_h_d*1_1_5"/>
  <p:tag name="KSO_WM_TEMPLATE_CATEGORY" val="crop"/>
  <p:tag name="KSO_WM_TEMPLATE_INDEX" val="20194963"/>
  <p:tag name="KSO_WM_UNIT_LAYERLEVEL" val="1_1_1"/>
  <p:tag name="KSO_WM_TAG_VERSION" val="1.0"/>
  <p:tag name="KSO_WM_BEAUTIFY_FLAG" val="#wm#"/>
  <p:tag name="KSO_WM_UNIT_DIAGRAM_MODELTYPE" val="creativeCrop"/>
  <p:tag name="KSO_WM_BLIP_RECT_LEFT" val="-164"/>
  <p:tag name="KSO_WM_BLIP_RECT_RIGHT" val="-246"/>
  <p:tag name="KSO_WM_BLIP_RECT_TOP" val="-156"/>
  <p:tag name="KSO_WM_BLIP_RECT_BOTTOM" val="-38"/>
  <p:tag name="KSO_WM_CREATIVE_CROP_ORG_LEFT" val="595.2"/>
  <p:tag name="KSO_WM_CREATIVE_CROP_ORG_TOP" val="155.5"/>
  <p:tag name="KSO_WM_CREATIVE_CROP_ORG_WIDTH" val="300.9"/>
  <p:tag name="KSO_WM_CREATIVE_CROP_ORG_HEIGHT" val="329.3"/>
  <p:tag name="KSO_WM_CREATIVE_CROP_SHAPE_LEFT" val="744.2"/>
  <p:tag name="KSO_WM_CREATIVE_CROP_SHAPE_TOP" val="306.058"/>
  <p:tag name="KSO_WM_CREATIVE_CROP_SHAPE_WIDTH" val="123.163"/>
  <p:tag name="KSO_WM_CREATIVE_CROP_SHAPE_HEIGHT" val="129.112"/>
  <p:tag name="KSO_WM_UNIT_PLACING_PICTURE_USER_VIEWPORT" val="{&quot;height&quot;:2896.0910952334989,&quot;width&quot;:2596.7869083623232}"/>
</p:tagLst>
</file>

<file path=ppt/tags/tag1131.xml><?xml version="1.0" encoding="utf-8"?>
<p:tagLst xmlns:p="http://schemas.openxmlformats.org/presentationml/2006/main">
  <p:tag name="PICTUREFILLRANGE" val="2c6e7530-7b18-4a69-a31d-5f058a0ee538"/>
  <p:tag name="KSO_WM_UNIT_VALUE" val="318*29"/>
  <p:tag name="KSO_WM_UNIT_HIGHLIGHT" val="0"/>
  <p:tag name="KSO_WM_UNIT_COMPATIBLE" val="0"/>
  <p:tag name="KSO_WM_UNIT_DIAGRAM_ISNUMVISUAL" val="0"/>
  <p:tag name="KSO_WM_UNIT_DIAGRAM_ISREFERUNIT" val="0"/>
  <p:tag name="KSO_WM_DIAGRAM_GROUP_CODE" val="1531499458"/>
  <p:tag name="KSO_WM_UNIT_TYPE" val="ζ_h_d"/>
  <p:tag name="KSO_WM_UNIT_INDEX" val="1_1_6"/>
  <p:tag name="KSO_WM_UNIT_ID" val="crop20194963_1*ζ_h_d*1_1_6"/>
  <p:tag name="KSO_WM_TEMPLATE_CATEGORY" val="crop"/>
  <p:tag name="KSO_WM_TEMPLATE_INDEX" val="20194963"/>
  <p:tag name="KSO_WM_UNIT_LAYERLEVEL" val="1_1_1"/>
  <p:tag name="KSO_WM_TAG_VERSION" val="1.0"/>
  <p:tag name="KSO_WM_BEAUTIFY_FLAG" val="#wm#"/>
  <p:tag name="KSO_WM_UNIT_DIAGRAM_MODELTYPE" val="creativeCrop"/>
  <p:tag name="KSO_WM_BLIP_RECT_LEFT" val="-8466"/>
  <p:tag name="KSO_WM_BLIP_RECT_RIGHT" val="-6622"/>
  <p:tag name="KSO_WM_BLIP_RECT_TOP" val="-307"/>
  <p:tag name="KSO_WM_BLIP_RECT_BOTTOM" val="-431"/>
  <p:tag name="KSO_WM_CREATIVE_CROP_ORG_LEFT" val="595.2"/>
  <p:tag name="KSO_WM_CREATIVE_CROP_ORG_TOP" val="155.5"/>
  <p:tag name="KSO_WM_CREATIVE_CROP_ORG_WIDTH" val="300.9"/>
  <p:tag name="KSO_WM_CREATIVE_CROP_ORG_HEIGHT" val="329.3"/>
  <p:tag name="KSO_WM_CREATIVE_CROP_SHAPE_LEFT" val="891.966"/>
  <p:tag name="KSO_WM_CREATIVE_CROP_SHAPE_TOP" val="243.646"/>
  <p:tag name="KSO_WM_CREATIVE_CROP_SHAPE_WIDTH" val="4.13417"/>
  <p:tag name="KSO_WM_CREATIVE_CROP_SHAPE_HEIGHT" val="45.4238"/>
</p:tagLst>
</file>

<file path=ppt/tags/tag1132.xml><?xml version="1.0" encoding="utf-8"?>
<p:tagLst xmlns:p="http://schemas.openxmlformats.org/presentationml/2006/main">
  <p:tag name="PICTUREFILLRANGE" val="2c6e7530-7b18-4a69-a31d-5f058a0ee538"/>
  <p:tag name="KSO_WM_UNIT_VALUE" val="534*38"/>
  <p:tag name="KSO_WM_UNIT_HIGHLIGHT" val="0"/>
  <p:tag name="KSO_WM_UNIT_COMPATIBLE" val="0"/>
  <p:tag name="KSO_WM_UNIT_DIAGRAM_ISNUMVISUAL" val="0"/>
  <p:tag name="KSO_WM_UNIT_DIAGRAM_ISREFERUNIT" val="0"/>
  <p:tag name="KSO_WM_DIAGRAM_GROUP_CODE" val="1531499458"/>
  <p:tag name="KSO_WM_UNIT_TYPE" val="ζ_h_d"/>
  <p:tag name="KSO_WM_UNIT_INDEX" val="1_1_7"/>
  <p:tag name="KSO_WM_UNIT_ID" val="crop20194963_1*ζ_h_d*1_1_7"/>
  <p:tag name="KSO_WM_TEMPLATE_CATEGORY" val="crop"/>
  <p:tag name="KSO_WM_TEMPLATE_INDEX" val="20194963"/>
  <p:tag name="KSO_WM_UNIT_LAYERLEVEL" val="1_1_1"/>
  <p:tag name="KSO_WM_TAG_VERSION" val="1.0"/>
  <p:tag name="KSO_WM_BEAUTIFY_FLAG" val="#wm#"/>
  <p:tag name="KSO_WM_UNIT_DIAGRAM_MODELTYPE" val="creativeCrop"/>
  <p:tag name="KSO_WM_BLIP_RECT_LEFT" val="-6088"/>
  <p:tag name="KSO_WM_BLIP_RECT_RIGHT" val="-5451"/>
  <p:tag name="KSO_WM_BLIP_RECT_TOP" val="-305"/>
  <p:tag name="KSO_WM_BLIP_RECT_BOTTOM" val="-93"/>
  <p:tag name="KSO_WM_CREATIVE_CROP_ORG_LEFT" val="595.2"/>
  <p:tag name="KSO_WM_CREATIVE_CROP_ORG_TOP" val="155.5"/>
  <p:tag name="KSO_WM_CREATIVE_CROP_ORG_WIDTH" val="300.9"/>
  <p:tag name="KSO_WM_CREATIVE_CROP_ORG_HEIGHT" val="329.3"/>
  <p:tag name="KSO_WM_CREATIVE_CROP_SHAPE_LEFT" val="870.413"/>
  <p:tag name="KSO_WM_CREATIVE_CROP_SHAPE_TOP" val="336.989"/>
  <p:tag name="KSO_WM_CREATIVE_CROP_SHAPE_WIDTH" val="5.3948"/>
  <p:tag name="KSO_WM_CREATIVE_CROP_SHAPE_HEIGHT" val="76.4288"/>
</p:tagLst>
</file>

<file path=ppt/tags/tag1133.xml><?xml version="1.0" encoding="utf-8"?>
<p:tagLst xmlns:p="http://schemas.openxmlformats.org/presentationml/2006/main">
  <p:tag name="PICTUREFILLRANGE" val="2c6e7530-7b18-4a69-a31d-5f058a0ee538"/>
  <p:tag name="KSO_WM_UNIT_VALUE" val="680*32"/>
  <p:tag name="KSO_WM_UNIT_HIGHLIGHT" val="0"/>
  <p:tag name="KSO_WM_UNIT_COMPATIBLE" val="0"/>
  <p:tag name="KSO_WM_UNIT_DIAGRAM_ISNUMVISUAL" val="0"/>
  <p:tag name="KSO_WM_UNIT_DIAGRAM_ISREFERUNIT" val="0"/>
  <p:tag name="KSO_WM_DIAGRAM_GROUP_CODE" val="1531499458"/>
  <p:tag name="KSO_WM_UNIT_TYPE" val="ζ_h_d"/>
  <p:tag name="KSO_WM_UNIT_INDEX" val="1_1_8"/>
  <p:tag name="KSO_WM_UNIT_ID" val="crop20194963_1*ζ_h_d*1_1_8"/>
  <p:tag name="KSO_WM_TEMPLATE_CATEGORY" val="crop"/>
  <p:tag name="KSO_WM_TEMPLATE_INDEX" val="20194963"/>
  <p:tag name="KSO_WM_UNIT_LAYERLEVEL" val="1_1_1"/>
  <p:tag name="KSO_WM_TAG_VERSION" val="1.0"/>
  <p:tag name="KSO_WM_BEAUTIFY_FLAG" val="#wm#"/>
  <p:tag name="KSO_WM_UNIT_DIAGRAM_MODELTYPE" val="creativeCrop"/>
  <p:tag name="KSO_WM_BLIP_RECT_LEFT" val="-1148"/>
  <p:tag name="KSO_WM_BLIP_RECT_RIGHT" val="-12290"/>
  <p:tag name="KSO_WM_BLIP_RECT_TOP" val="-136"/>
  <p:tag name="KSO_WM_BLIP_RECT_BOTTOM" val="-155"/>
  <p:tag name="KSO_WM_CREATIVE_CROP_ORG_LEFT" val="595.2"/>
  <p:tag name="KSO_WM_CREATIVE_CROP_ORG_TOP" val="155.5"/>
  <p:tag name="KSO_WM_CREATIVE_CROP_ORG_WIDTH" val="300.9"/>
  <p:tag name="KSO_WM_CREATIVE_CROP_ORG_HEIGHT" val="329.3"/>
  <p:tag name="KSO_WM_CREATIVE_CROP_SHAPE_LEFT" val="595.2"/>
  <p:tag name="KSO_WM_CREATIVE_CROP_SHAPE_TOP" val="236.941"/>
  <p:tag name="KSO_WM_CREATIVE_CROP_SHAPE_WIDTH" val="4.63819"/>
  <p:tag name="KSO_WM_CREATIVE_CROP_SHAPE_HEIGHT" val="97.3005"/>
</p:tagLst>
</file>

<file path=ppt/tags/tag1134.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135.xml><?xml version="1.0" encoding="utf-8"?>
<p:tagLst xmlns:p="http://schemas.openxmlformats.org/presentationml/2006/main">
  <p:tag name="KSO_WM_TAG_VERSION" val="1.0"/>
  <p:tag name="KSO_WM_SLIDE_ITEM_CNT" val="0"/>
  <p:tag name="KSO_WM_SLIDE_LAYOUT" val="a_b"/>
  <p:tag name="KSO_WM_SLIDE_LAYOUT_CNT" val="1_1"/>
  <p:tag name="KSO_WM_SLIDE_TYPE" val="sectionTitle"/>
  <p:tag name="KSO_WM_BEAUTIFY_FLAG" val="#wm#"/>
  <p:tag name="KSO_WM_COMBINE_RELATE_SLIDE_ID" val="background20176276_6"/>
  <p:tag name="KSO_WM_TEMPLATE_CATEGORY" val="custom"/>
  <p:tag name="KSO_WM_TEMPLATE_INDEX" val="20176766"/>
  <p:tag name="KSO_WM_SLIDE_ID" val="custom20176766_11"/>
  <p:tag name="KSO_WM_SLIDE_INDEX" val="11"/>
  <p:tag name="KSO_WM_TEMPLATE_SUBCATEGORY" val="0"/>
  <p:tag name="KSO_WM_SLIDE_SUBTYPE" val="pureTxt"/>
  <p:tag name="KSO_WM_SLIDE_ANIMATION_ID" val="3127450"/>
  <p:tag name="KSO_WM_SLIDE_ANIMATION_TYPE" val="0_9_1"/>
  <p:tag name="KSO_WM_SPECIAL_SOURCE" val="bdnull"/>
</p:tagLst>
</file>

<file path=ppt/tags/tag1136.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137.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138.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139.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40.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141.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142.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143.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144.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145.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146.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4"/>
  <p:tag name="KSO_WM_UNIT_ID" val="diagram20198938_3*l_h_i*1_2_4"/>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14"/>
  <p:tag name="KSO_WM_UNIT_FILL_TYPE" val="1"/>
  <p:tag name="KSO_WM_UNIT_USESOURCEFORMAT_APPLY" val="1"/>
  <p:tag name="KSO_WM_UNIT_DIAGRAM_SCHEMECOLOR_ID" val="4"/>
</p:tagLst>
</file>

<file path=ppt/tags/tag1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2"/>
  <p:tag name="KSO_WM_UNIT_ID" val="diagram20198938_3*l_h_i*1_2_2"/>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11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2_3"/>
  <p:tag name="KSO_WM_UNIT_ID" val="diagram20198938_3*l_h_i*1_2_3"/>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7"/>
  <p:tag name="KSO_WM_UNIT_FILL_TYPE" val="1"/>
  <p:tag name="KSO_WM_UNIT_USESOURCEFORMAT_APPLY" val="1"/>
  <p:tag name="KSO_WM_UNIT_DIAGRAM_SCHEMECOLOR_ID" val="4"/>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4"/>
  <p:tag name="KSO_WM_UNIT_ID" val="diagram20198938_3*l_h_i*1_3_4"/>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14"/>
  <p:tag name="KSO_WM_UNIT_FILL_TYPE" val="1"/>
  <p:tag name="KSO_WM_UNIT_USESOURCEFORMAT_APPLY" val="1"/>
  <p:tag name="KSO_WM_UNIT_DIAGRAM_SCHEMECOLOR_ID" val="4"/>
</p:tagLst>
</file>

<file path=ppt/tags/tag1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2"/>
  <p:tag name="KSO_WM_UNIT_ID" val="diagram20198938_3*l_h_i*1_3_2"/>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1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3_3"/>
  <p:tag name="KSO_WM_UNIT_ID" val="diagram20198938_3*l_h_i*1_3_3"/>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9"/>
  <p:tag name="KSO_WM_UNIT_FILL_TYPE" val="1"/>
  <p:tag name="KSO_WM_UNIT_USESOURCEFORMAT_APPLY" val="1"/>
  <p:tag name="KSO_WM_UNIT_DIAGRAM_SCHEMECOLOR_ID" val="4"/>
</p:tagLst>
</file>

<file path=ppt/tags/tag1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4"/>
  <p:tag name="KSO_WM_UNIT_ID" val="diagram20198938_3*l_h_i*1_1_4"/>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14"/>
  <p:tag name="KSO_WM_UNIT_FILL_TYPE" val="1"/>
  <p:tag name="KSO_WM_UNIT_USESOURCEFORMAT_APPLY" val="1"/>
  <p:tag name="KSO_WM_UNIT_DIAGRAM_SCHEMECOLOR_ID" val="4"/>
</p:tagLst>
</file>

<file path=ppt/tags/tag1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2"/>
  <p:tag name="KSO_WM_UNIT_ID" val="diagram20198938_3*l_h_i*1_1_2"/>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1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198938_3*l_h_i*1_1_1"/>
  <p:tag name="KSO_WM_TEMPLATE_CATEGORY" val="diagram"/>
  <p:tag name="KSO_WM_TEMPLATE_INDEX" val="20198938"/>
  <p:tag name="KSO_WM_UNIT_LAYERLEVEL" val="1_1_1"/>
  <p:tag name="KSO_WM_TAG_VERSION" val="1.0"/>
  <p:tag name="KSO_WM_BEAUTIFY_FLAG" val="#wm#"/>
  <p:tag name="KSO_WM_UNIT_DIAGRAM_MODELTYPE" val="stripeEnum"/>
  <p:tag name="KSO_WM_UNIT_TEXT_FILL_FORE_SCHEMECOLOR_INDEX" val="14"/>
  <p:tag name="KSO_WM_UNIT_TEXT_FILL_TYPE" val="1"/>
  <p:tag name="KSO_WM_UNIT_USESOURCEFORMAT_APPLY" val="1"/>
  <p:tag name="KSO_WM_UNIT_DIAGRAM_SCHEMECOLOR_ID" val="4"/>
</p:tagLst>
</file>

<file path=ppt/tags/tag1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198938_3*l_h_i*1_2_1"/>
  <p:tag name="KSO_WM_TEMPLATE_CATEGORY" val="diagram"/>
  <p:tag name="KSO_WM_TEMPLATE_INDEX" val="20198938"/>
  <p:tag name="KSO_WM_UNIT_LAYERLEVEL" val="1_1_1"/>
  <p:tag name="KSO_WM_TAG_VERSION" val="1.0"/>
  <p:tag name="KSO_WM_BEAUTIFY_FLAG" val="#wm#"/>
  <p:tag name="KSO_WM_UNIT_DIAGRAM_MODELTYPE" val="stripeEnum"/>
  <p:tag name="KSO_WM_UNIT_TEXT_FILL_FORE_SCHEMECOLOR_INDEX" val="14"/>
  <p:tag name="KSO_WM_UNIT_TEXT_FILL_TYPE" val="1"/>
  <p:tag name="KSO_WM_UNIT_USESOURCEFORMAT_APPLY" val="1"/>
  <p:tag name="KSO_WM_UNIT_DIAGRAM_SCHEMECOLOR_ID" val="4"/>
</p:tagLst>
</file>

<file path=ppt/tags/tag1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98938_3*l_h_i*1_3_1"/>
  <p:tag name="KSO_WM_TEMPLATE_CATEGORY" val="diagram"/>
  <p:tag name="KSO_WM_TEMPLATE_INDEX" val="20198938"/>
  <p:tag name="KSO_WM_UNIT_LAYERLEVEL" val="1_1_1"/>
  <p:tag name="KSO_WM_TAG_VERSION" val="1.0"/>
  <p:tag name="KSO_WM_BEAUTIFY_FLAG" val="#wm#"/>
  <p:tag name="KSO_WM_UNIT_DIAGRAM_MODELTYPE" val="stripeEnum"/>
  <p:tag name="KSO_WM_UNIT_TEXT_FILL_FORE_SCHEMECOLOR_INDEX" val="14"/>
  <p:tag name="KSO_WM_UNIT_TEXT_FILL_TYPE" val="1"/>
  <p:tag name="KSO_WM_UNIT_USESOURCEFORMAT_APPLY" val="1"/>
  <p:tag name="KSO_WM_UNIT_DIAGRAM_SCHEMECOLOR_ID" val="4"/>
</p:tagLst>
</file>

<file path=ppt/tags/tag115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38_3*l_h_f*1_1_1"/>
  <p:tag name="KSO_WM_TEMPLATE_CATEGORY" val="diagram"/>
  <p:tag name="KSO_WM_TEMPLATE_INDEX" val="20198938"/>
  <p:tag name="KSO_WM_UNIT_LAYERLEVEL" val="1_1_1"/>
  <p:tag name="KSO_WM_TAG_VERSION" val="1.0"/>
  <p:tag name="KSO_WM_BEAUTIFY_FLAG" val="#wm#"/>
  <p:tag name="KSO_WM_UNIT_PRESET_TEXT" val="点击此处添加文本具体内容"/>
  <p:tag name="KSO_WM_UNIT_DIAGRAM_MODELTYPE" val="stripeEnum"/>
  <p:tag name="KSO_WM_UNIT_TEXT_FILL_FORE_SCHEMECOLOR_INDEX" val="13"/>
  <p:tag name="KSO_WM_UNIT_TEXT_FILL_TYPE" val="1"/>
  <p:tag name="KSO_WM_UNIT_USESOURCEFORMAT_APPLY" val="1"/>
  <p:tag name="KSO_WM_UNIT_DIAGRAM_SCHEMECOLOR_ID" val="4"/>
</p:tagLst>
</file>

<file path=ppt/tags/tag1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1_3"/>
  <p:tag name="KSO_WM_UNIT_ID" val="diagram20198938_3*l_h_i*1_1_3"/>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6"/>
  <p:tag name="KSO_WM_UNIT_FILL_TYPE" val="1"/>
  <p:tag name="KSO_WM_UNIT_USESOURCEFORMAT_APPLY" val="1"/>
  <p:tag name="KSO_WM_UNIT_DIAGRAM_SCHEMECOLOR_ID" val="4"/>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6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8_3*l_h_f*1_2_1"/>
  <p:tag name="KSO_WM_TEMPLATE_CATEGORY" val="diagram"/>
  <p:tag name="KSO_WM_TEMPLATE_INDEX" val="20198938"/>
  <p:tag name="KSO_WM_UNIT_LAYERLEVEL" val="1_1_1"/>
  <p:tag name="KSO_WM_TAG_VERSION" val="1.0"/>
  <p:tag name="KSO_WM_BEAUTIFY_FLAG" val="#wm#"/>
  <p:tag name="KSO_WM_UNIT_PRESET_TEXT" val="点击此处添加文本具体内容"/>
  <p:tag name="KSO_WM_UNIT_DIAGRAM_MODELTYPE" val="stripeEnum"/>
  <p:tag name="KSO_WM_UNIT_TEXT_FILL_FORE_SCHEMECOLOR_INDEX" val="13"/>
  <p:tag name="KSO_WM_UNIT_TEXT_FILL_TYPE" val="1"/>
  <p:tag name="KSO_WM_UNIT_USESOURCEFORMAT_APPLY" val="1"/>
  <p:tag name="KSO_WM_UNIT_DIAGRAM_SCHEMECOLOR_ID" val="4"/>
</p:tagLst>
</file>

<file path=ppt/tags/tag116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8_3*l_h_f*1_3_1"/>
  <p:tag name="KSO_WM_TEMPLATE_CATEGORY" val="diagram"/>
  <p:tag name="KSO_WM_TEMPLATE_INDEX" val="20198938"/>
  <p:tag name="KSO_WM_UNIT_LAYERLEVEL" val="1_1_1"/>
  <p:tag name="KSO_WM_TAG_VERSION" val="1.0"/>
  <p:tag name="KSO_WM_BEAUTIFY_FLAG" val="#wm#"/>
  <p:tag name="KSO_WM_UNIT_PRESET_TEXT" val="点击此处添加文本具体内容"/>
  <p:tag name="KSO_WM_UNIT_DIAGRAM_MODELTYPE" val="stripeEnum"/>
  <p:tag name="KSO_WM_UNIT_TEXT_FILL_FORE_SCHEMECOLOR_INDEX" val="13"/>
  <p:tag name="KSO_WM_UNIT_TEXT_FILL_TYPE" val="1"/>
  <p:tag name="KSO_WM_UNIT_USESOURCEFORMAT_APPLY" val="1"/>
  <p:tag name="KSO_WM_UNIT_DIAGRAM_SCHEMECOLOR_ID" val="4"/>
</p:tagLst>
</file>

<file path=ppt/tags/tag1162.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163.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1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1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1164.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1"/>
  <p:tag name="KSO_WM_UNIT_ID" val="diagram20174816_6*m_i*1_1"/>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165.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2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2_1"/>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1"/>
</p:tagLst>
</file>

<file path=ppt/tags/tag1166.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2"/>
  <p:tag name="KSO_WM_UNIT_ID" val="diagram20174816_6*m_i*1_2"/>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167.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7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7_1"/>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1"/>
</p:tagLst>
</file>

<file path=ppt/tags/tag1168.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3"/>
  <p:tag name="KSO_WM_UNIT_ID" val="diagram20174816_6*m_i*1_3"/>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169.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6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6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70.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4"/>
  <p:tag name="KSO_WM_UNIT_ID" val="diagram20174816_6*m_i*1_4"/>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171.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3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3_1"/>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1"/>
</p:tagLst>
</file>

<file path=ppt/tags/tag1172.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5"/>
  <p:tag name="KSO_WM_UNIT_ID" val="diagram20174816_6*m_i*1_5"/>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173.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5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5_1"/>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1"/>
</p:tagLst>
</file>

<file path=ppt/tags/tag1174.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6"/>
  <p:tag name="KSO_WM_UNIT_ID" val="diagram20174816_6*m_i*1_6"/>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175.xml><?xml version="1.0" encoding="utf-8"?>
<p:tagLst xmlns:p="http://schemas.openxmlformats.org/presentationml/2006/main">
  <p:tag name="KSO_WM_BEAUTIFY_FLAG" val="#wm#"/>
  <p:tag name="KSO_WM_TEMPLATE_CATEGORY" val="custom"/>
  <p:tag name="KSO_WM_TEMPLATE_INDEX" val="20191204"/>
  <p:tag name="KSO_WM_SLIDE_ITEM_CNT" val="7"/>
  <p:tag name="KSO_WM_SPECIAL_SOURCE" val="bdnull"/>
</p:tagLst>
</file>

<file path=ppt/tags/tag1176.xml><?xml version="1.0" encoding="utf-8"?>
<p:tagLst xmlns:p="http://schemas.openxmlformats.org/presentationml/2006/main">
  <p:tag name="KSO_WM_UNIT_TEXTBOXSTYLE_SHAPETYPE" val="1"/>
  <p:tag name="KSO_WM_UNIT_TEXTBOXSTYLE_ADJUSTLEFT" val="0_-52.72827"/>
  <p:tag name="KSO_WM_UNIT_TEXTBOXSTYLE_ADJUSTTOP" val="0_-25.3067"/>
  <p:tag name="KSO_WM_UNIT_TEXTBOXSTYLE_ADJUSTWIDTH" val="100_105.5"/>
  <p:tag name="KSO_WM_UNIT_TEXTBOXSTYLE_ADJUSTHEIGTH" val="100_50.59999"/>
  <p:tag name="KSO_WM_UNIT_HIGHLIGHT" val="0"/>
  <p:tag name="KSO_WM_UNIT_COMPATIBLE" val="0"/>
  <p:tag name="KSO_WM_UNIT_DIAGRAM_ISNUMVISUAL" val="0"/>
  <p:tag name="KSO_WM_UNIT_DIAGRAM_ISREFERUNIT" val="0"/>
  <p:tag name="KSO_WM_UNIT_TYPE" val="i"/>
  <p:tag name="KSO_WM_UNIT_INDEX" val="1"/>
  <p:tag name="KSO_WM_UNIT_ID" val="mixed20201907_246*i*1"/>
  <p:tag name="KSO_WM_TEMPLATE_CATEGORY" val="mixed"/>
  <p:tag name="KSO_WM_TEMPLATE_INDEX" val="20201907"/>
  <p:tag name="KSO_WM_UNIT_LAYERLEVEL" val="1"/>
  <p:tag name="KSO_WM_TAG_VERSION" val="1.0"/>
  <p:tag name="KSO_WM_BEAUTIFY_FLAG" val="#wm#"/>
  <p:tag name="KSO_WM_UNIT_TEXTBOXSTYLE_GUID" val="{6a2f0178-6fa7-4860-8eef-e379a89a6581}"/>
</p:tagLst>
</file>

<file path=ppt/tags/tag1177.xml><?xml version="1.0" encoding="utf-8"?>
<p:tagLst xmlns:p="http://schemas.openxmlformats.org/presentationml/2006/main">
  <p:tag name="KSO_WM_UNIT_TEXTBOXSTYLE_SHAPETYPE" val="1"/>
  <p:tag name="KSO_WM_UNIT_TEXTBOXSTYLE_ADJUSTLEFT" val="100_8.071747"/>
  <p:tag name="KSO_WM_UNIT_TEXTBOXSTYLE_ADJUSTTOP" val="0_-25.3067"/>
  <p:tag name="KSO_WM_UNIT_HIGHLIGHT" val="0"/>
  <p:tag name="KSO_WM_UNIT_COMPATIBLE" val="0"/>
  <p:tag name="KSO_WM_UNIT_DIAGRAM_ISNUMVISUAL" val="0"/>
  <p:tag name="KSO_WM_UNIT_DIAGRAM_ISREFERUNIT" val="0"/>
  <p:tag name="KSO_WM_UNIT_TYPE" val="i"/>
  <p:tag name="KSO_WM_UNIT_INDEX" val="2"/>
  <p:tag name="KSO_WM_UNIT_ID" val="mixed20201907_246*i*2"/>
  <p:tag name="KSO_WM_TEMPLATE_CATEGORY" val="mixed"/>
  <p:tag name="KSO_WM_TEMPLATE_INDEX" val="20201907"/>
  <p:tag name="KSO_WM_UNIT_LAYERLEVEL" val="1"/>
  <p:tag name="KSO_WM_TAG_VERSION" val="1.0"/>
  <p:tag name="KSO_WM_BEAUTIFY_FLAG" val="#wm#"/>
  <p:tag name="KSO_WM_UNIT_TEXTBOXSTYLE_GUID" val="{6a2f0178-6fa7-4860-8eef-e379a89a6581}"/>
</p:tagLst>
</file>

<file path=ppt/tags/tag1178.xml><?xml version="1.0" encoding="utf-8"?>
<p:tagLst xmlns:p="http://schemas.openxmlformats.org/presentationml/2006/main">
  <p:tag name="KSO_WM_UNIT_TEXTBOXSTYLE_SHAPETYPE" val="1"/>
  <p:tag name="KSO_WM_UNIT_TEXTBOXSTYLE_ADJUSTLEFT" val="0_-52.72827"/>
  <p:tag name="KSO_WM_UNIT_TEXTBOXSTYLE_ADJUSTTOP" val="100_-19.40669"/>
  <p:tag name="KSO_WM_UNIT_HIGHLIGHT" val="0"/>
  <p:tag name="KSO_WM_UNIT_COMPATIBLE" val="0"/>
  <p:tag name="KSO_WM_UNIT_DIAGRAM_ISNUMVISUAL" val="0"/>
  <p:tag name="KSO_WM_UNIT_DIAGRAM_ISREFERUNIT" val="0"/>
  <p:tag name="KSO_WM_UNIT_TYPE" val="i"/>
  <p:tag name="KSO_WM_UNIT_INDEX" val="3"/>
  <p:tag name="KSO_WM_UNIT_ID" val="mixed20201907_246*i*3"/>
  <p:tag name="KSO_WM_TEMPLATE_CATEGORY" val="mixed"/>
  <p:tag name="KSO_WM_TEMPLATE_INDEX" val="20201907"/>
  <p:tag name="KSO_WM_UNIT_LAYERLEVEL" val="1"/>
  <p:tag name="KSO_WM_TAG_VERSION" val="1.0"/>
  <p:tag name="KSO_WM_BEAUTIFY_FLAG" val="#wm#"/>
  <p:tag name="KSO_WM_UNIT_TEXTBOXSTYLE_GUID" val="{6a2f0178-6fa7-4860-8eef-e379a89a6581}"/>
</p:tagLst>
</file>

<file path=ppt/tags/tag1179.xml><?xml version="1.0" encoding="utf-8"?>
<p:tagLst xmlns:p="http://schemas.openxmlformats.org/presentationml/2006/main">
  <p:tag name="KSO_WM_UNIT_TEXTBOXSTYLE_SHAPETYPE" val="0"/>
  <p:tag name="KSO_WM_UNIT_TEXTBOXSTYLE_TEMPLATETYPE" val="1"/>
  <p:tag name="KSO_WM_UNIT_PRESET_TEXT" val="点击此处添加标题：&#13;您的正文已经经简明扼要，字字珠玑。&#13;您的正文已经经简明扼要，字字珠玑。&#13;您的正文已经经简明扼要，字字珠玑。&#13;您的正文已经经简明扼要，字字珠玑。"/>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246*f*1"/>
  <p:tag name="KSO_WM_TEMPLATE_CATEGORY" val="mixed"/>
  <p:tag name="KSO_WM_TEMPLATE_INDEX" val="20201907"/>
  <p:tag name="KSO_WM_UNIT_LAYERLEVEL" val="1"/>
  <p:tag name="KSO_WM_TAG_VERSION" val="1.0"/>
  <p:tag name="KSO_WM_BEAUTIFY_FLAG" val="#wm#"/>
  <p:tag name="KSO_WM_UNIT_TEXTBOXSTYLE_GUID" val="{6a2f0178-6fa7-4860-8eef-e379a89a6581}"/>
  <p:tag name="KSO_WM_UNIT_TEXTBOXSTYLE_TEMPLATEID" val="3134285"/>
  <p:tag name="KSO_WM_UNIT_TEXTBOXSTYLE_TYPE" val="9"/>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80.xml><?xml version="1.0" encoding="utf-8"?>
<p:tagLst xmlns:p="http://schemas.openxmlformats.org/presentationml/2006/main">
  <p:tag name="KSO_WM_BEAUTIFY_FLAG" val="#wm#"/>
  <p:tag name="KSO_WM_TEMPLATE_CATEGORY" val="custom"/>
  <p:tag name="KSO_WM_TEMPLATE_INDEX" val="20191204"/>
  <p:tag name="KSO_WM_SLIDE_ID" val="custom20191204_4"/>
  <p:tag name="KSO_WM_SLIDE_ITEM_CNT" val="0"/>
  <p:tag name="KSO_WM_SLIDE_INDEX" val="4"/>
  <p:tag name="KSO_WM_TAG_VERSION" val="1.0"/>
  <p:tag name="KSO_WM_SLIDE_TYPE" val="sectionTitle"/>
  <p:tag name="KSO_WM_SLIDE_SUBTYPE" val="pureTxt"/>
  <p:tag name="KSO_WM_SLIDE_LAYOUT" val="a_f"/>
  <p:tag name="KSO_WM_SLIDE_LAYOUT_CNT" val="1_1"/>
  <p:tag name="KSO_WM_TEMPLATE_SUBCATEGORY" val="0"/>
  <p:tag name="KSO_WM_SPECIAL_SOURCE" val="bdnull"/>
</p:tagLst>
</file>

<file path=ppt/tags/tag1181.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182.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183.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184.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185.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186.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187.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188.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189.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90.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191.xml><?xml version="1.0" encoding="utf-8"?>
<p:tagLst xmlns:p="http://schemas.openxmlformats.org/presentationml/2006/main">
  <p:tag name="KSO_WM_UNIT_VALUE" val="963*963"/>
  <p:tag name="KSO_WM_UNIT_HIGHLIGHT" val="0"/>
  <p:tag name="KSO_WM_UNIT_COMPATIBLE" val="0"/>
  <p:tag name="KSO_WM_UNIT_DIAGRAM_ISNUMVISUAL" val="0"/>
  <p:tag name="KSO_WM_UNIT_DIAGRAM_ISREFERUNIT" val="0"/>
  <p:tag name="KSO_WM_UNIT_TYPE" val="d"/>
  <p:tag name="KSO_WM_UNIT_INDEX" val="1"/>
  <p:tag name="KSO_WM_UNIT_ID" val="diagram20193875_1*d*1"/>
  <p:tag name="KSO_WM_TEMPLATE_CATEGORY" val="diagram"/>
  <p:tag name="KSO_WM_TEMPLATE_INDEX" val="20193875"/>
  <p:tag name="KSO_WM_UNIT_LAYERLEVEL" val="1"/>
  <p:tag name="KSO_WM_TAG_VERSION" val="1.0"/>
  <p:tag name="KSO_WM_BEAUTIFY_FLAG" val="#wm#"/>
  <p:tag name="KSO_WM_UNIT_ADJUSTLAYOUT_ID" val="53"/>
  <p:tag name="KSO_WM_UNIT_PICTURE_CLIP_FLAG" val="1"/>
  <p:tag name="KSO_WM_UNIT_COLOR_SCHEME_SHAPE_ID" val="53"/>
  <p:tag name="KSO_WM_UNIT_COLOR_SCHEME_PARENT_PAGE" val="0_1"/>
  <p:tag name="REFSHAPE" val="-1440080348"/>
  <p:tag name="srcPicInfo" val="{&quot;picture_height&quot;:273.3243408203125,&quot;picture_offset_x&quot;:0,&quot;picture_offset_y&quot;:0,&quot;picture_width&quot;:273.3243408203125,&quot;shape_height&quot;:273.3243408203125,&quot;shape_width&quot;:273.3243408203125,&quot;shape_x&quot;:575.99993896484375,&quot;shape_y&quot;:133.47520446777344}"/>
</p:tagLst>
</file>

<file path=ppt/tags/tag1192.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193.xml><?xml version="1.0" encoding="utf-8"?>
<p:tagLst xmlns:p="http://schemas.openxmlformats.org/presentationml/2006/main">
  <p:tag name="REFSHAPE" val="1227589884"/>
</p:tagLst>
</file>

<file path=ppt/tags/tag1194.xml><?xml version="1.0" encoding="utf-8"?>
<p:tagLst xmlns:p="http://schemas.openxmlformats.org/presentationml/2006/main">
  <p:tag name="REFSHAPE" val="1227591380"/>
</p:tagLst>
</file>

<file path=ppt/tags/tag1195.xml><?xml version="1.0" encoding="utf-8"?>
<p:tagLst xmlns:p="http://schemas.openxmlformats.org/presentationml/2006/main">
  <p:tag name="REFSHAPE" val="1227590428"/>
</p:tagLst>
</file>

<file path=ppt/tags/tag1196.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197.xml><?xml version="1.0" encoding="utf-8"?>
<p:tagLst xmlns:p="http://schemas.openxmlformats.org/presentationml/2006/main">
  <p:tag name="KSO_WM_TAG_VERSION" val="1.0"/>
  <p:tag name="KSO_WM_TEMPLATE_CATEGORY" val="diagram"/>
  <p:tag name="KSO_WM_TEMPLATE_INDEX" val="754"/>
  <p:tag name="KSO_WM_UNIT_ID" val="diagram754_5*l_i*1_1"/>
  <p:tag name="KSO_WM_UNIT_LAYERLEVEL" val="1_1"/>
  <p:tag name="KSO_WM_BEAUTIFY_FLAG" val="#wm#"/>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LINE_FORE_SCHEMECOLOR_INDEX" val="5"/>
  <p:tag name="KSO_WM_UNIT_LINE_FILL_TYPE" val="2"/>
  <p:tag name="KSO_WM_UNIT_USESOURCEFORMAT_APPLY" val="1"/>
</p:tagLst>
</file>

<file path=ppt/tags/tag1198.xml><?xml version="1.0" encoding="utf-8"?>
<p:tagLst xmlns:p="http://schemas.openxmlformats.org/presentationml/2006/main">
  <p:tag name="KSO_WM_TAG_VERSION" val="1.0"/>
  <p:tag name="KSO_WM_TEMPLATE_CATEGORY" val="diagram"/>
  <p:tag name="KSO_WM_TEMPLATE_INDEX" val="754"/>
  <p:tag name="KSO_WM_UNIT_ID" val="diagram754_5*l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PRESET_TEXT" val="A"/>
  <p:tag name="KSO_WM_UNIT_FILL_FORE_SCHEMECOLOR_INDEX" val="5"/>
  <p:tag name="KSO_WM_UNIT_FILL_TYPE" val="1"/>
  <p:tag name="KSO_WM_UNIT_TEXT_FILL_FORE_SCHEMECOLOR_INDEX" val="14"/>
  <p:tag name="KSO_WM_UNIT_TEXT_FILL_TYPE" val="1"/>
  <p:tag name="KSO_WM_UNIT_USESOURCEFORMAT_APPLY" val="1"/>
</p:tagLst>
</file>

<file path=ppt/tags/tag1199.xml><?xml version="1.0" encoding="utf-8"?>
<p:tagLst xmlns:p="http://schemas.openxmlformats.org/presentationml/2006/main">
  <p:tag name="KSO_WM_TAG_VERSION" val="1.0"/>
  <p:tag name="KSO_WM_TEMPLATE_CATEGORY" val="diagram"/>
  <p:tag name="KSO_WM_TEMPLATE_INDEX" val="754"/>
  <p:tag name="KSO_WM_UNIT_ID" val="diagram754_5*l_h_i*1_1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1_4"/>
  <p:tag name="KSO_WM_UNIT_FILL_FORE_SCHEMECOLOR_INDEX" val="5"/>
  <p:tag name="KSO_WM_UNIT_FILL_TYPE" val="1"/>
  <p:tag name="KSO_WM_UNIT_TEXT_FILL_FORE_SCHEMECOLOR_INDEX" val="5"/>
  <p:tag name="KSO_WM_UNIT_TEXT_FILL_TYPE" val="1"/>
  <p:tag name="KSO_WM_UNIT_USESOURCEFORMAT_APPLY"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200.xml><?xml version="1.0" encoding="utf-8"?>
<p:tagLst xmlns:p="http://schemas.openxmlformats.org/presentationml/2006/main">
  <p:tag name="KSO_WM_TAG_VERSION" val="1.0"/>
  <p:tag name="KSO_WM_TEMPLATE_CATEGORY" val="diagram"/>
  <p:tag name="KSO_WM_TEMPLATE_INDEX" val="754"/>
  <p:tag name="KSO_WM_UNIT_ID" val="diagram754_5*l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201.xml><?xml version="1.0" encoding="utf-8"?>
<p:tagLst xmlns:p="http://schemas.openxmlformats.org/presentationml/2006/main">
  <p:tag name="KSO_WM_TAG_VERSION" val="1.0"/>
  <p:tag name="KSO_WM_TEMPLATE_CATEGORY" val="diagram"/>
  <p:tag name="KSO_WM_TEMPLATE_INDEX" val="754"/>
  <p:tag name="KSO_WM_UNIT_ID" val="diagram754_5*l_h_i*1_1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2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1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1_2"/>
  <p:tag name="KSO_WM_UNIT_PRESET_TEXT" val="单击此处添加文本"/>
  <p:tag name="KSO_WM_UNIT_TEXT_FILL_FORE_SCHEMECOLOR_INDEX" val="14"/>
  <p:tag name="KSO_WM_UNIT_TEXT_FILL_TYPE" val="1"/>
  <p:tag name="KSO_WM_UNIT_USESOURCEFORMAT_APPLY" val="1"/>
</p:tagLst>
</file>

<file path=ppt/tags/tag1203.xml><?xml version="1.0" encoding="utf-8"?>
<p:tagLst xmlns:p="http://schemas.openxmlformats.org/presentationml/2006/main">
  <p:tag name="KSO_WM_TAG_VERSION" val="1.0"/>
  <p:tag name="KSO_WM_TEMPLATE_CATEGORY" val="diagram"/>
  <p:tag name="KSO_WM_TEMPLATE_INDEX" val="754"/>
  <p:tag name="KSO_WM_UNIT_ID" val="diagram754_5*l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PRESET_TEXT" val="B"/>
  <p:tag name="KSO_WM_UNIT_FILL_FORE_SCHEMECOLOR_INDEX" val="6"/>
  <p:tag name="KSO_WM_UNIT_FILL_TYPE" val="1"/>
  <p:tag name="KSO_WM_UNIT_TEXT_FILL_FORE_SCHEMECOLOR_INDEX" val="14"/>
  <p:tag name="KSO_WM_UNIT_TEXT_FILL_TYPE" val="1"/>
  <p:tag name="KSO_WM_UNIT_USESOURCEFORMAT_APPLY" val="1"/>
</p:tagLst>
</file>

<file path=ppt/tags/tag1204.xml><?xml version="1.0" encoding="utf-8"?>
<p:tagLst xmlns:p="http://schemas.openxmlformats.org/presentationml/2006/main">
  <p:tag name="KSO_WM_TAG_VERSION" val="1.0"/>
  <p:tag name="KSO_WM_TEMPLATE_CATEGORY" val="diagram"/>
  <p:tag name="KSO_WM_TEMPLATE_INDEX" val="754"/>
  <p:tag name="KSO_WM_UNIT_ID" val="diagram754_5*l_h_i*1_2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2_4"/>
  <p:tag name="KSO_WM_UNIT_FILL_FORE_SCHEMECOLOR_INDEX" val="6"/>
  <p:tag name="KSO_WM_UNIT_FILL_TYPE" val="1"/>
  <p:tag name="KSO_WM_UNIT_TEXT_FILL_FORE_SCHEMECOLOR_INDEX" val="6"/>
  <p:tag name="KSO_WM_UNIT_TEXT_FILL_TYPE" val="1"/>
  <p:tag name="KSO_WM_UNIT_USESOURCEFORMAT_APPLY" val="1"/>
</p:tagLst>
</file>

<file path=ppt/tags/tag1205.xml><?xml version="1.0" encoding="utf-8"?>
<p:tagLst xmlns:p="http://schemas.openxmlformats.org/presentationml/2006/main">
  <p:tag name="KSO_WM_TAG_VERSION" val="1.0"/>
  <p:tag name="KSO_WM_TEMPLATE_CATEGORY" val="diagram"/>
  <p:tag name="KSO_WM_TEMPLATE_INDEX" val="754"/>
  <p:tag name="KSO_WM_UNIT_ID" val="diagram754_5*l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206.xml><?xml version="1.0" encoding="utf-8"?>
<p:tagLst xmlns:p="http://schemas.openxmlformats.org/presentationml/2006/main">
  <p:tag name="KSO_WM_TAG_VERSION" val="1.0"/>
  <p:tag name="KSO_WM_TEMPLATE_CATEGORY" val="diagram"/>
  <p:tag name="KSO_WM_TEMPLATE_INDEX" val="754"/>
  <p:tag name="KSO_WM_UNIT_ID" val="diagram754_5*l_h_i*1_2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2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2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2_2"/>
  <p:tag name="KSO_WM_UNIT_PRESET_TEXT" val="单击此处添加文本"/>
  <p:tag name="KSO_WM_UNIT_TEXT_FILL_FORE_SCHEMECOLOR_INDEX" val="14"/>
  <p:tag name="KSO_WM_UNIT_TEXT_FILL_TYPE" val="1"/>
  <p:tag name="KSO_WM_UNIT_USESOURCEFORMAT_APPLY" val="1"/>
</p:tagLst>
</file>

<file path=ppt/tags/tag1208.xml><?xml version="1.0" encoding="utf-8"?>
<p:tagLst xmlns:p="http://schemas.openxmlformats.org/presentationml/2006/main">
  <p:tag name="KSO_WM_TAG_VERSION" val="1.0"/>
  <p:tag name="KSO_WM_TEMPLATE_CATEGORY" val="diagram"/>
  <p:tag name="KSO_WM_TEMPLATE_INDEX" val="754"/>
  <p:tag name="KSO_WM_UNIT_ID" val="diagram754_5*l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PRESET_TEXT" val="C"/>
  <p:tag name="KSO_WM_UNIT_FILL_FORE_SCHEMECOLOR_INDEX" val="7"/>
  <p:tag name="KSO_WM_UNIT_FILL_TYPE" val="1"/>
  <p:tag name="KSO_WM_UNIT_TEXT_FILL_FORE_SCHEMECOLOR_INDEX" val="14"/>
  <p:tag name="KSO_WM_UNIT_TEXT_FILL_TYPE" val="1"/>
  <p:tag name="KSO_WM_UNIT_USESOURCEFORMAT_APPLY" val="1"/>
</p:tagLst>
</file>

<file path=ppt/tags/tag1209.xml><?xml version="1.0" encoding="utf-8"?>
<p:tagLst xmlns:p="http://schemas.openxmlformats.org/presentationml/2006/main">
  <p:tag name="KSO_WM_TAG_VERSION" val="1.0"/>
  <p:tag name="KSO_WM_TEMPLATE_CATEGORY" val="diagram"/>
  <p:tag name="KSO_WM_TEMPLATE_INDEX" val="754"/>
  <p:tag name="KSO_WM_UNIT_ID" val="diagram754_5*l_h_i*1_3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3_4"/>
  <p:tag name="KSO_WM_UNIT_FILL_FORE_SCHEMECOLOR_INDEX" val="7"/>
  <p:tag name="KSO_WM_UNIT_FILL_TYPE" val="1"/>
  <p:tag name="KSO_WM_UNIT_TEXT_FILL_FORE_SCHEMECOLOR_INDEX" val="7"/>
  <p:tag name="KSO_WM_UNIT_TEXT_FILL_TYPE" val="1"/>
  <p:tag name="KSO_WM_UNIT_USESOURCEFORMAT_APPLY"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210.xml><?xml version="1.0" encoding="utf-8"?>
<p:tagLst xmlns:p="http://schemas.openxmlformats.org/presentationml/2006/main">
  <p:tag name="KSO_WM_TAG_VERSION" val="1.0"/>
  <p:tag name="KSO_WM_TEMPLATE_CATEGORY" val="diagram"/>
  <p:tag name="KSO_WM_TEMPLATE_INDEX" val="754"/>
  <p:tag name="KSO_WM_UNIT_ID" val="diagram754_5*l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211.xml><?xml version="1.0" encoding="utf-8"?>
<p:tagLst xmlns:p="http://schemas.openxmlformats.org/presentationml/2006/main">
  <p:tag name="KSO_WM_TAG_VERSION" val="1.0"/>
  <p:tag name="KSO_WM_TEMPLATE_CATEGORY" val="diagram"/>
  <p:tag name="KSO_WM_TEMPLATE_INDEX" val="754"/>
  <p:tag name="KSO_WM_UNIT_ID" val="diagram754_5*l_h_i*1_3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2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3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3_2"/>
  <p:tag name="KSO_WM_UNIT_PRESET_TEXT" val="单击此处添加文本"/>
  <p:tag name="KSO_WM_UNIT_TEXT_FILL_FORE_SCHEMECOLOR_INDEX" val="14"/>
  <p:tag name="KSO_WM_UNIT_TEXT_FILL_TYPE" val="1"/>
  <p:tag name="KSO_WM_UNIT_USESOURCEFORMAT_APPLY" val="1"/>
</p:tagLst>
</file>

<file path=ppt/tags/tag1213.xml><?xml version="1.0" encoding="utf-8"?>
<p:tagLst xmlns:p="http://schemas.openxmlformats.org/presentationml/2006/main">
  <p:tag name="KSO_WM_TAG_VERSION" val="1.0"/>
  <p:tag name="KSO_WM_TEMPLATE_CATEGORY" val="diagram"/>
  <p:tag name="KSO_WM_TEMPLATE_INDEX" val="754"/>
  <p:tag name="KSO_WM_UNIT_ID" val="diagram754_5*l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PRESET_TEXT" val="D"/>
  <p:tag name="KSO_WM_UNIT_FILL_FORE_SCHEMECOLOR_INDEX" val="8"/>
  <p:tag name="KSO_WM_UNIT_FILL_TYPE" val="1"/>
  <p:tag name="KSO_WM_UNIT_TEXT_FILL_FORE_SCHEMECOLOR_INDEX" val="14"/>
  <p:tag name="KSO_WM_UNIT_TEXT_FILL_TYPE" val="1"/>
  <p:tag name="KSO_WM_UNIT_USESOURCEFORMAT_APPLY" val="1"/>
</p:tagLst>
</file>

<file path=ppt/tags/tag1214.xml><?xml version="1.0" encoding="utf-8"?>
<p:tagLst xmlns:p="http://schemas.openxmlformats.org/presentationml/2006/main">
  <p:tag name="KSO_WM_TAG_VERSION" val="1.0"/>
  <p:tag name="KSO_WM_TEMPLATE_CATEGORY" val="diagram"/>
  <p:tag name="KSO_WM_TEMPLATE_INDEX" val="754"/>
  <p:tag name="KSO_WM_UNIT_ID" val="diagram754_5*l_h_i*1_4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4_4"/>
  <p:tag name="KSO_WM_UNIT_FILL_FORE_SCHEMECOLOR_INDEX" val="8"/>
  <p:tag name="KSO_WM_UNIT_FILL_TYPE" val="1"/>
  <p:tag name="KSO_WM_UNIT_TEXT_FILL_FORE_SCHEMECOLOR_INDEX" val="8"/>
  <p:tag name="KSO_WM_UNIT_TEXT_FILL_TYPE" val="1"/>
  <p:tag name="KSO_WM_UNIT_USESOURCEFORMAT_APPLY" val="1"/>
</p:tagLst>
</file>

<file path=ppt/tags/tag1215.xml><?xml version="1.0" encoding="utf-8"?>
<p:tagLst xmlns:p="http://schemas.openxmlformats.org/presentationml/2006/main">
  <p:tag name="KSO_WM_TAG_VERSION" val="1.0"/>
  <p:tag name="KSO_WM_TEMPLATE_CATEGORY" val="diagram"/>
  <p:tag name="KSO_WM_TEMPLATE_INDEX" val="754"/>
  <p:tag name="KSO_WM_UNIT_ID" val="diagram754_5*l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216.xml><?xml version="1.0" encoding="utf-8"?>
<p:tagLst xmlns:p="http://schemas.openxmlformats.org/presentationml/2006/main">
  <p:tag name="KSO_WM_TAG_VERSION" val="1.0"/>
  <p:tag name="KSO_WM_TEMPLATE_CATEGORY" val="diagram"/>
  <p:tag name="KSO_WM_TEMPLATE_INDEX" val="754"/>
  <p:tag name="KSO_WM_UNIT_ID" val="diagram754_5*l_h_i*1_4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2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4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4_2"/>
  <p:tag name="KSO_WM_UNIT_PRESET_TEXT" val="单击此处添加文本"/>
  <p:tag name="KSO_WM_UNIT_TEXT_FILL_FORE_SCHEMECOLOR_INDEX" val="14"/>
  <p:tag name="KSO_WM_UNIT_TEXT_FILL_TYPE" val="1"/>
  <p:tag name="KSO_WM_UNIT_USESOURCEFORMAT_APPLY" val="1"/>
</p:tagLst>
</file>

<file path=ppt/tags/tag1218.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219.xml><?xml version="1.0" encoding="utf-8"?>
<p:tagLst xmlns:p="http://schemas.openxmlformats.org/presentationml/2006/main">
  <p:tag name="KSO_WM_BEAUTIFY_FLAG" val="#wm#"/>
  <p:tag name="KSO_WM_TEMPLATE_CATEGORY" val="custom"/>
  <p:tag name="KSO_WM_TEMPLATE_INDEX" val="20191204"/>
  <p:tag name="KSO_WM_SLIDE_ITEM_CNT" val="4"/>
  <p:tag name="KSO_WM_SPECIAL_SOURCE" val="bdnull"/>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220.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1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1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1221.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1"/>
  <p:tag name="KSO_WM_UNIT_ID" val="diagram20174816_6*m_i*1_1"/>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222.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2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2_1"/>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1"/>
</p:tagLst>
</file>

<file path=ppt/tags/tag1223.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2"/>
  <p:tag name="KSO_WM_UNIT_ID" val="diagram20174816_6*m_i*1_2"/>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224.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7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7_1"/>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1"/>
</p:tagLst>
</file>

<file path=ppt/tags/tag1225.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3"/>
  <p:tag name="KSO_WM_UNIT_ID" val="diagram20174816_6*m_i*1_3"/>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226.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6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6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1227.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4"/>
  <p:tag name="KSO_WM_UNIT_ID" val="diagram20174816_6*m_i*1_4"/>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228.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3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3_1"/>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1"/>
</p:tagLst>
</file>

<file path=ppt/tags/tag1229.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5"/>
  <p:tag name="KSO_WM_UNIT_ID" val="diagram20174816_6*m_i*1_5"/>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4"/>
  <p:tag name="KSO_WM_UNIT_LAYERLEVEL" val="1"/>
  <p:tag name="KSO_WM_TAG_VERSION" val="1.0"/>
  <p:tag name="KSO_WM_BEAUTIFY_FLAG" val="#wm#"/>
  <p:tag name="KSO_WM_UNIT_TYPE" val="i"/>
  <p:tag name="KSO_WM_UNIT_INDEX" val="4"/>
</p:tagLst>
</file>

<file path=ppt/tags/tag1230.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5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5_1"/>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1"/>
</p:tagLst>
</file>

<file path=ppt/tags/tag1231.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6"/>
  <p:tag name="KSO_WM_UNIT_ID" val="diagram20174816_6*m_i*1_6"/>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232.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233.xml><?xml version="1.0" encoding="utf-8"?>
<p:tagLst xmlns:p="http://schemas.openxmlformats.org/presentationml/2006/main">
  <p:tag name="KSO_WM_BEAUTIFY_FLAG" val="#wm#"/>
  <p:tag name="KSO_WM_TEMPLATE_CATEGORY" val="custom"/>
  <p:tag name="KSO_WM_TEMPLATE_INDEX" val="20191204"/>
  <p:tag name="KSO_WM_SLIDE_ITEM_CNT" val="7"/>
  <p:tag name="KSO_WM_SPECIAL_SOURCE" val="bdnull"/>
</p:tagLst>
</file>

<file path=ppt/tags/tag1234.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235.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236.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237.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238.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239.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5"/>
  <p:tag name="KSO_WM_UNIT_LAYERLEVEL" val="1"/>
  <p:tag name="KSO_WM_TAG_VERSION" val="1.0"/>
  <p:tag name="KSO_WM_BEAUTIFY_FLAG" val="#wm#"/>
  <p:tag name="KSO_WM_UNIT_TYPE" val="i"/>
  <p:tag name="KSO_WM_UNIT_INDEX" val="5"/>
</p:tagLst>
</file>

<file path=ppt/tags/tag1240.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241.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242.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243.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244.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245.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246.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247.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248.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249.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1"/>
  <p:tag name="KSO_WM_UNIT_LAYERLEVEL" val="1"/>
  <p:tag name="KSO_WM_TAG_VERSION" val="1.0"/>
  <p:tag name="KSO_WM_BEAUTIFY_FLAG" val="#wm#"/>
  <p:tag name="KSO_WM_UNIT_TYPE" val="i"/>
  <p:tag name="KSO_WM_UNIT_INDEX" val="1"/>
</p:tagLst>
</file>

<file path=ppt/tags/tag1250.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251.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252.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253.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254.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255.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256.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257.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258.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259.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Lst>
</file>

<file path=ppt/tags/tag1260.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261.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262.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263.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264.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265.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266.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267.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268.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269.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Lst>
</file>

<file path=ppt/tags/tag1270.xml><?xml version="1.0" encoding="utf-8"?>
<p:tagLst xmlns:p="http://schemas.openxmlformats.org/presentationml/2006/main">
  <p:tag name="REFSHAPE" val="-1913197956"/>
</p:tagLst>
</file>

<file path=ppt/tags/tag1271.xml><?xml version="1.0" encoding="utf-8"?>
<p:tagLst xmlns:p="http://schemas.openxmlformats.org/presentationml/2006/main">
  <p:tag name="REFSHAPE" val="-1913197820"/>
</p:tagLst>
</file>

<file path=ppt/tags/tag1272.xml><?xml version="1.0" encoding="utf-8"?>
<p:tagLst xmlns:p="http://schemas.openxmlformats.org/presentationml/2006/main">
  <p:tag name="REFSHAPE" val="-1913200132"/>
</p:tagLst>
</file>

<file path=ppt/tags/tag12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90_4*l_h_i*1_1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 name="KSO_WM_UNIT_USESOURCEFORMAT_APPLY" val="1"/>
  <p:tag name="KSO_WM_UNIT_DIAGRAM_SCHEMECOLOR_ID" val="4"/>
</p:tagLst>
</file>

<file path=ppt/tags/tag12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90_4*l_h_i*1_1_2"/>
  <p:tag name="KSO_WM_TEMPLATE_CATEGORY" val="diagram"/>
  <p:tag name="KSO_WM_TEMPLATE_INDEX" val="79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1275.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90_4*l_h_f*1_1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12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90_4*l_h_i*1_2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 name="KSO_WM_UNIT_USESOURCEFORMAT_APPLY" val="1"/>
  <p:tag name="KSO_WM_UNIT_DIAGRAM_SCHEMECOLOR_ID" val="4"/>
</p:tagLst>
</file>

<file path=ppt/tags/tag12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90_4*l_h_i*1_2_2"/>
  <p:tag name="KSO_WM_TEMPLATE_CATEGORY" val="diagram"/>
  <p:tag name="KSO_WM_TEMPLATE_INDEX" val="79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1278.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90_4*l_h_f*1_2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12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90_4*l_h_i*1_3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7"/>
  <p:tag name="KSO_WM_UNIT_TEXT_FILL_TYPE" val="1"/>
  <p:tag name="KSO_WM_UNIT_USESOURCEFORMAT_APPLY" val="1"/>
  <p:tag name="KSO_WM_UNIT_DIAGRAM_SCHEMECOLOR_ID" val="4"/>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90_4*l_h_i*1_3_2"/>
  <p:tag name="KSO_WM_TEMPLATE_CATEGORY" val="diagram"/>
  <p:tag name="KSO_WM_TEMPLATE_INDEX" val="79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1281.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90_4*l_h_f*1_3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12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90_4*l_h_i*1_4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8"/>
  <p:tag name="KSO_WM_UNIT_TEXT_FILL_TYPE" val="1"/>
  <p:tag name="KSO_WM_UNIT_USESOURCEFORMAT_APPLY" val="1"/>
  <p:tag name="KSO_WM_UNIT_DIAGRAM_SCHEMECOLOR_ID" val="4"/>
</p:tagLst>
</file>

<file path=ppt/tags/tag12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90_4*l_h_i*1_4_2"/>
  <p:tag name="KSO_WM_TEMPLATE_CATEGORY" val="diagram"/>
  <p:tag name="KSO_WM_TEMPLATE_INDEX" val="79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 name="KSO_WM_UNIT_USESOURCEFORMAT_APPLY" val="1"/>
  <p:tag name="KSO_WM_UNIT_DIAGRAM_SCHEMECOLOR_ID" val="4"/>
</p:tagLst>
</file>

<file path=ppt/tags/tag1284.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90_4*l_h_f*1_4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12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90_4*l_h_i*1_5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9"/>
  <p:tag name="KSO_WM_UNIT_TEXT_FILL_TYPE" val="1"/>
  <p:tag name="KSO_WM_UNIT_USESOURCEFORMAT_APPLY" val="1"/>
  <p:tag name="KSO_WM_UNIT_DIAGRAM_SCHEMECOLOR_ID" val="4"/>
</p:tagLst>
</file>

<file path=ppt/tags/tag12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90_4*l_h_i*1_5_2"/>
  <p:tag name="KSO_WM_TEMPLATE_CATEGORY" val="diagram"/>
  <p:tag name="KSO_WM_TEMPLATE_INDEX" val="790"/>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1287.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90_4*l_h_f*1_5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12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90_4*l_h_i*1_3_1"/>
  <p:tag name="KSO_WM_TEMPLATE_CATEGORY" val="diagram"/>
  <p:tag name="KSO_WM_TEMPLATE_INDEX" val="790"/>
  <p:tag name="KSO_WM_UNIT_LAYERLEVEL" val="1_1_1"/>
  <p:tag name="KSO_WM_TAG_VERSION" val="1.0"/>
  <p:tag name="KSO_WM_BEAUTIFY_FLAG" val="#wm#"/>
  <p:tag name="KSO_WM_UNIT_TEXT_FILL_FORE_SCHEMECOLOR_INDEX" val="7"/>
  <p:tag name="KSO_WM_UNIT_TEXT_FILL_TYPE" val="1"/>
  <p:tag name="KSO_WM_UNIT_USESOURCEFORMAT_APPLY" val="1"/>
  <p:tag name="KSO_WM_UNIT_DIAGRAM_SCHEMECOLOR_ID" val="4"/>
</p:tagLst>
</file>

<file path=ppt/tags/tag12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790_4*l_h_i*1_4_1"/>
  <p:tag name="KSO_WM_TEMPLATE_CATEGORY" val="diagram"/>
  <p:tag name="KSO_WM_TEMPLATE_INDEX" val="790"/>
  <p:tag name="KSO_WM_UNIT_LAYERLEVEL" val="1_1_1"/>
  <p:tag name="KSO_WM_TAG_VERSION" val="1.0"/>
  <p:tag name="KSO_WM_BEAUTIFY_FLAG" val="#wm#"/>
  <p:tag name="KSO_WM_UNIT_TEXT_FILL_FORE_SCHEMECOLOR_INDEX" val="8"/>
  <p:tag name="KSO_WM_UNIT_TEXT_FILL_TYPE" val="1"/>
  <p:tag name="KSO_WM_UNIT_USESOURCEFORMAT_APPLY" val="1"/>
  <p:tag name="KSO_WM_UNIT_DIAGRAM_SCHEMECOLOR_ID" val="4"/>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790_4*l_h_i*1_5_1"/>
  <p:tag name="KSO_WM_TEMPLATE_CATEGORY" val="diagram"/>
  <p:tag name="KSO_WM_TEMPLATE_INDEX" val="790"/>
  <p:tag name="KSO_WM_UNIT_LAYERLEVEL" val="1_1_1"/>
  <p:tag name="KSO_WM_TAG_VERSION" val="1.0"/>
  <p:tag name="KSO_WM_BEAUTIFY_FLAG" val="#wm#"/>
  <p:tag name="KSO_WM_UNIT_TEXT_FILL_FORE_SCHEMECOLOR_INDEX" val="9"/>
  <p:tag name="KSO_WM_UNIT_TEXT_FILL_TYPE" val="1"/>
  <p:tag name="KSO_WM_UNIT_USESOURCEFORMAT_APPLY" val="1"/>
  <p:tag name="KSO_WM_UNIT_DIAGRAM_SCHEMECOLOR_ID" val="4"/>
</p:tagLst>
</file>

<file path=ppt/tags/tag12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90_4*l_h_i*1_1_1"/>
  <p:tag name="KSO_WM_TEMPLATE_CATEGORY" val="diagram"/>
  <p:tag name="KSO_WM_TEMPLATE_INDEX" val="790"/>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4"/>
</p:tagLst>
</file>

<file path=ppt/tags/tag12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90_4*l_h_i*1_2_1"/>
  <p:tag name="KSO_WM_TEMPLATE_CATEGORY" val="diagram"/>
  <p:tag name="KSO_WM_TEMPLATE_INDEX" val="790"/>
  <p:tag name="KSO_WM_UNIT_LAYERLEVEL" val="1_1_1"/>
  <p:tag name="KSO_WM_TAG_VERSION" val="1.0"/>
  <p:tag name="KSO_WM_BEAUTIFY_FLAG" val="#wm#"/>
  <p:tag name="KSO_WM_UNIT_TEXT_FILL_FORE_SCHEMECOLOR_INDEX" val="6"/>
  <p:tag name="KSO_WM_UNIT_TEXT_FILL_TYPE" val="1"/>
  <p:tag name="KSO_WM_UNIT_USESOURCEFORMAT_APPLY" val="1"/>
  <p:tag name="KSO_WM_UNIT_DIAGRAM_SCHEMECOLOR_ID" val="4"/>
</p:tagLst>
</file>

<file path=ppt/tags/tag1293.xml><?xml version="1.0" encoding="utf-8"?>
<p:tagLst xmlns:p="http://schemas.openxmlformats.org/presentationml/2006/main">
  <p:tag name="KSO_WM_BEAUTIFY_FLAG" val="#wm#"/>
  <p:tag name="KSO_WM_TEMPLATE_CATEGORY" val="custom"/>
  <p:tag name="KSO_WM_TEMPLATE_INDEX" val="20202616"/>
  <p:tag name="KSO_WM_SPECIAL_SOURCE" val="bdnull"/>
</p:tagLst>
</file>

<file path=ppt/tags/tag1294.xml><?xml version="1.0" encoding="utf-8"?>
<p:tagLst xmlns:p="http://schemas.openxmlformats.org/presentationml/2006/main">
  <p:tag name="KSO_WM_TEMPLATE_CATEGORY" val="diagram"/>
  <p:tag name="KSO_WM_TEMPLATE_INDEX" val="20188729"/>
  <p:tag name="KSO_WM_UNIT_TYPE" val="n_h_h_i"/>
  <p:tag name="KSO_WM_UNIT_INDEX" val="1_2_1_1"/>
  <p:tag name="KSO_WM_UNIT_ID" val="diagram20188729_2*n_h_h_i*1_2_1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1295.xml><?xml version="1.0" encoding="utf-8"?>
<p:tagLst xmlns:p="http://schemas.openxmlformats.org/presentationml/2006/main">
  <p:tag name="KSO_WM_TEMPLATE_CATEGORY" val="diagram"/>
  <p:tag name="KSO_WM_TEMPLATE_INDEX" val="20188729"/>
  <p:tag name="KSO_WM_UNIT_TYPE" val="n_h_h_i"/>
  <p:tag name="KSO_WM_UNIT_INDEX" val="1_2_1_2"/>
  <p:tag name="KSO_WM_UNIT_ID" val="diagram20188729_2*n_h_h_i*1_2_1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296.xml><?xml version="1.0" encoding="utf-8"?>
<p:tagLst xmlns:p="http://schemas.openxmlformats.org/presentationml/2006/main">
  <p:tag name="KSO_WM_TEMPLATE_CATEGORY" val="diagram"/>
  <p:tag name="KSO_WM_TEMPLATE_INDEX" val="20188729"/>
  <p:tag name="KSO_WM_UNIT_TYPE" val="n_h_h_a"/>
  <p:tag name="KSO_WM_UNIT_INDEX" val="1_2_1_1"/>
  <p:tag name="KSO_WM_UNIT_ID" val="diagram20188729_2*n_h_h_a*1_2_1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 name="KSO_WM_UNIT_USESOURCEFORMAT_APPLY" val="1"/>
</p:tagLst>
</file>

<file path=ppt/tags/tag1297.xml><?xml version="1.0" encoding="utf-8"?>
<p:tagLst xmlns:p="http://schemas.openxmlformats.org/presentationml/2006/main">
  <p:tag name="KSO_WM_TEMPLATE_CATEGORY" val="diagram"/>
  <p:tag name="KSO_WM_TEMPLATE_INDEX" val="20188729"/>
  <p:tag name="KSO_WM_UNIT_TYPE" val="n_h_h_i"/>
  <p:tag name="KSO_WM_UNIT_INDEX" val="1_2_2_1"/>
  <p:tag name="KSO_WM_UNIT_ID" val="diagram20188729_2*n_h_h_i*1_2_2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1298.xml><?xml version="1.0" encoding="utf-8"?>
<p:tagLst xmlns:p="http://schemas.openxmlformats.org/presentationml/2006/main">
  <p:tag name="KSO_WM_TEMPLATE_CATEGORY" val="diagram"/>
  <p:tag name="KSO_WM_TEMPLATE_INDEX" val="20188729"/>
  <p:tag name="KSO_WM_UNIT_TYPE" val="n_h_h_i"/>
  <p:tag name="KSO_WM_UNIT_INDEX" val="1_2_2_2"/>
  <p:tag name="KSO_WM_UNIT_ID" val="diagram20188729_2*n_h_h_i*1_2_2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299.xml><?xml version="1.0" encoding="utf-8"?>
<p:tagLst xmlns:p="http://schemas.openxmlformats.org/presentationml/2006/main">
  <p:tag name="KSO_WM_TEMPLATE_CATEGORY" val="diagram"/>
  <p:tag name="KSO_WM_TEMPLATE_INDEX" val="20188729"/>
  <p:tag name="KSO_WM_UNIT_TYPE" val="n_h_h_a"/>
  <p:tag name="KSO_WM_UNIT_INDEX" val="1_2_2_1"/>
  <p:tag name="KSO_WM_UNIT_ID" val="diagram20188729_2*n_h_h_a*1_2_2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 name="KSO_WM_UNIT_USESOURCEFORMAT_APPLY"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00.xml><?xml version="1.0" encoding="utf-8"?>
<p:tagLst xmlns:p="http://schemas.openxmlformats.org/presentationml/2006/main">
  <p:tag name="KSO_WM_TEMPLATE_CATEGORY" val="diagram"/>
  <p:tag name="KSO_WM_TEMPLATE_INDEX" val="20188729"/>
  <p:tag name="KSO_WM_UNIT_TYPE" val="n_h_h_i"/>
  <p:tag name="KSO_WM_UNIT_INDEX" val="1_2_3_1"/>
  <p:tag name="KSO_WM_UNIT_ID" val="diagram20188729_2*n_h_h_i*1_2_3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Lst>
</file>

<file path=ppt/tags/tag1301.xml><?xml version="1.0" encoding="utf-8"?>
<p:tagLst xmlns:p="http://schemas.openxmlformats.org/presentationml/2006/main">
  <p:tag name="KSO_WM_TEMPLATE_CATEGORY" val="diagram"/>
  <p:tag name="KSO_WM_TEMPLATE_INDEX" val="20188729"/>
  <p:tag name="KSO_WM_UNIT_TYPE" val="n_h_h_i"/>
  <p:tag name="KSO_WM_UNIT_INDEX" val="1_2_3_2"/>
  <p:tag name="KSO_WM_UNIT_ID" val="diagram20188729_2*n_h_h_i*1_2_3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302.xml><?xml version="1.0" encoding="utf-8"?>
<p:tagLst xmlns:p="http://schemas.openxmlformats.org/presentationml/2006/main">
  <p:tag name="KSO_WM_TEMPLATE_CATEGORY" val="diagram"/>
  <p:tag name="KSO_WM_TEMPLATE_INDEX" val="20188729"/>
  <p:tag name="KSO_WM_UNIT_TYPE" val="n_h_h_a"/>
  <p:tag name="KSO_WM_UNIT_INDEX" val="1_2_3_1"/>
  <p:tag name="KSO_WM_UNIT_ID" val="diagram20188729_2*n_h_h_a*1_2_3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7"/>
  <p:tag name="KSO_WM_UNIT_TEXT_FILL_TYPE" val="1"/>
  <p:tag name="KSO_WM_UNIT_USESOURCEFORMAT_APPLY" val="1"/>
</p:tagLst>
</file>

<file path=ppt/tags/tag1303.xml><?xml version="1.0" encoding="utf-8"?>
<p:tagLst xmlns:p="http://schemas.openxmlformats.org/presentationml/2006/main">
  <p:tag name="KSO_WM_TEMPLATE_CATEGORY" val="diagram"/>
  <p:tag name="KSO_WM_TEMPLATE_INDEX" val="20188729"/>
  <p:tag name="KSO_WM_UNIT_TYPE" val="n_h_h_i"/>
  <p:tag name="KSO_WM_UNIT_INDEX" val="1_2_2_1"/>
  <p:tag name="KSO_WM_UNIT_ID" val="diagram20188729_2*n_h_h_i*1_2_2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1304.xml><?xml version="1.0" encoding="utf-8"?>
<p:tagLst xmlns:p="http://schemas.openxmlformats.org/presentationml/2006/main">
  <p:tag name="KSO_WM_TEMPLATE_CATEGORY" val="diagram"/>
  <p:tag name="KSO_WM_TEMPLATE_INDEX" val="20188729"/>
  <p:tag name="KSO_WM_UNIT_TYPE" val="n_h_h_i"/>
  <p:tag name="KSO_WM_UNIT_INDEX" val="1_2_2_2"/>
  <p:tag name="KSO_WM_UNIT_ID" val="diagram20188729_2*n_h_h_i*1_2_2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305.xml><?xml version="1.0" encoding="utf-8"?>
<p:tagLst xmlns:p="http://schemas.openxmlformats.org/presentationml/2006/main">
  <p:tag name="KSO_WM_TEMPLATE_CATEGORY" val="diagram"/>
  <p:tag name="KSO_WM_TEMPLATE_INDEX" val="20188729"/>
  <p:tag name="KSO_WM_UNIT_TYPE" val="n_h_h_a"/>
  <p:tag name="KSO_WM_UNIT_INDEX" val="1_2_2_1"/>
  <p:tag name="KSO_WM_UNIT_ID" val="diagram20188729_2*n_h_h_a*1_2_2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 name="KSO_WM_UNIT_USESOURCEFORMAT_APPLY" val="1"/>
</p:tagLst>
</file>

<file path=ppt/tags/tag1306.xml><?xml version="1.0" encoding="utf-8"?>
<p:tagLst xmlns:p="http://schemas.openxmlformats.org/presentationml/2006/main">
  <p:tag name="KSO_WM_TEMPLATE_CATEGORY" val="diagram"/>
  <p:tag name="KSO_WM_TEMPLATE_INDEX" val="20188729"/>
  <p:tag name="KSO_WM_UNIT_TYPE" val="n_h_h_i"/>
  <p:tag name="KSO_WM_UNIT_INDEX" val="1_2_1_3"/>
  <p:tag name="KSO_WM_UNIT_ID" val="diagram20188729_2*n_h_h_i*1_2_1_3"/>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1307.xml><?xml version="1.0" encoding="utf-8"?>
<p:tagLst xmlns:p="http://schemas.openxmlformats.org/presentationml/2006/main">
  <p:tag name="KSO_WM_TEMPLATE_CATEGORY" val="diagram"/>
  <p:tag name="KSO_WM_TEMPLATE_INDEX" val="20188729"/>
  <p:tag name="KSO_WM_UNIT_TYPE" val="n_h_i"/>
  <p:tag name="KSO_WM_UNIT_INDEX" val="1_1_1"/>
  <p:tag name="KSO_WM_UNIT_ID" val="diagram20188729_2*n_h_i*1_1_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1308.xml><?xml version="1.0" encoding="utf-8"?>
<p:tagLst xmlns:p="http://schemas.openxmlformats.org/presentationml/2006/main">
  <p:tag name="KSO_WM_TEMPLATE_CATEGORY" val="diagram"/>
  <p:tag name="KSO_WM_TEMPLATE_INDEX" val="20188729"/>
  <p:tag name="KSO_WM_UNIT_TYPE" val="n_h_i"/>
  <p:tag name="KSO_WM_UNIT_INDEX" val="1_1_2"/>
  <p:tag name="KSO_WM_UNIT_ID" val="diagram20188729_2*n_h_i*1_1_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09.xml><?xml version="1.0" encoding="utf-8"?>
<p:tagLst xmlns:p="http://schemas.openxmlformats.org/presentationml/2006/main">
  <p:tag name="KSO_WM_TEMPLATE_CATEGORY" val="diagram"/>
  <p:tag name="KSO_WM_TEMPLATE_INDEX" val="20188729"/>
  <p:tag name="KSO_WM_UNIT_TYPE" val="n_h_i"/>
  <p:tag name="KSO_WM_UNIT_INDEX" val="1_1_3"/>
  <p:tag name="KSO_WM_UNIT_ID" val="diagram20188729_2*n_h_i*1_1_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310.xml><?xml version="1.0" encoding="utf-8"?>
<p:tagLst xmlns:p="http://schemas.openxmlformats.org/presentationml/2006/main">
  <p:tag name="KSO_WM_TEMPLATE_CATEGORY" val="diagram"/>
  <p:tag name="KSO_WM_TEMPLATE_INDEX" val="20188729"/>
  <p:tag name="KSO_WM_UNIT_TYPE" val="n_h_i"/>
  <p:tag name="KSO_WM_UNIT_INDEX" val="1_1_4"/>
  <p:tag name="KSO_WM_UNIT_ID" val="diagram20188729_2*n_h_i*1_1_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11.xml><?xml version="1.0" encoding="utf-8"?>
<p:tagLst xmlns:p="http://schemas.openxmlformats.org/presentationml/2006/main">
  <p:tag name="KSO_WM_TEMPLATE_CATEGORY" val="diagram"/>
  <p:tag name="KSO_WM_TEMPLATE_INDEX" val="20188729"/>
  <p:tag name="KSO_WM_UNIT_TYPE" val="n_h_i"/>
  <p:tag name="KSO_WM_UNIT_INDEX" val="1_1_5"/>
  <p:tag name="KSO_WM_UNIT_ID" val="diagram20188729_2*n_h_i*1_1_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12.xml><?xml version="1.0" encoding="utf-8"?>
<p:tagLst xmlns:p="http://schemas.openxmlformats.org/presentationml/2006/main">
  <p:tag name="KSO_WM_TEMPLATE_CATEGORY" val="diagram"/>
  <p:tag name="KSO_WM_TEMPLATE_INDEX" val="20188729"/>
  <p:tag name="KSO_WM_UNIT_TYPE" val="n_h_i"/>
  <p:tag name="KSO_WM_UNIT_INDEX" val="1_1_6"/>
  <p:tag name="KSO_WM_UNIT_ID" val="diagram20188729_2*n_h_i*1_1_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13.xml><?xml version="1.0" encoding="utf-8"?>
<p:tagLst xmlns:p="http://schemas.openxmlformats.org/presentationml/2006/main">
  <p:tag name="KSO_WM_TEMPLATE_CATEGORY" val="diagram"/>
  <p:tag name="KSO_WM_TEMPLATE_INDEX" val="20188729"/>
  <p:tag name="KSO_WM_UNIT_TYPE" val="n_h_i"/>
  <p:tag name="KSO_WM_UNIT_INDEX" val="1_1_7"/>
  <p:tag name="KSO_WM_UNIT_ID" val="diagram20188729_2*n_h_i*1_1_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14.xml><?xml version="1.0" encoding="utf-8"?>
<p:tagLst xmlns:p="http://schemas.openxmlformats.org/presentationml/2006/main">
  <p:tag name="KSO_WM_TEMPLATE_CATEGORY" val="diagram"/>
  <p:tag name="KSO_WM_TEMPLATE_INDEX" val="20188729"/>
  <p:tag name="KSO_WM_UNIT_TYPE" val="n_h_i"/>
  <p:tag name="KSO_WM_UNIT_INDEX" val="1_1_8"/>
  <p:tag name="KSO_WM_UNIT_ID" val="diagram20188729_2*n_h_i*1_1_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15.xml><?xml version="1.0" encoding="utf-8"?>
<p:tagLst xmlns:p="http://schemas.openxmlformats.org/presentationml/2006/main">
  <p:tag name="KSO_WM_TEMPLATE_CATEGORY" val="diagram"/>
  <p:tag name="KSO_WM_TEMPLATE_INDEX" val="20188729"/>
  <p:tag name="KSO_WM_UNIT_TYPE" val="n_h_i"/>
  <p:tag name="KSO_WM_UNIT_INDEX" val="1_1_9"/>
  <p:tag name="KSO_WM_UNIT_ID" val="diagram20188729_2*n_h_i*1_1_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16.xml><?xml version="1.0" encoding="utf-8"?>
<p:tagLst xmlns:p="http://schemas.openxmlformats.org/presentationml/2006/main">
  <p:tag name="KSO_WM_TEMPLATE_CATEGORY" val="diagram"/>
  <p:tag name="KSO_WM_TEMPLATE_INDEX" val="20188729"/>
  <p:tag name="KSO_WM_UNIT_TYPE" val="n_h_i"/>
  <p:tag name="KSO_WM_UNIT_INDEX" val="1_1_10"/>
  <p:tag name="KSO_WM_UNIT_ID" val="diagram20188729_2*n_h_i*1_1_1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17.xml><?xml version="1.0" encoding="utf-8"?>
<p:tagLst xmlns:p="http://schemas.openxmlformats.org/presentationml/2006/main">
  <p:tag name="KSO_WM_TEMPLATE_CATEGORY" val="diagram"/>
  <p:tag name="KSO_WM_TEMPLATE_INDEX" val="20188729"/>
  <p:tag name="KSO_WM_UNIT_TYPE" val="n_h_i"/>
  <p:tag name="KSO_WM_UNIT_INDEX" val="1_1_11"/>
  <p:tag name="KSO_WM_UNIT_ID" val="diagram20188729_2*n_h_i*1_1_1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18.xml><?xml version="1.0" encoding="utf-8"?>
<p:tagLst xmlns:p="http://schemas.openxmlformats.org/presentationml/2006/main">
  <p:tag name="KSO_WM_TEMPLATE_CATEGORY" val="diagram"/>
  <p:tag name="KSO_WM_TEMPLATE_INDEX" val="20188729"/>
  <p:tag name="KSO_WM_UNIT_TYPE" val="n_h_i"/>
  <p:tag name="KSO_WM_UNIT_INDEX" val="1_1_12"/>
  <p:tag name="KSO_WM_UNIT_ID" val="diagram20188729_2*n_h_i*1_1_1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19.xml><?xml version="1.0" encoding="utf-8"?>
<p:tagLst xmlns:p="http://schemas.openxmlformats.org/presentationml/2006/main">
  <p:tag name="KSO_WM_TEMPLATE_CATEGORY" val="diagram"/>
  <p:tag name="KSO_WM_TEMPLATE_INDEX" val="20188729"/>
  <p:tag name="KSO_WM_UNIT_TYPE" val="n_h_i"/>
  <p:tag name="KSO_WM_UNIT_INDEX" val="1_1_13"/>
  <p:tag name="KSO_WM_UNIT_ID" val="diagram20188729_2*n_h_i*1_1_1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1320.xml><?xml version="1.0" encoding="utf-8"?>
<p:tagLst xmlns:p="http://schemas.openxmlformats.org/presentationml/2006/main">
  <p:tag name="KSO_WM_TEMPLATE_CATEGORY" val="diagram"/>
  <p:tag name="KSO_WM_TEMPLATE_INDEX" val="20188729"/>
  <p:tag name="KSO_WM_UNIT_TYPE" val="n_h_i"/>
  <p:tag name="KSO_WM_UNIT_INDEX" val="1_1_14"/>
  <p:tag name="KSO_WM_UNIT_ID" val="diagram20188729_2*n_h_i*1_1_1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21.xml><?xml version="1.0" encoding="utf-8"?>
<p:tagLst xmlns:p="http://schemas.openxmlformats.org/presentationml/2006/main">
  <p:tag name="KSO_WM_TEMPLATE_CATEGORY" val="diagram"/>
  <p:tag name="KSO_WM_TEMPLATE_INDEX" val="20188729"/>
  <p:tag name="KSO_WM_UNIT_TYPE" val="n_h_i"/>
  <p:tag name="KSO_WM_UNIT_INDEX" val="1_1_15"/>
  <p:tag name="KSO_WM_UNIT_ID" val="diagram20188729_2*n_h_i*1_1_1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22.xml><?xml version="1.0" encoding="utf-8"?>
<p:tagLst xmlns:p="http://schemas.openxmlformats.org/presentationml/2006/main">
  <p:tag name="KSO_WM_TEMPLATE_CATEGORY" val="diagram"/>
  <p:tag name="KSO_WM_TEMPLATE_INDEX" val="20188729"/>
  <p:tag name="KSO_WM_UNIT_TYPE" val="n_h_i"/>
  <p:tag name="KSO_WM_UNIT_INDEX" val="1_1_16"/>
  <p:tag name="KSO_WM_UNIT_ID" val="diagram20188729_2*n_h_i*1_1_1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23.xml><?xml version="1.0" encoding="utf-8"?>
<p:tagLst xmlns:p="http://schemas.openxmlformats.org/presentationml/2006/main">
  <p:tag name="KSO_WM_TEMPLATE_CATEGORY" val="diagram"/>
  <p:tag name="KSO_WM_TEMPLATE_INDEX" val="20188729"/>
  <p:tag name="KSO_WM_UNIT_TYPE" val="n_h_i"/>
  <p:tag name="KSO_WM_UNIT_INDEX" val="1_1_17"/>
  <p:tag name="KSO_WM_UNIT_ID" val="diagram20188729_2*n_h_i*1_1_1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24.xml><?xml version="1.0" encoding="utf-8"?>
<p:tagLst xmlns:p="http://schemas.openxmlformats.org/presentationml/2006/main">
  <p:tag name="KSO_WM_TEMPLATE_CATEGORY" val="diagram"/>
  <p:tag name="KSO_WM_TEMPLATE_INDEX" val="20188729"/>
  <p:tag name="KSO_WM_UNIT_TYPE" val="n_h_i"/>
  <p:tag name="KSO_WM_UNIT_INDEX" val="1_1_18"/>
  <p:tag name="KSO_WM_UNIT_ID" val="diagram20188729_2*n_h_i*1_1_1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25.xml><?xml version="1.0" encoding="utf-8"?>
<p:tagLst xmlns:p="http://schemas.openxmlformats.org/presentationml/2006/main">
  <p:tag name="KSO_WM_TEMPLATE_CATEGORY" val="diagram"/>
  <p:tag name="KSO_WM_TEMPLATE_INDEX" val="20188729"/>
  <p:tag name="KSO_WM_UNIT_TYPE" val="n_h_i"/>
  <p:tag name="KSO_WM_UNIT_INDEX" val="1_1_19"/>
  <p:tag name="KSO_WM_UNIT_ID" val="diagram20188729_2*n_h_i*1_1_1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26.xml><?xml version="1.0" encoding="utf-8"?>
<p:tagLst xmlns:p="http://schemas.openxmlformats.org/presentationml/2006/main">
  <p:tag name="KSO_WM_TEMPLATE_CATEGORY" val="diagram"/>
  <p:tag name="KSO_WM_TEMPLATE_INDEX" val="20188729"/>
  <p:tag name="KSO_WM_UNIT_TYPE" val="n_h_i"/>
  <p:tag name="KSO_WM_UNIT_INDEX" val="1_1_20"/>
  <p:tag name="KSO_WM_UNIT_ID" val="diagram20188729_2*n_h_i*1_1_2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27.xml><?xml version="1.0" encoding="utf-8"?>
<p:tagLst xmlns:p="http://schemas.openxmlformats.org/presentationml/2006/main">
  <p:tag name="KSO_WM_TEMPLATE_CATEGORY" val="diagram"/>
  <p:tag name="KSO_WM_TEMPLATE_INDEX" val="20188729"/>
  <p:tag name="KSO_WM_UNIT_TYPE" val="n_h_i"/>
  <p:tag name="KSO_WM_UNIT_INDEX" val="1_1_21"/>
  <p:tag name="KSO_WM_UNIT_ID" val="diagram20188729_2*n_h_i*1_1_2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28.xml><?xml version="1.0" encoding="utf-8"?>
<p:tagLst xmlns:p="http://schemas.openxmlformats.org/presentationml/2006/main">
  <p:tag name="KSO_WM_TEMPLATE_CATEGORY" val="diagram"/>
  <p:tag name="KSO_WM_TEMPLATE_INDEX" val="20188729"/>
  <p:tag name="KSO_WM_UNIT_TYPE" val="n_h_i"/>
  <p:tag name="KSO_WM_UNIT_INDEX" val="1_1_22"/>
  <p:tag name="KSO_WM_UNIT_ID" val="diagram20188729_2*n_h_i*1_1_2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29.xml><?xml version="1.0" encoding="utf-8"?>
<p:tagLst xmlns:p="http://schemas.openxmlformats.org/presentationml/2006/main">
  <p:tag name="KSO_WM_TEMPLATE_CATEGORY" val="diagram"/>
  <p:tag name="KSO_WM_TEMPLATE_INDEX" val="20188729"/>
  <p:tag name="KSO_WM_UNIT_TYPE" val="n_h_i"/>
  <p:tag name="KSO_WM_UNIT_INDEX" val="1_1_23"/>
  <p:tag name="KSO_WM_UNIT_ID" val="diagram20188729_2*n_h_i*1_1_2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1330.xml><?xml version="1.0" encoding="utf-8"?>
<p:tagLst xmlns:p="http://schemas.openxmlformats.org/presentationml/2006/main">
  <p:tag name="KSO_WM_TEMPLATE_CATEGORY" val="diagram"/>
  <p:tag name="KSO_WM_TEMPLATE_INDEX" val="20188729"/>
  <p:tag name="KSO_WM_UNIT_TYPE" val="n_h_i"/>
  <p:tag name="KSO_WM_UNIT_INDEX" val="1_1_24"/>
  <p:tag name="KSO_WM_UNIT_ID" val="diagram20188729_2*n_h_i*1_1_2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31.xml><?xml version="1.0" encoding="utf-8"?>
<p:tagLst xmlns:p="http://schemas.openxmlformats.org/presentationml/2006/main">
  <p:tag name="KSO_WM_TEMPLATE_CATEGORY" val="diagram"/>
  <p:tag name="KSO_WM_TEMPLATE_INDEX" val="20188729"/>
  <p:tag name="KSO_WM_UNIT_TYPE" val="n_h_i"/>
  <p:tag name="KSO_WM_UNIT_INDEX" val="1_1_25"/>
  <p:tag name="KSO_WM_UNIT_ID" val="diagram20188729_2*n_h_i*1_1_2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32.xml><?xml version="1.0" encoding="utf-8"?>
<p:tagLst xmlns:p="http://schemas.openxmlformats.org/presentationml/2006/main">
  <p:tag name="KSO_WM_TEMPLATE_CATEGORY" val="diagram"/>
  <p:tag name="KSO_WM_TEMPLATE_INDEX" val="20188729"/>
  <p:tag name="KSO_WM_UNIT_TYPE" val="n_h_i"/>
  <p:tag name="KSO_WM_UNIT_INDEX" val="1_1_26"/>
  <p:tag name="KSO_WM_UNIT_ID" val="diagram20188729_2*n_h_i*1_1_2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33.xml><?xml version="1.0" encoding="utf-8"?>
<p:tagLst xmlns:p="http://schemas.openxmlformats.org/presentationml/2006/main">
  <p:tag name="KSO_WM_TEMPLATE_CATEGORY" val="diagram"/>
  <p:tag name="KSO_WM_TEMPLATE_INDEX" val="20188729"/>
  <p:tag name="KSO_WM_UNIT_TYPE" val="n_h_i"/>
  <p:tag name="KSO_WM_UNIT_INDEX" val="1_1_27"/>
  <p:tag name="KSO_WM_UNIT_ID" val="diagram20188729_2*n_h_i*1_1_2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34.xml><?xml version="1.0" encoding="utf-8"?>
<p:tagLst xmlns:p="http://schemas.openxmlformats.org/presentationml/2006/main">
  <p:tag name="KSO_WM_TEMPLATE_CATEGORY" val="diagram"/>
  <p:tag name="KSO_WM_TEMPLATE_INDEX" val="20188729"/>
  <p:tag name="KSO_WM_UNIT_TYPE" val="n_h_i"/>
  <p:tag name="KSO_WM_UNIT_INDEX" val="1_1_28"/>
  <p:tag name="KSO_WM_UNIT_ID" val="diagram20188729_2*n_h_i*1_1_2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35.xml><?xml version="1.0" encoding="utf-8"?>
<p:tagLst xmlns:p="http://schemas.openxmlformats.org/presentationml/2006/main">
  <p:tag name="KSO_WM_TEMPLATE_CATEGORY" val="diagram"/>
  <p:tag name="KSO_WM_TEMPLATE_INDEX" val="20188729"/>
  <p:tag name="KSO_WM_UNIT_TYPE" val="n_h_i"/>
  <p:tag name="KSO_WM_UNIT_INDEX" val="1_1_29"/>
  <p:tag name="KSO_WM_UNIT_ID" val="diagram20188729_2*n_h_i*1_1_2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36.xml><?xml version="1.0" encoding="utf-8"?>
<p:tagLst xmlns:p="http://schemas.openxmlformats.org/presentationml/2006/main">
  <p:tag name="KSO_WM_TEMPLATE_CATEGORY" val="diagram"/>
  <p:tag name="KSO_WM_TEMPLATE_INDEX" val="20188729"/>
  <p:tag name="KSO_WM_UNIT_TYPE" val="n_h_i"/>
  <p:tag name="KSO_WM_UNIT_INDEX" val="1_1_30"/>
  <p:tag name="KSO_WM_UNIT_ID" val="diagram20188729_2*n_h_i*1_1_3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37.xml><?xml version="1.0" encoding="utf-8"?>
<p:tagLst xmlns:p="http://schemas.openxmlformats.org/presentationml/2006/main">
  <p:tag name="KSO_WM_TEMPLATE_CATEGORY" val="diagram"/>
  <p:tag name="KSO_WM_TEMPLATE_INDEX" val="20188729"/>
  <p:tag name="KSO_WM_UNIT_TYPE" val="n_h_i"/>
  <p:tag name="KSO_WM_UNIT_INDEX" val="1_1_31"/>
  <p:tag name="KSO_WM_UNIT_ID" val="diagram20188729_2*n_h_i*1_1_3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38.xml><?xml version="1.0" encoding="utf-8"?>
<p:tagLst xmlns:p="http://schemas.openxmlformats.org/presentationml/2006/main">
  <p:tag name="KSO_WM_TEMPLATE_CATEGORY" val="diagram"/>
  <p:tag name="KSO_WM_TEMPLATE_INDEX" val="20188729"/>
  <p:tag name="KSO_WM_UNIT_TYPE" val="n_h_i"/>
  <p:tag name="KSO_WM_UNIT_INDEX" val="1_1_32"/>
  <p:tag name="KSO_WM_UNIT_ID" val="diagram20188729_2*n_h_i*1_1_3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39.xml><?xml version="1.0" encoding="utf-8"?>
<p:tagLst xmlns:p="http://schemas.openxmlformats.org/presentationml/2006/main">
  <p:tag name="KSO_WM_TEMPLATE_CATEGORY" val="diagram"/>
  <p:tag name="KSO_WM_TEMPLATE_INDEX" val="20188729"/>
  <p:tag name="KSO_WM_UNIT_TYPE" val="n_h_i"/>
  <p:tag name="KSO_WM_UNIT_INDEX" val="1_1_33"/>
  <p:tag name="KSO_WM_UNIT_ID" val="diagram20188729_2*n_h_i*1_1_3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40.xml><?xml version="1.0" encoding="utf-8"?>
<p:tagLst xmlns:p="http://schemas.openxmlformats.org/presentationml/2006/main">
  <p:tag name="KSO_WM_TEMPLATE_CATEGORY" val="diagram"/>
  <p:tag name="KSO_WM_TEMPLATE_INDEX" val="20188729"/>
  <p:tag name="KSO_WM_UNIT_TYPE" val="n_h_i"/>
  <p:tag name="KSO_WM_UNIT_INDEX" val="1_1_34"/>
  <p:tag name="KSO_WM_UNIT_ID" val="diagram20188729_2*n_h_i*1_1_3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41.xml><?xml version="1.0" encoding="utf-8"?>
<p:tagLst xmlns:p="http://schemas.openxmlformats.org/presentationml/2006/main">
  <p:tag name="KSO_WM_TEMPLATE_CATEGORY" val="diagram"/>
  <p:tag name="KSO_WM_TEMPLATE_INDEX" val="20188729"/>
  <p:tag name="KSO_WM_UNIT_TYPE" val="n_h_i"/>
  <p:tag name="KSO_WM_UNIT_INDEX" val="1_1_35"/>
  <p:tag name="KSO_WM_UNIT_ID" val="diagram20188729_2*n_h_i*1_1_3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42.xml><?xml version="1.0" encoding="utf-8"?>
<p:tagLst xmlns:p="http://schemas.openxmlformats.org/presentationml/2006/main">
  <p:tag name="KSO_WM_TEMPLATE_CATEGORY" val="diagram"/>
  <p:tag name="KSO_WM_TEMPLATE_INDEX" val="20188729"/>
  <p:tag name="KSO_WM_UNIT_TYPE" val="n_h_i"/>
  <p:tag name="KSO_WM_UNIT_INDEX" val="1_1_36"/>
  <p:tag name="KSO_WM_UNIT_ID" val="diagram20188729_2*n_h_i*1_1_3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1343.xml><?xml version="1.0" encoding="utf-8"?>
<p:tagLst xmlns:p="http://schemas.openxmlformats.org/presentationml/2006/main">
  <p:tag name="KSO_WM_TEMPLATE_CATEGORY" val="diagram"/>
  <p:tag name="KSO_WM_TEMPLATE_INDEX" val="20188729"/>
  <p:tag name="KSO_WM_UNIT_TYPE" val="n_h_h_x"/>
  <p:tag name="KSO_WM_UNIT_INDEX" val="1_2_1_1"/>
  <p:tag name="KSO_WM_UNIT_ID" val="diagram20188729_2*n_h_h_x*1_2_1_1"/>
  <p:tag name="KSO_WM_UNIT_LAYERLEVEL" val="1_1_1_1"/>
  <p:tag name="KSO_WM_BEAUTIFY_FLAG" val="#wm#"/>
  <p:tag name="KSO_WM_TAG_VERSION" val="1.0"/>
  <p:tag name="KSO_WM_DIAGRAM_GROUP_CODE" val="n1-1"/>
  <p:tag name="KSO_WM_UNIT_VALUE" val="115*148"/>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344.xml><?xml version="1.0" encoding="utf-8"?>
<p:tagLst xmlns:p="http://schemas.openxmlformats.org/presentationml/2006/main">
  <p:tag name="KSO_WM_TEMPLATE_CATEGORY" val="diagram"/>
  <p:tag name="KSO_WM_TEMPLATE_INDEX" val="20188729"/>
  <p:tag name="KSO_WM_UNIT_TYPE" val="n_h_h_i"/>
  <p:tag name="KSO_WM_UNIT_INDEX" val="1_2_3_3"/>
  <p:tag name="KSO_WM_UNIT_ID" val="diagram20188729_2*n_h_h_i*1_2_3_3"/>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Lst>
</file>

<file path=ppt/tags/tag1345.xml><?xml version="1.0" encoding="utf-8"?>
<p:tagLst xmlns:p="http://schemas.openxmlformats.org/presentationml/2006/main">
  <p:tag name="KSO_WM_TEMPLATE_CATEGORY" val="diagram"/>
  <p:tag name="KSO_WM_TEMPLATE_INDEX" val="20188729"/>
  <p:tag name="KSO_WM_UNIT_TYPE" val="n_h_h_x"/>
  <p:tag name="KSO_WM_UNIT_INDEX" val="1_2_3_1"/>
  <p:tag name="KSO_WM_UNIT_ID" val="diagram20188729_2*n_h_h_x*1_2_3_1"/>
  <p:tag name="KSO_WM_UNIT_LAYERLEVEL" val="1_1_1_1"/>
  <p:tag name="KSO_WM_BEAUTIFY_FLAG" val="#wm#"/>
  <p:tag name="KSO_WM_TAG_VERSION" val="1.0"/>
  <p:tag name="KSO_WM_DIAGRAM_GROUP_CODE" val="n1-1"/>
  <p:tag name="KSO_WM_UNIT_VALUE" val="137*148"/>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346.xml><?xml version="1.0" encoding="utf-8"?>
<p:tagLst xmlns:p="http://schemas.openxmlformats.org/presentationml/2006/main">
  <p:tag name="KSO_WM_TEMPLATE_CATEGORY" val="diagram"/>
  <p:tag name="KSO_WM_TEMPLATE_INDEX" val="20188729"/>
  <p:tag name="KSO_WM_UNIT_TYPE" val="n_h_h_i"/>
  <p:tag name="KSO_WM_UNIT_INDEX" val="1_2_2_3"/>
  <p:tag name="KSO_WM_UNIT_ID" val="diagram20188729_2*n_h_h_i*1_2_2_3"/>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1347.xml><?xml version="1.0" encoding="utf-8"?>
<p:tagLst xmlns:p="http://schemas.openxmlformats.org/presentationml/2006/main">
  <p:tag name="KSO_WM_TEMPLATE_CATEGORY" val="diagram"/>
  <p:tag name="KSO_WM_TEMPLATE_INDEX" val="20188729"/>
  <p:tag name="KSO_WM_UNIT_TYPE" val="n_h_h_x"/>
  <p:tag name="KSO_WM_UNIT_INDEX" val="1_2_2_1"/>
  <p:tag name="KSO_WM_UNIT_ID" val="diagram20188729_2*n_h_h_x*1_2_2_1"/>
  <p:tag name="KSO_WM_UNIT_LAYERLEVEL" val="1_1_1_1"/>
  <p:tag name="KSO_WM_BEAUTIFY_FLAG" val="#wm#"/>
  <p:tag name="KSO_WM_TAG_VERSION" val="1.0"/>
  <p:tag name="KSO_WM_DIAGRAM_GROUP_CODE" val="n1-1"/>
  <p:tag name="KSO_WM_UNIT_VALUE" val="130*139"/>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348.xml><?xml version="1.0" encoding="utf-8"?>
<p:tagLst xmlns:p="http://schemas.openxmlformats.org/presentationml/2006/main">
  <p:tag name="KSO_WM_BEAUTIFY_FLAG" val="#wm#"/>
  <p:tag name="KSO_WM_TEMPLATE_CATEGORY" val="custom"/>
  <p:tag name="KSO_WM_TEMPLATE_INDEX" val="20191204"/>
  <p:tag name="KSO_WM_SLIDE_ITEM_CNT" val="5"/>
  <p:tag name="KSO_WM_SPECIAL_SOURCE" val="bdnull"/>
</p:tagLst>
</file>

<file path=ppt/tags/tag1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01_1*i*1"/>
  <p:tag name="KSO_WM_TEMPLATE_CATEGORY" val="diagram"/>
  <p:tag name="KSO_WM_TEMPLATE_INDEX" val="20194701"/>
  <p:tag name="KSO_WM_UNIT_LAYERLEVEL" val="1"/>
  <p:tag name="KSO_WM_TAG_VERSION" val="1.0"/>
  <p:tag name="KSO_WM_BEAUTIFY_FLAG" val="#wm#"/>
  <p:tag name="KSO_WM_UNIT_COLOR_SCHEME_SHAPE_ID" val="4"/>
  <p:tag name="KSO_WM_UNIT_COLOR_SCHEME_PARENT_PAGE" val="0_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01_1*i*2"/>
  <p:tag name="KSO_WM_TEMPLATE_CATEGORY" val="diagram"/>
  <p:tag name="KSO_WM_TEMPLATE_INDEX" val="20194701"/>
  <p:tag name="KSO_WM_UNIT_LAYERLEVEL" val="1"/>
  <p:tag name="KSO_WM_TAG_VERSION" val="1.0"/>
  <p:tag name="KSO_WM_BEAUTIFY_FLAG" val="#wm#"/>
  <p:tag name="KSO_WM_UNIT_COLOR_SCHEME_SHAPE_ID" val="5"/>
  <p:tag name="KSO_WM_UNIT_COLOR_SCHEME_PARENT_PAGE" val="0_1"/>
</p:tagLst>
</file>

<file path=ppt/tags/tag1351.xml><?xml version="1.0" encoding="utf-8"?>
<p:tagLst xmlns:p="http://schemas.openxmlformats.org/presentationml/2006/main">
  <p:tag name="KSO_WM_UNIT_TEXT_PART_ID_V2" val="d-1-2"/>
  <p:tag name="KSO_WM_UNIT_PRESET_TEXT" val="单击此处添加小标题&#13;点击此处添加正文。&#13;请尽可能言简意赅。&#13;单击此处添加小标题&#13;点击此处添加正文。&#13;请尽可能言简意赅。&#13;单击此处添加小标题&#13;为了演示的良好效。&#13;请尽可能言简意赅。&#13;的阐述您的观点。"/>
  <p:tag name="KSO_WM_UNIT_NOCLEAR" val="1"/>
  <p:tag name="KSO_WM_UNIT_VALUE" val="143"/>
  <p:tag name="KSO_WM_UNIT_HIGHLIGHT" val="0"/>
  <p:tag name="KSO_WM_UNIT_COMPATIBLE" val="0"/>
  <p:tag name="KSO_WM_UNIT_DIAGRAM_ISNUMVISUAL" val="0"/>
  <p:tag name="KSO_WM_UNIT_DIAGRAM_ISREFERUNIT" val="0"/>
  <p:tag name="KSO_WM_UNIT_TYPE" val="f"/>
  <p:tag name="KSO_WM_UNIT_INDEX" val="1"/>
  <p:tag name="KSO_WM_UNIT_ID" val="diagram20194701_1*f*1"/>
  <p:tag name="KSO_WM_TEMPLATE_CATEGORY" val="diagram"/>
  <p:tag name="KSO_WM_TEMPLATE_INDEX" val="20194701"/>
  <p:tag name="KSO_WM_UNIT_LAYERLEVEL" val="1"/>
  <p:tag name="KSO_WM_TAG_VERSION" val="1.0"/>
  <p:tag name="KSO_WM_BEAUTIFY_FLAG" val="#wm#"/>
  <p:tag name="KSO_WM_UNIT_COLOR_SCHEME_SHAPE_ID" val="2"/>
  <p:tag name="KSO_WM_UNIT_COLOR_SCHEME_PARENT_PAGE" val="0_1"/>
</p:tagLst>
</file>

<file path=ppt/tags/tag1352.xml><?xml version="1.0" encoding="utf-8"?>
<p:tagLst xmlns:p="http://schemas.openxmlformats.org/presentationml/2006/main">
  <p:tag name="KSO_WM_SLIDE_ID" val="diagram20194701_1"/>
  <p:tag name="KSO_WM_SLIDE_ITEM_CNT" val="0"/>
  <p:tag name="KSO_WM_SLIDE_INDEX" val="1"/>
  <p:tag name="KSO_WM_TAG_VERSION" val="1.0"/>
  <p:tag name="KSO_WM_BEAUTIFY_FLAG" val="#wm#"/>
  <p:tag name="KSO_WM_TEMPLATE_CATEGORY" val="diagram"/>
  <p:tag name="KSO_WM_TEMPLATE_INDEX" val="20194701"/>
  <p:tag name="KSO_WM_SLIDE_LAYOUT" val="a_f"/>
  <p:tag name="KSO_WM_SLIDE_LAYOUT_CNT" val="1_1"/>
  <p:tag name="KSO_WM_SLIDE_TYPE" val="text"/>
  <p:tag name="KSO_WM_SLIDE_SUBTYPE" val="pureTxt"/>
  <p:tag name="KSO_WM_SLIDE_SIZE" val="900*540"/>
  <p:tag name="KSO_WM_SLIDE_POSITION" val="59*0"/>
  <p:tag name="KSO_WM_SLIDE_COLORSCHEME_VERSION" val="3.2"/>
  <p:tag name="KSO_WM_TEMPLATE_SUBCATEGORY" val="0"/>
  <p:tag name="KSO_WM_SPECIAL_SOURCE" val="bdnull"/>
</p:tagLst>
</file>

<file path=ppt/tags/tag1353.xml><?xml version="1.0" encoding="utf-8"?>
<p:tagLst xmlns:p="http://schemas.openxmlformats.org/presentationml/2006/main">
  <p:tag name="KSO_WM_TAG_VERSION" val="1.0"/>
  <p:tag name="KSO_WM_SLIDE_ITEM_CNT" val="0"/>
  <p:tag name="KSO_WM_SLIDE_LAYOUT" val="a_b"/>
  <p:tag name="KSO_WM_SLIDE_LAYOUT_CNT" val="1_1"/>
  <p:tag name="KSO_WM_SLIDE_TYPE" val="sectionTitle"/>
  <p:tag name="KSO_WM_BEAUTIFY_FLAG" val="#wm#"/>
  <p:tag name="KSO_WM_COMBINE_RELATE_SLIDE_ID" val="background20176276_6"/>
  <p:tag name="KSO_WM_TEMPLATE_CATEGORY" val="custom"/>
  <p:tag name="KSO_WM_TEMPLATE_INDEX" val="20176766"/>
  <p:tag name="KSO_WM_SLIDE_ID" val="custom20176766_11"/>
  <p:tag name="KSO_WM_SLIDE_INDEX" val="11"/>
  <p:tag name="KSO_WM_TEMPLATE_SUBCATEGORY" val="0"/>
  <p:tag name="KSO_WM_SLIDE_SUBTYPE" val="pureTxt"/>
  <p:tag name="KSO_WM_SLIDE_ANIMATION_ID" val="3127450"/>
  <p:tag name="KSO_WM_SLIDE_ANIMATION_TYPE" val="0_9_1"/>
  <p:tag name="KSO_WM_SPECIAL_SOURCE" val="bdnull"/>
</p:tagLst>
</file>

<file path=ppt/tags/tag1354.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355.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356.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357.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358.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359.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60.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361.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362.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363.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364.xml><?xml version="1.0" encoding="utf-8"?>
<p:tagLst xmlns:p="http://schemas.openxmlformats.org/presentationml/2006/main">
  <p:tag name="REFSHAPE" val="159930420"/>
</p:tagLst>
</file>

<file path=ppt/tags/tag1365.xml><?xml version="1.0" encoding="utf-8"?>
<p:tagLst xmlns:p="http://schemas.openxmlformats.org/presentationml/2006/main">
  <p:tag name="REFSHAPE" val="159934500"/>
</p:tagLst>
</file>

<file path=ppt/tags/tag1366.xml><?xml version="1.0" encoding="utf-8"?>
<p:tagLst xmlns:p="http://schemas.openxmlformats.org/presentationml/2006/main">
  <p:tag name="REFSHAPE" val="159933276"/>
</p:tagLst>
</file>

<file path=ppt/tags/tag1367.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368.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369.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70.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371.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372.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373.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374.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375.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376.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377.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378.xml><?xml version="1.0" encoding="utf-8"?>
<p:tagLst xmlns:p="http://schemas.openxmlformats.org/presentationml/2006/main">
  <p:tag name="REFSHAPE" val="159930420"/>
</p:tagLst>
</file>

<file path=ppt/tags/tag1379.xml><?xml version="1.0" encoding="utf-8"?>
<p:tagLst xmlns:p="http://schemas.openxmlformats.org/presentationml/2006/main">
  <p:tag name="REFSHAPE" val="159934500"/>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80.xml><?xml version="1.0" encoding="utf-8"?>
<p:tagLst xmlns:p="http://schemas.openxmlformats.org/presentationml/2006/main">
  <p:tag name="REFSHAPE" val="159933276"/>
</p:tagLst>
</file>

<file path=ppt/tags/tag1381.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382.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383.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384.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385.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386.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387.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388.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389.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90.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391.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392.xml><?xml version="1.0" encoding="utf-8"?>
<p:tagLst xmlns:p="http://schemas.openxmlformats.org/presentationml/2006/main">
  <p:tag name="REFSHAPE" val="159930420"/>
</p:tagLst>
</file>

<file path=ppt/tags/tag1393.xml><?xml version="1.0" encoding="utf-8"?>
<p:tagLst xmlns:p="http://schemas.openxmlformats.org/presentationml/2006/main">
  <p:tag name="REFSHAPE" val="159934500"/>
</p:tagLst>
</file>

<file path=ppt/tags/tag1394.xml><?xml version="1.0" encoding="utf-8"?>
<p:tagLst xmlns:p="http://schemas.openxmlformats.org/presentationml/2006/main">
  <p:tag name="REFSHAPE" val="159933276"/>
</p:tagLst>
</file>

<file path=ppt/tags/tag1395.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396.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397.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398.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399.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00.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401.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402.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403.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404.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405.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406.xml><?xml version="1.0" encoding="utf-8"?>
<p:tagLst xmlns:p="http://schemas.openxmlformats.org/presentationml/2006/main">
  <p:tag name="REFSHAPE" val="159930420"/>
</p:tagLst>
</file>

<file path=ppt/tags/tag1407.xml><?xml version="1.0" encoding="utf-8"?>
<p:tagLst xmlns:p="http://schemas.openxmlformats.org/presentationml/2006/main">
  <p:tag name="REFSHAPE" val="159934500"/>
</p:tagLst>
</file>

<file path=ppt/tags/tag1408.xml><?xml version="1.0" encoding="utf-8"?>
<p:tagLst xmlns:p="http://schemas.openxmlformats.org/presentationml/2006/main">
  <p:tag name="REFSHAPE" val="159933276"/>
</p:tagLst>
</file>

<file path=ppt/tags/tag1409.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10.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411.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412.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413.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414.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415.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416.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417.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418.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419.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20.xml><?xml version="1.0" encoding="utf-8"?>
<p:tagLst xmlns:p="http://schemas.openxmlformats.org/presentationml/2006/main">
  <p:tag name="REFSHAPE" val="159930420"/>
</p:tagLst>
</file>

<file path=ppt/tags/tag1421.xml><?xml version="1.0" encoding="utf-8"?>
<p:tagLst xmlns:p="http://schemas.openxmlformats.org/presentationml/2006/main">
  <p:tag name="REFSHAPE" val="159934500"/>
</p:tagLst>
</file>

<file path=ppt/tags/tag1422.xml><?xml version="1.0" encoding="utf-8"?>
<p:tagLst xmlns:p="http://schemas.openxmlformats.org/presentationml/2006/main">
  <p:tag name="REFSHAPE" val="159933276"/>
</p:tagLst>
</file>

<file path=ppt/tags/tag1423.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42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4"/>
</p:tagLst>
</file>

<file path=ppt/tags/tag142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4"/>
</p:tagLst>
</file>

<file path=ppt/tags/tag142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4"/>
</p:tagLst>
</file>

<file path=ppt/tags/tag142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1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42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INE_FORE_SCHEMECOLOR_INDEX" val="6"/>
  <p:tag name="KSO_WM_UNIT_LINE_FILL_TYPE" val="2"/>
  <p:tag name="KSO_WM_UNIT_USESOURCEFORMAT_APPLY" val="1"/>
  <p:tag name="KSO_WM_UNIT_DIAGRAM_SCHEMECOLOR_ID" val="4"/>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3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4"/>
</p:tagLst>
</file>

<file path=ppt/tags/tag143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4"/>
</p:tagLst>
</file>

<file path=ppt/tags/tag143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1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43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143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143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143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1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43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4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LINE_FORE_SCHEMECOLOR_INDEX" val="8"/>
  <p:tag name="KSO_WM_UNIT_LINE_FILL_TYPE" val="2"/>
  <p:tag name="KSO_WM_UNIT_USESOURCEFORMAT_APPLY" val="1"/>
  <p:tag name="KSO_WM_UNIT_DIAGRAM_SCHEMECOLOR_ID" val="4"/>
</p:tagLst>
</file>

<file path=ppt/tags/tag144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14"/>
  <p:tag name="KSO_WM_UNIT_FILL_TYPE" val="1"/>
  <p:tag name="KSO_WM_UNIT_LINE_FORE_SCHEMECOLOR_INDEX" val="8"/>
  <p:tag name="KSO_WM_UNIT_LINE_FILL_TYPE" val="2"/>
  <p:tag name="KSO_WM_UNIT_TEXT_FILL_FORE_SCHEMECOLOR_INDEX" val="8"/>
  <p:tag name="KSO_WM_UNIT_TEXT_FILL_TYPE" val="1"/>
  <p:tag name="KSO_WM_UNIT_USESOURCEFORMAT_APPLY" val="1"/>
  <p:tag name="KSO_WM_UNIT_DIAGRAM_SCHEMECOLOR_ID" val="4"/>
</p:tagLst>
</file>

<file path=ppt/tags/tag144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4"/>
</p:tagLst>
</file>

<file path=ppt/tags/tag1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4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4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44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144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144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144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1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44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LINE_FORE_SCHEMECOLOR_INDEX" val="8"/>
  <p:tag name="KSO_WM_UNIT_LINE_FILL_TYPE" val="2"/>
  <p:tag name="KSO_WM_UNIT_USESOURCEFORMAT_APPLY" val="1"/>
  <p:tag name="KSO_WM_UNIT_DIAGRAM_SCHEMECOLOR_ID" val="4"/>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5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14"/>
  <p:tag name="KSO_WM_UNIT_FILL_TYPE" val="1"/>
  <p:tag name="KSO_WM_UNIT_LINE_FORE_SCHEMECOLOR_INDEX" val="8"/>
  <p:tag name="KSO_WM_UNIT_LINE_FILL_TYPE" val="2"/>
  <p:tag name="KSO_WM_UNIT_TEXT_FILL_FORE_SCHEMECOLOR_INDEX" val="8"/>
  <p:tag name="KSO_WM_UNIT_TEXT_FILL_TYPE" val="1"/>
  <p:tag name="KSO_WM_UNIT_USESOURCEFORMAT_APPLY" val="1"/>
  <p:tag name="KSO_WM_UNIT_DIAGRAM_SCHEMECOLOR_ID" val="4"/>
</p:tagLst>
</file>

<file path=ppt/tags/tag145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4"/>
</p:tagLst>
</file>

<file path=ppt/tags/tag145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1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4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4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45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4"/>
</p:tagLst>
</file>

<file path=ppt/tags/tag145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4"/>
</p:tagLst>
</file>

<file path=ppt/tags/tag145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4"/>
</p:tagLst>
</file>

<file path=ppt/tags/tag145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1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45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6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146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146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1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464.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465.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466.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467.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468.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469.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4"/>
  <p:tag name="KSO_WM_UNIT_LAYERLEVEL" val="1"/>
  <p:tag name="KSO_WM_TAG_VERSION" val="1.0"/>
  <p:tag name="KSO_WM_BEAUTIFY_FLAG" val="#wm#"/>
  <p:tag name="KSO_WM_UNIT_TYPE" val="i"/>
  <p:tag name="KSO_WM_UNIT_INDEX" val="4"/>
</p:tagLst>
</file>

<file path=ppt/tags/tag1470.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471.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472.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473.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474.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475.xml><?xml version="1.0" encoding="utf-8"?>
<p:tagLst xmlns:p="http://schemas.openxmlformats.org/presentationml/2006/main">
  <p:tag name="REFSHAPE" val="159930420"/>
</p:tagLst>
</file>

<file path=ppt/tags/tag1476.xml><?xml version="1.0" encoding="utf-8"?>
<p:tagLst xmlns:p="http://schemas.openxmlformats.org/presentationml/2006/main">
  <p:tag name="REFSHAPE" val="159934500"/>
</p:tagLst>
</file>

<file path=ppt/tags/tag1477.xml><?xml version="1.0" encoding="utf-8"?>
<p:tagLst xmlns:p="http://schemas.openxmlformats.org/presentationml/2006/main">
  <p:tag name="REFSHAPE" val="159933276"/>
</p:tagLst>
</file>

<file path=ppt/tags/tag1478.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479.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5"/>
  <p:tag name="KSO_WM_UNIT_LAYERLEVEL" val="1"/>
  <p:tag name="KSO_WM_TAG_VERSION" val="1.0"/>
  <p:tag name="KSO_WM_BEAUTIFY_FLAG" val="#wm#"/>
  <p:tag name="KSO_WM_UNIT_TYPE" val="i"/>
  <p:tag name="KSO_WM_UNIT_INDEX" val="5"/>
</p:tagLst>
</file>

<file path=ppt/tags/tag1480.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481.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482.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483.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484.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485.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486.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487.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488.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489.xml><?xml version="1.0" encoding="utf-8"?>
<p:tagLst xmlns:p="http://schemas.openxmlformats.org/presentationml/2006/main">
  <p:tag name="REFSHAPE" val="159930420"/>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1"/>
  <p:tag name="KSO_WM_UNIT_LAYERLEVEL" val="1"/>
  <p:tag name="KSO_WM_TAG_VERSION" val="1.0"/>
  <p:tag name="KSO_WM_BEAUTIFY_FLAG" val="#wm#"/>
  <p:tag name="KSO_WM_UNIT_TYPE" val="i"/>
  <p:tag name="KSO_WM_UNIT_INDEX" val="1"/>
</p:tagLst>
</file>

<file path=ppt/tags/tag1490.xml><?xml version="1.0" encoding="utf-8"?>
<p:tagLst xmlns:p="http://schemas.openxmlformats.org/presentationml/2006/main">
  <p:tag name="REFSHAPE" val="159934500"/>
</p:tagLst>
</file>

<file path=ppt/tags/tag1491.xml><?xml version="1.0" encoding="utf-8"?>
<p:tagLst xmlns:p="http://schemas.openxmlformats.org/presentationml/2006/main">
  <p:tag name="REFSHAPE" val="159933276"/>
</p:tagLst>
</file>

<file path=ppt/tags/tag1492.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493.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494.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495.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496.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497.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498.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499.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Lst>
</file>

<file path=ppt/tags/tag1500.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501.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502.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503.xml><?xml version="1.0" encoding="utf-8"?>
<p:tagLst xmlns:p="http://schemas.openxmlformats.org/presentationml/2006/main">
  <p:tag name="REFSHAPE" val="159930420"/>
</p:tagLst>
</file>

<file path=ppt/tags/tag1504.xml><?xml version="1.0" encoding="utf-8"?>
<p:tagLst xmlns:p="http://schemas.openxmlformats.org/presentationml/2006/main">
  <p:tag name="REFSHAPE" val="159934500"/>
</p:tagLst>
</file>

<file path=ppt/tags/tag1505.xml><?xml version="1.0" encoding="utf-8"?>
<p:tagLst xmlns:p="http://schemas.openxmlformats.org/presentationml/2006/main">
  <p:tag name="REFSHAPE" val="159933276"/>
</p:tagLst>
</file>

<file path=ppt/tags/tag1506.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507.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508.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509.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Lst>
</file>

<file path=ppt/tags/tag1510.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511.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512.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513.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514.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515.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516.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517.xml><?xml version="1.0" encoding="utf-8"?>
<p:tagLst xmlns:p="http://schemas.openxmlformats.org/presentationml/2006/main">
  <p:tag name="REFSHAPE" val="159930420"/>
</p:tagLst>
</file>

<file path=ppt/tags/tag1518.xml><?xml version="1.0" encoding="utf-8"?>
<p:tagLst xmlns:p="http://schemas.openxmlformats.org/presentationml/2006/main">
  <p:tag name="REFSHAPE" val="159934500"/>
</p:tagLst>
</file>

<file path=ppt/tags/tag1519.xml><?xml version="1.0" encoding="utf-8"?>
<p:tagLst xmlns:p="http://schemas.openxmlformats.org/presentationml/2006/main">
  <p:tag name="REFSHAPE" val="159933276"/>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520.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521.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522.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523.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524.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525.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526.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527.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528.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529.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530.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531.xml><?xml version="1.0" encoding="utf-8"?>
<p:tagLst xmlns:p="http://schemas.openxmlformats.org/presentationml/2006/main">
  <p:tag name="REFSHAPE" val="159930420"/>
</p:tagLst>
</file>

<file path=ppt/tags/tag1532.xml><?xml version="1.0" encoding="utf-8"?>
<p:tagLst xmlns:p="http://schemas.openxmlformats.org/presentationml/2006/main">
  <p:tag name="REFSHAPE" val="159934500"/>
</p:tagLst>
</file>

<file path=ppt/tags/tag1533.xml><?xml version="1.0" encoding="utf-8"?>
<p:tagLst xmlns:p="http://schemas.openxmlformats.org/presentationml/2006/main">
  <p:tag name="REFSHAPE" val="159933276"/>
</p:tagLst>
</file>

<file path=ppt/tags/tag1534.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535.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536.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537.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538.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539.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540.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541.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542.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543.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544.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545.xml><?xml version="1.0" encoding="utf-8"?>
<p:tagLst xmlns:p="http://schemas.openxmlformats.org/presentationml/2006/main">
  <p:tag name="REFSHAPE" val="159930420"/>
</p:tagLst>
</file>

<file path=ppt/tags/tag1546.xml><?xml version="1.0" encoding="utf-8"?>
<p:tagLst xmlns:p="http://schemas.openxmlformats.org/presentationml/2006/main">
  <p:tag name="REFSHAPE" val="159934500"/>
</p:tagLst>
</file>

<file path=ppt/tags/tag1547.xml><?xml version="1.0" encoding="utf-8"?>
<p:tagLst xmlns:p="http://schemas.openxmlformats.org/presentationml/2006/main">
  <p:tag name="REFSHAPE" val="159933276"/>
</p:tagLst>
</file>

<file path=ppt/tags/tag1548.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549.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550.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551.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552.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553.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554.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555.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556.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557.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558.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559.xml><?xml version="1.0" encoding="utf-8"?>
<p:tagLst xmlns:p="http://schemas.openxmlformats.org/presentationml/2006/main">
  <p:tag name="REFSHAPE" val="159930420"/>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560.xml><?xml version="1.0" encoding="utf-8"?>
<p:tagLst xmlns:p="http://schemas.openxmlformats.org/presentationml/2006/main">
  <p:tag name="REFSHAPE" val="159934500"/>
</p:tagLst>
</file>

<file path=ppt/tags/tag1561.xml><?xml version="1.0" encoding="utf-8"?>
<p:tagLst xmlns:p="http://schemas.openxmlformats.org/presentationml/2006/main">
  <p:tag name="REFSHAPE" val="159933276"/>
</p:tagLst>
</file>

<file path=ppt/tags/tag1562.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563.xml><?xml version="1.0" encoding="utf-8"?>
<p:tagLst xmlns:p="http://schemas.openxmlformats.org/presentationml/2006/main">
  <p:tag name="KSO_WM_UNIT_TEXTBOXSTYLE_SHAPETYPE" val="1"/>
  <p:tag name="KSO_WM_UNIT_TEXTBOXSTYLE_ADJUSTLEFT" val="0_-52.72827"/>
  <p:tag name="KSO_WM_UNIT_TEXTBOXSTYLE_ADJUSTTOP" val="0_-25.3067"/>
  <p:tag name="KSO_WM_UNIT_TEXTBOXSTYLE_ADJUSTWIDTH" val="100_105.5"/>
  <p:tag name="KSO_WM_UNIT_TEXTBOXSTYLE_ADJUSTHEIGTH" val="100_50.59999"/>
  <p:tag name="KSO_WM_UNIT_HIGHLIGHT" val="0"/>
  <p:tag name="KSO_WM_UNIT_COMPATIBLE" val="0"/>
  <p:tag name="KSO_WM_UNIT_DIAGRAM_ISNUMVISUAL" val="0"/>
  <p:tag name="KSO_WM_UNIT_DIAGRAM_ISREFERUNIT" val="0"/>
  <p:tag name="KSO_WM_UNIT_TYPE" val="i"/>
  <p:tag name="KSO_WM_UNIT_INDEX" val="1"/>
  <p:tag name="KSO_WM_UNIT_ID" val="mixed20201907_246*i*1"/>
  <p:tag name="KSO_WM_TEMPLATE_CATEGORY" val="mixed"/>
  <p:tag name="KSO_WM_TEMPLATE_INDEX" val="20201907"/>
  <p:tag name="KSO_WM_UNIT_LAYERLEVEL" val="1"/>
  <p:tag name="KSO_WM_TAG_VERSION" val="1.0"/>
  <p:tag name="KSO_WM_BEAUTIFY_FLAG" val="#wm#"/>
  <p:tag name="KSO_WM_UNIT_TEXTBOXSTYLE_GUID" val="{6a2f0178-6fa7-4860-8eef-e379a89a6581}"/>
</p:tagLst>
</file>

<file path=ppt/tags/tag1564.xml><?xml version="1.0" encoding="utf-8"?>
<p:tagLst xmlns:p="http://schemas.openxmlformats.org/presentationml/2006/main">
  <p:tag name="KSO_WM_UNIT_TEXTBOXSTYLE_SHAPETYPE" val="1"/>
  <p:tag name="KSO_WM_UNIT_TEXTBOXSTYLE_ADJUSTLEFT" val="100_8.071747"/>
  <p:tag name="KSO_WM_UNIT_TEXTBOXSTYLE_ADJUSTTOP" val="0_-25.3067"/>
  <p:tag name="KSO_WM_UNIT_HIGHLIGHT" val="0"/>
  <p:tag name="KSO_WM_UNIT_COMPATIBLE" val="0"/>
  <p:tag name="KSO_WM_UNIT_DIAGRAM_ISNUMVISUAL" val="0"/>
  <p:tag name="KSO_WM_UNIT_DIAGRAM_ISREFERUNIT" val="0"/>
  <p:tag name="KSO_WM_UNIT_TYPE" val="i"/>
  <p:tag name="KSO_WM_UNIT_INDEX" val="2"/>
  <p:tag name="KSO_WM_UNIT_ID" val="mixed20201907_246*i*2"/>
  <p:tag name="KSO_WM_TEMPLATE_CATEGORY" val="mixed"/>
  <p:tag name="KSO_WM_TEMPLATE_INDEX" val="20201907"/>
  <p:tag name="KSO_WM_UNIT_LAYERLEVEL" val="1"/>
  <p:tag name="KSO_WM_TAG_VERSION" val="1.0"/>
  <p:tag name="KSO_WM_BEAUTIFY_FLAG" val="#wm#"/>
  <p:tag name="KSO_WM_UNIT_TEXTBOXSTYLE_GUID" val="{6a2f0178-6fa7-4860-8eef-e379a89a6581}"/>
</p:tagLst>
</file>

<file path=ppt/tags/tag1565.xml><?xml version="1.0" encoding="utf-8"?>
<p:tagLst xmlns:p="http://schemas.openxmlformats.org/presentationml/2006/main">
  <p:tag name="KSO_WM_UNIT_TEXTBOXSTYLE_SHAPETYPE" val="1"/>
  <p:tag name="KSO_WM_UNIT_TEXTBOXSTYLE_ADJUSTLEFT" val="0_-52.72827"/>
  <p:tag name="KSO_WM_UNIT_TEXTBOXSTYLE_ADJUSTTOP" val="100_-19.40669"/>
  <p:tag name="KSO_WM_UNIT_HIGHLIGHT" val="0"/>
  <p:tag name="KSO_WM_UNIT_COMPATIBLE" val="0"/>
  <p:tag name="KSO_WM_UNIT_DIAGRAM_ISNUMVISUAL" val="0"/>
  <p:tag name="KSO_WM_UNIT_DIAGRAM_ISREFERUNIT" val="0"/>
  <p:tag name="KSO_WM_UNIT_TYPE" val="i"/>
  <p:tag name="KSO_WM_UNIT_INDEX" val="3"/>
  <p:tag name="KSO_WM_UNIT_ID" val="mixed20201907_246*i*3"/>
  <p:tag name="KSO_WM_TEMPLATE_CATEGORY" val="mixed"/>
  <p:tag name="KSO_WM_TEMPLATE_INDEX" val="20201907"/>
  <p:tag name="KSO_WM_UNIT_LAYERLEVEL" val="1"/>
  <p:tag name="KSO_WM_TAG_VERSION" val="1.0"/>
  <p:tag name="KSO_WM_BEAUTIFY_FLAG" val="#wm#"/>
  <p:tag name="KSO_WM_UNIT_TEXTBOXSTYLE_GUID" val="{6a2f0178-6fa7-4860-8eef-e379a89a6581}"/>
</p:tagLst>
</file>

<file path=ppt/tags/tag1566.xml><?xml version="1.0" encoding="utf-8"?>
<p:tagLst xmlns:p="http://schemas.openxmlformats.org/presentationml/2006/main">
  <p:tag name="KSO_WM_UNIT_TEXTBOXSTYLE_SHAPETYPE" val="0"/>
  <p:tag name="KSO_WM_UNIT_TEXTBOXSTYLE_TEMPLATETYPE" val="1"/>
  <p:tag name="KSO_WM_UNIT_PRESET_TEXT" val="点击此处添加标题：&#13;您的正文已经经简明扼要，字字珠玑。&#13;您的正文已经经简明扼要，字字珠玑。&#13;您的正文已经经简明扼要，字字珠玑。&#13;您的正文已经经简明扼要，字字珠玑。"/>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246*f*1"/>
  <p:tag name="KSO_WM_TEMPLATE_CATEGORY" val="mixed"/>
  <p:tag name="KSO_WM_TEMPLATE_INDEX" val="20201907"/>
  <p:tag name="KSO_WM_UNIT_LAYERLEVEL" val="1"/>
  <p:tag name="KSO_WM_TAG_VERSION" val="1.0"/>
  <p:tag name="KSO_WM_BEAUTIFY_FLAG" val="#wm#"/>
  <p:tag name="KSO_WM_UNIT_TEXTBOXSTYLE_GUID" val="{6a2f0178-6fa7-4860-8eef-e379a89a6581}"/>
  <p:tag name="KSO_WM_UNIT_TEXTBOXSTYLE_TEMPLATEID" val="3134285"/>
  <p:tag name="KSO_WM_UNIT_TEXTBOXSTYLE_TYPE" val="9"/>
</p:tagLst>
</file>

<file path=ppt/tags/tag1567.xml><?xml version="1.0" encoding="utf-8"?>
<p:tagLst xmlns:p="http://schemas.openxmlformats.org/presentationml/2006/main">
  <p:tag name="KSO_WM_BEAUTIFY_FLAG" val="#wm#"/>
  <p:tag name="KSO_WM_TEMPLATE_CATEGORY" val="custom"/>
  <p:tag name="KSO_WM_TEMPLATE_INDEX" val="20191204"/>
  <p:tag name="KSO_WM_SLIDE_ID" val="custom20191204_4"/>
  <p:tag name="KSO_WM_SLIDE_ITEM_CNT" val="0"/>
  <p:tag name="KSO_WM_SLIDE_INDEX" val="4"/>
  <p:tag name="KSO_WM_TAG_VERSION" val="1.0"/>
  <p:tag name="KSO_WM_SLIDE_TYPE" val="sectionTitle"/>
  <p:tag name="KSO_WM_SLIDE_SUBTYPE" val="pureTxt"/>
  <p:tag name="KSO_WM_SLIDE_LAYOUT" val="a_f"/>
  <p:tag name="KSO_WM_SLIDE_LAYOUT_CNT" val="1_1"/>
  <p:tag name="KSO_WM_TEMPLATE_SUBCATEGORY" val="0"/>
  <p:tag name="KSO_WM_SPECIAL_SOURCE" val="bdnull"/>
</p:tagLst>
</file>

<file path=ppt/tags/tag1568.xml><?xml version="1.0" encoding="utf-8"?>
<p:tagLst xmlns:p="http://schemas.openxmlformats.org/presentationml/2006/main">
  <p:tag name="KSO_WM_UNIT_TEXTBOXSTYLE_SHAPETYPE" val="1"/>
  <p:tag name="KSO_WM_UNIT_TEXTBOXSTYLE_ADJUSTLEFT" val="0_-52.72827"/>
  <p:tag name="KSO_WM_UNIT_TEXTBOXSTYLE_ADJUSTTOP" val="0_-25.3067"/>
  <p:tag name="KSO_WM_UNIT_TEXTBOXSTYLE_ADJUSTWIDTH" val="100_105.5"/>
  <p:tag name="KSO_WM_UNIT_TEXTBOXSTYLE_ADJUSTHEIGTH" val="100_50.59999"/>
  <p:tag name="KSO_WM_UNIT_HIGHLIGHT" val="0"/>
  <p:tag name="KSO_WM_UNIT_COMPATIBLE" val="0"/>
  <p:tag name="KSO_WM_UNIT_DIAGRAM_ISNUMVISUAL" val="0"/>
  <p:tag name="KSO_WM_UNIT_DIAGRAM_ISREFERUNIT" val="0"/>
  <p:tag name="KSO_WM_UNIT_TYPE" val="i"/>
  <p:tag name="KSO_WM_UNIT_INDEX" val="1"/>
  <p:tag name="KSO_WM_UNIT_ID" val="mixed20201907_246*i*1"/>
  <p:tag name="KSO_WM_TEMPLATE_CATEGORY" val="mixed"/>
  <p:tag name="KSO_WM_TEMPLATE_INDEX" val="20201907"/>
  <p:tag name="KSO_WM_UNIT_LAYERLEVEL" val="1"/>
  <p:tag name="KSO_WM_TAG_VERSION" val="1.0"/>
  <p:tag name="KSO_WM_BEAUTIFY_FLAG" val="#wm#"/>
  <p:tag name="KSO_WM_UNIT_TEXTBOXSTYLE_GUID" val="{6a2f0178-6fa7-4860-8eef-e379a89a6581}"/>
</p:tagLst>
</file>

<file path=ppt/tags/tag1569.xml><?xml version="1.0" encoding="utf-8"?>
<p:tagLst xmlns:p="http://schemas.openxmlformats.org/presentationml/2006/main">
  <p:tag name="KSO_WM_UNIT_TEXTBOXSTYLE_SHAPETYPE" val="1"/>
  <p:tag name="KSO_WM_UNIT_TEXTBOXSTYLE_ADJUSTLEFT" val="100_8.071747"/>
  <p:tag name="KSO_WM_UNIT_TEXTBOXSTYLE_ADJUSTTOP" val="0_-25.3067"/>
  <p:tag name="KSO_WM_UNIT_HIGHLIGHT" val="0"/>
  <p:tag name="KSO_WM_UNIT_COMPATIBLE" val="0"/>
  <p:tag name="KSO_WM_UNIT_DIAGRAM_ISNUMVISUAL" val="0"/>
  <p:tag name="KSO_WM_UNIT_DIAGRAM_ISREFERUNIT" val="0"/>
  <p:tag name="KSO_WM_UNIT_TYPE" val="i"/>
  <p:tag name="KSO_WM_UNIT_INDEX" val="2"/>
  <p:tag name="KSO_WM_UNIT_ID" val="mixed20201907_246*i*2"/>
  <p:tag name="KSO_WM_TEMPLATE_CATEGORY" val="mixed"/>
  <p:tag name="KSO_WM_TEMPLATE_INDEX" val="20201907"/>
  <p:tag name="KSO_WM_UNIT_LAYERLEVEL" val="1"/>
  <p:tag name="KSO_WM_TAG_VERSION" val="1.0"/>
  <p:tag name="KSO_WM_BEAUTIFY_FLAG" val="#wm#"/>
  <p:tag name="KSO_WM_UNIT_TEXTBOXSTYLE_GUID" val="{6a2f0178-6fa7-4860-8eef-e379a89a658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570.xml><?xml version="1.0" encoding="utf-8"?>
<p:tagLst xmlns:p="http://schemas.openxmlformats.org/presentationml/2006/main">
  <p:tag name="KSO_WM_UNIT_TEXTBOXSTYLE_SHAPETYPE" val="1"/>
  <p:tag name="KSO_WM_UNIT_TEXTBOXSTYLE_ADJUSTLEFT" val="0_-52.72827"/>
  <p:tag name="KSO_WM_UNIT_TEXTBOXSTYLE_ADJUSTTOP" val="100_-19.40669"/>
  <p:tag name="KSO_WM_UNIT_HIGHLIGHT" val="0"/>
  <p:tag name="KSO_WM_UNIT_COMPATIBLE" val="0"/>
  <p:tag name="KSO_WM_UNIT_DIAGRAM_ISNUMVISUAL" val="0"/>
  <p:tag name="KSO_WM_UNIT_DIAGRAM_ISREFERUNIT" val="0"/>
  <p:tag name="KSO_WM_UNIT_TYPE" val="i"/>
  <p:tag name="KSO_WM_UNIT_INDEX" val="3"/>
  <p:tag name="KSO_WM_UNIT_ID" val="mixed20201907_246*i*3"/>
  <p:tag name="KSO_WM_TEMPLATE_CATEGORY" val="mixed"/>
  <p:tag name="KSO_WM_TEMPLATE_INDEX" val="20201907"/>
  <p:tag name="KSO_WM_UNIT_LAYERLEVEL" val="1"/>
  <p:tag name="KSO_WM_TAG_VERSION" val="1.0"/>
  <p:tag name="KSO_WM_BEAUTIFY_FLAG" val="#wm#"/>
  <p:tag name="KSO_WM_UNIT_TEXTBOXSTYLE_GUID" val="{6a2f0178-6fa7-4860-8eef-e379a89a6581}"/>
</p:tagLst>
</file>

<file path=ppt/tags/tag1571.xml><?xml version="1.0" encoding="utf-8"?>
<p:tagLst xmlns:p="http://schemas.openxmlformats.org/presentationml/2006/main">
  <p:tag name="KSO_WM_UNIT_TEXTBOXSTYLE_SHAPETYPE" val="0"/>
  <p:tag name="KSO_WM_UNIT_TEXTBOXSTYLE_TEMPLATETYPE" val="1"/>
  <p:tag name="KSO_WM_UNIT_PRESET_TEXT" val="点击此处添加标题：&#13;您的正文已经经简明扼要，字字珠玑。&#13;您的正文已经经简明扼要，字字珠玑。&#13;您的正文已经经简明扼要，字字珠玑。&#13;您的正文已经经简明扼要，字字珠玑。"/>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246*f*1"/>
  <p:tag name="KSO_WM_TEMPLATE_CATEGORY" val="mixed"/>
  <p:tag name="KSO_WM_TEMPLATE_INDEX" val="20201907"/>
  <p:tag name="KSO_WM_UNIT_LAYERLEVEL" val="1"/>
  <p:tag name="KSO_WM_TAG_VERSION" val="1.0"/>
  <p:tag name="KSO_WM_BEAUTIFY_FLAG" val="#wm#"/>
  <p:tag name="KSO_WM_UNIT_TEXTBOXSTYLE_GUID" val="{6a2f0178-6fa7-4860-8eef-e379a89a6581}"/>
  <p:tag name="KSO_WM_UNIT_TEXTBOXSTYLE_TEMPLATEID" val="3134285"/>
  <p:tag name="KSO_WM_UNIT_TEXTBOXSTYLE_TYPE" val="9"/>
</p:tagLst>
</file>

<file path=ppt/tags/tag1572.xml><?xml version="1.0" encoding="utf-8"?>
<p:tagLst xmlns:p="http://schemas.openxmlformats.org/presentationml/2006/main">
  <p:tag name="KSO_WM_BEAUTIFY_FLAG" val="#wm#"/>
  <p:tag name="KSO_WM_TEMPLATE_CATEGORY" val="custom"/>
  <p:tag name="KSO_WM_TEMPLATE_INDEX" val="20191204"/>
  <p:tag name="KSO_WM_SLIDE_ID" val="custom20191204_4"/>
  <p:tag name="KSO_WM_SLIDE_ITEM_CNT" val="0"/>
  <p:tag name="KSO_WM_SLIDE_INDEX" val="4"/>
  <p:tag name="KSO_WM_TAG_VERSION" val="1.0"/>
  <p:tag name="KSO_WM_SLIDE_TYPE" val="sectionTitle"/>
  <p:tag name="KSO_WM_SLIDE_SUBTYPE" val="pureTxt"/>
  <p:tag name="KSO_WM_SLIDE_LAYOUT" val="a_f"/>
  <p:tag name="KSO_WM_SLIDE_LAYOUT_CNT" val="1_1"/>
  <p:tag name="KSO_WM_TEMPLATE_SUBCATEGORY" val="0"/>
  <p:tag name="KSO_WM_SPECIAL_SOURCE" val="bdnull"/>
</p:tagLst>
</file>

<file path=ppt/tags/tag1573.xml><?xml version="1.0" encoding="utf-8"?>
<p:tagLst xmlns:p="http://schemas.openxmlformats.org/presentationml/2006/main">
  <p:tag name="KSO_WM_TEMPLATE_CATEGORY" val="custom"/>
  <p:tag name="KSO_WM_TEMPLATE_INDEX" val="20176766"/>
  <p:tag name="KSO_WM_TAG_VERSION" val="1.0"/>
  <p:tag name="KSO_WM_BEAUTIFY_FLAG" val="#wm#"/>
  <p:tag name="KSO_WM_UNIT_TYPE" val="a"/>
  <p:tag name="KSO_WM_UNIT_INDEX" val="1"/>
  <p:tag name="KSO_WM_UNIT_LAYERLEVEL" val="1"/>
  <p:tag name="KSO_WM_UNIT_VALUE" val="20"/>
  <p:tag name="KSO_WM_UNIT_ISCONTENTSTITLE" val="0"/>
  <p:tag name="KSO_WM_UNIT_HIGHLIGHT" val="0"/>
  <p:tag name="KSO_WM_UNIT_COMPATIBLE" val="0"/>
  <p:tag name="KSO_WM_UNIT_ID" val="custom20176766_29*a*1"/>
  <p:tag name="KSO_WM_UNIT_PRESET_TEXT" val="THANK YOU"/>
  <p:tag name="KSO_WM_UNIT_NOCLEAR" val="0"/>
  <p:tag name="KSO_WM_UNIT_DIAGRAM_ISNUMVISUAL" val="0"/>
  <p:tag name="KSO_WM_UNIT_DIAGRAM_ISREFERUNIT" val="0"/>
</p:tagLst>
</file>

<file path=ppt/tags/tag1574.xml><?xml version="1.0" encoding="utf-8"?>
<p:tagLst xmlns:p="http://schemas.openxmlformats.org/presentationml/2006/main">
  <p:tag name="KSO_WM_TAG_VERSION" val="1.0"/>
  <p:tag name="KSO_WM_SLIDE_ITEM_CNT" val="0"/>
  <p:tag name="KSO_WM_SLIDE_LAYOUT" val="a_b"/>
  <p:tag name="KSO_WM_SLIDE_LAYOUT_CNT" val="1_1"/>
  <p:tag name="KSO_WM_SLIDE_TYPE" val="endPage"/>
  <p:tag name="KSO_WM_BEAUTIFY_FLAG" val="#wm#"/>
  <p:tag name="KSO_WM_COMBINE_RELATE_SLIDE_ID" val="background20176276_11"/>
  <p:tag name="KSO_WM_TEMPLATE_CATEGORY" val="custom"/>
  <p:tag name="KSO_WM_TEMPLATE_INDEX" val="20176766"/>
  <p:tag name="KSO_WM_SLIDE_ID" val="custom20176766_29"/>
  <p:tag name="KSO_WM_SLIDE_INDEX" val="29"/>
  <p:tag name="KSO_WM_TEMPLATE_SUBCATEGORY" val="0"/>
  <p:tag name="KSO_WM_SLIDE_SUBTYPE" val="pureTxt"/>
  <p:tag name="KSO_WM_SLIDE_ANIMATION_ID" val="3127900"/>
  <p:tag name="KSO_WM_SLIDE_ANIMATION_TYPE" val="0_9_1"/>
  <p:tag name="KSO_WM_SPECIAL_SOURCE" val="bdnull"/>
</p:tagLst>
</file>

<file path=ppt/tags/tag1575.xml><?xml version="1.0" encoding="utf-8"?>
<p:tagLst xmlns:p="http://schemas.openxmlformats.org/presentationml/2006/main">
  <p:tag name="KSO_DOCER_TEMPLATE_OPEN_ONCE_MARK" val="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76766"/>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76766"/>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TAG_VERSION" val="1.0"/>
  <p:tag name="KSO_WM_BEAUTIFY_FLAG" val="#wm#"/>
  <p:tag name="KSO_WM_COMBINE_RELATE_SLIDE_ID" val="background20176276_1"/>
  <p:tag name="KSO_WM_TEMPLATE_CATEGORY" val="custom"/>
  <p:tag name="KSO_WM_TEMPLATE_INDEX" val="20176766"/>
  <p:tag name="KSO_WM_TEMPLATE_SUBCATEGORY" val="0"/>
  <p:tag name="KSO_WM_TEMPLATE_THUMBS_INDEX" val="1、2、4、5、6、12、13、17、24、28、29"/>
</p:tagLst>
</file>

<file path=ppt/tags/tag181.xml><?xml version="1.0" encoding="utf-8"?>
<p:tagLst xmlns:p="http://schemas.openxmlformats.org/presentationml/2006/main">
  <p:tag name="KSO_WM_SLIDE_COLORSCHEME_VERSION" val="3.2"/>
  <p:tag name="KSO_WM_UNIT_COLOR_SCHEME_SHAPE_ID" val="4"/>
  <p:tag name="KSO_WM_UNIT_COLOR_SCHEME_PARENT_PAGE" val="2_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2.xml><?xml version="1.0" encoding="utf-8"?>
<p:tagLst xmlns:p="http://schemas.openxmlformats.org/presentationml/2006/main">
  <p:tag name="KSO_WM_UNIT_COLOR_SCHEME_SHAPE_ID" val="16"/>
  <p:tag name="KSO_WM_UNIT_COLOR_SCHEME_PARENT_PAGE" val="2_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3.xml><?xml version="1.0" encoding="utf-8"?>
<p:tagLst xmlns:p="http://schemas.openxmlformats.org/presentationml/2006/main">
  <p:tag name="KSO_WM_UNIT_COLOR_SCHEME_SHAPE_ID" val="17"/>
  <p:tag name="KSO_WM_UNIT_COLOR_SCHEME_PARENT_PAGE" val="2_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4.xml><?xml version="1.0" encoding="utf-8"?>
<p:tagLst xmlns:p="http://schemas.openxmlformats.org/presentationml/2006/main">
  <p:tag name="KSO_WM_UNIT_COLOR_SCHEME_SHAPE_ID" val="18"/>
  <p:tag name="KSO_WM_UNIT_COLOR_SCHEME_PARENT_PAGE" val="2_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5.xml><?xml version="1.0" encoding="utf-8"?>
<p:tagLst xmlns:p="http://schemas.openxmlformats.org/presentationml/2006/main">
  <p:tag name="KSO_WM_SLIDE_COLORSCHEME_VERSION" val="3.2"/>
  <p:tag name="KSO_WM_UNIT_COLOR_SCHEME_SHAPE_ID" val="7"/>
  <p:tag name="KSO_WM_UNIT_COLOR_SCHEME_PARENT_PAGE" val="2_2"/>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6.xml><?xml version="1.0" encoding="utf-8"?>
<p:tagLst xmlns:p="http://schemas.openxmlformats.org/presentationml/2006/main">
  <p:tag name="KSO_WM_UNIT_COLOR_SCHEME_SHAPE_ID" val="4"/>
  <p:tag name="KSO_WM_UNIT_COLOR_SCHEME_PARENT_PAGE" val="2_2"/>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7.xml><?xml version="1.0" encoding="utf-8"?>
<p:tagLst xmlns:p="http://schemas.openxmlformats.org/presentationml/2006/main">
  <p:tag name="KSO_WM_UNIT_COLOR_SCHEME_SHAPE_ID" val="5"/>
  <p:tag name="KSO_WM_UNIT_COLOR_SCHEME_PARENT_PAGE" val="2_2"/>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8.xml><?xml version="1.0" encoding="utf-8"?>
<p:tagLst xmlns:p="http://schemas.openxmlformats.org/presentationml/2006/main">
  <p:tag name="KSO_WM_UNIT_COLOR_SCHEME_SHAPE_ID" val="6"/>
  <p:tag name="KSO_WM_UNIT_COLOR_SCHEME_PARENT_PAGE" val="2_2"/>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9.xml><?xml version="1.0" encoding="utf-8"?>
<p:tagLst xmlns:p="http://schemas.openxmlformats.org/presentationml/2006/main">
  <p:tag name="KSO_WM_SLIDE_COLORSCHEME_VERSION" val="3.2"/>
  <p:tag name="KSO_WM_UNIT_COLOR_SCHEME_SHAPE_ID" val="7"/>
  <p:tag name="KSO_WM_UNIT_COLOR_SCHEME_PARENT_PAGE" val="2_3"/>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COLOR_SCHEME_SHAPE_ID" val="4"/>
  <p:tag name="KSO_WM_UNIT_COLOR_SCHEME_PARENT_PAGE" val="2_3"/>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1.xml><?xml version="1.0" encoding="utf-8"?>
<p:tagLst xmlns:p="http://schemas.openxmlformats.org/presentationml/2006/main">
  <p:tag name="KSO_WM_UNIT_COLOR_SCHEME_SHAPE_ID" val="5"/>
  <p:tag name="KSO_WM_UNIT_COLOR_SCHEME_PARENT_PAGE" val="2_3"/>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2.xml><?xml version="1.0" encoding="utf-8"?>
<p:tagLst xmlns:p="http://schemas.openxmlformats.org/presentationml/2006/main">
  <p:tag name="KSO_WM_UNIT_COLOR_SCHEME_SHAPE_ID" val="6"/>
  <p:tag name="KSO_WM_UNIT_COLOR_SCHEME_PARENT_PAGE" val="2_3"/>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3.xml><?xml version="1.0" encoding="utf-8"?>
<p:tagLst xmlns:p="http://schemas.openxmlformats.org/presentationml/2006/main">
  <p:tag name="KSO_WM_SLIDE_COLORSCHEME_VERSION" val="3.2"/>
  <p:tag name="KSO_WM_UNIT_COLOR_SCHEME_SHAPE_ID" val="8"/>
  <p:tag name="KSO_WM_UNIT_COLOR_SCHEME_PARENT_PAGE" val="2_4"/>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4.xml><?xml version="1.0" encoding="utf-8"?>
<p:tagLst xmlns:p="http://schemas.openxmlformats.org/presentationml/2006/main">
  <p:tag name="KSO_WM_UNIT_COLOR_SCHEME_SHAPE_ID" val="5"/>
  <p:tag name="KSO_WM_UNIT_COLOR_SCHEME_PARENT_PAGE" val="2_4"/>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5.xml><?xml version="1.0" encoding="utf-8"?>
<p:tagLst xmlns:p="http://schemas.openxmlformats.org/presentationml/2006/main">
  <p:tag name="KSO_WM_UNIT_COLOR_SCHEME_SHAPE_ID" val="6"/>
  <p:tag name="KSO_WM_UNIT_COLOR_SCHEME_PARENT_PAGE" val="2_4"/>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6.xml><?xml version="1.0" encoding="utf-8"?>
<p:tagLst xmlns:p="http://schemas.openxmlformats.org/presentationml/2006/main">
  <p:tag name="KSO_WM_UNIT_COLOR_SCHEME_SHAPE_ID" val="7"/>
  <p:tag name="KSO_WM_UNIT_COLOR_SCHEME_PARENT_PAGE" val="2_4"/>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7.xml><?xml version="1.0" encoding="utf-8"?>
<p:tagLst xmlns:p="http://schemas.openxmlformats.org/presentationml/2006/main">
  <p:tag name="KSO_WM_SLIDE_COLORSCHEME_VERSION" val="3.2"/>
  <p:tag name="KSO_WM_UNIT_COLOR_SCHEME_SHAPE_ID" val="10"/>
  <p:tag name="KSO_WM_UNIT_COLOR_SCHEME_PARENT_PAGE" val="2_5"/>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8.xml><?xml version="1.0" encoding="utf-8"?>
<p:tagLst xmlns:p="http://schemas.openxmlformats.org/presentationml/2006/main">
  <p:tag name="KSO_WM_UNIT_COLOR_SCHEME_SHAPE_ID" val="7"/>
  <p:tag name="KSO_WM_UNIT_COLOR_SCHEME_PARENT_PAGE" val="2_5"/>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9.xml><?xml version="1.0" encoding="utf-8"?>
<p:tagLst xmlns:p="http://schemas.openxmlformats.org/presentationml/2006/main">
  <p:tag name="KSO_WM_UNIT_COLOR_SCHEME_SHAPE_ID" val="8"/>
  <p:tag name="KSO_WM_UNIT_COLOR_SCHEME_PARENT_PAGE" val="2_5"/>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COLOR_SCHEME_SHAPE_ID" val="9"/>
  <p:tag name="KSO_WM_UNIT_COLOR_SCHEME_PARENT_PAGE" val="2_5"/>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1.xml><?xml version="1.0" encoding="utf-8"?>
<p:tagLst xmlns:p="http://schemas.openxmlformats.org/presentationml/2006/main">
  <p:tag name="KSO_WM_SLIDE_COLORSCHEME_VERSION" val="3.2"/>
  <p:tag name="KSO_WM_UNIT_COLOR_SCHEME_SHAPE_ID" val="6"/>
  <p:tag name="KSO_WM_UNIT_COLOR_SCHEME_PARENT_PAGE" val="2_6"/>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2.xml><?xml version="1.0" encoding="utf-8"?>
<p:tagLst xmlns:p="http://schemas.openxmlformats.org/presentationml/2006/main">
  <p:tag name="KSO_WM_UNIT_COLOR_SCHEME_SHAPE_ID" val="3"/>
  <p:tag name="KSO_WM_UNIT_COLOR_SCHEME_PARENT_PAGE" val="2_6"/>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3.xml><?xml version="1.0" encoding="utf-8"?>
<p:tagLst xmlns:p="http://schemas.openxmlformats.org/presentationml/2006/main">
  <p:tag name="KSO_WM_UNIT_COLOR_SCHEME_SHAPE_ID" val="4"/>
  <p:tag name="KSO_WM_UNIT_COLOR_SCHEME_PARENT_PAGE" val="2_6"/>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4.xml><?xml version="1.0" encoding="utf-8"?>
<p:tagLst xmlns:p="http://schemas.openxmlformats.org/presentationml/2006/main">
  <p:tag name="KSO_WM_UNIT_COLOR_SCHEME_SHAPE_ID" val="5"/>
  <p:tag name="KSO_WM_UNIT_COLOR_SCHEME_PARENT_PAGE" val="2_6"/>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5.xml><?xml version="1.0" encoding="utf-8"?>
<p:tagLst xmlns:p="http://schemas.openxmlformats.org/presentationml/2006/main">
  <p:tag name="KSO_WM_SLIDE_COLORSCHEME_VERSION" val="3.2"/>
  <p:tag name="KSO_WM_UNIT_COLOR_SCHEME_SHAPE_ID" val="5"/>
  <p:tag name="KSO_WM_UNIT_COLOR_SCHEME_PARENT_PAGE" val="2_7"/>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6.xml><?xml version="1.0" encoding="utf-8"?>
<p:tagLst xmlns:p="http://schemas.openxmlformats.org/presentationml/2006/main">
  <p:tag name="KSO_WM_UNIT_COLOR_SCHEME_SHAPE_ID" val="2"/>
  <p:tag name="KSO_WM_UNIT_COLOR_SCHEME_PARENT_PAGE" val="2_7"/>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7.xml><?xml version="1.0" encoding="utf-8"?>
<p:tagLst xmlns:p="http://schemas.openxmlformats.org/presentationml/2006/main">
  <p:tag name="KSO_WM_UNIT_COLOR_SCHEME_SHAPE_ID" val="3"/>
  <p:tag name="KSO_WM_UNIT_COLOR_SCHEME_PARENT_PAGE" val="2_7"/>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8.xml><?xml version="1.0" encoding="utf-8"?>
<p:tagLst xmlns:p="http://schemas.openxmlformats.org/presentationml/2006/main">
  <p:tag name="KSO_WM_UNIT_COLOR_SCHEME_SHAPE_ID" val="4"/>
  <p:tag name="KSO_WM_UNIT_COLOR_SCHEME_PARENT_PAGE" val="2_7"/>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9.xml><?xml version="1.0" encoding="utf-8"?>
<p:tagLst xmlns:p="http://schemas.openxmlformats.org/presentationml/2006/main">
  <p:tag name="KSO_WM_SLIDE_COLORSCHEME_VERSION" val="3.2"/>
  <p:tag name="KSO_WM_UNIT_COLOR_SCHEME_SHAPE_ID" val="8"/>
  <p:tag name="KSO_WM_UNIT_COLOR_SCHEME_PARENT_PAGE" val="2_8"/>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UNIT_COLOR_SCHEME_SHAPE_ID" val="5"/>
  <p:tag name="KSO_WM_UNIT_COLOR_SCHEME_PARENT_PAGE" val="2_8"/>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11.xml><?xml version="1.0" encoding="utf-8"?>
<p:tagLst xmlns:p="http://schemas.openxmlformats.org/presentationml/2006/main">
  <p:tag name="KSO_WM_UNIT_COLOR_SCHEME_SHAPE_ID" val="6"/>
  <p:tag name="KSO_WM_UNIT_COLOR_SCHEME_PARENT_PAGE" val="2_8"/>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12.xml><?xml version="1.0" encoding="utf-8"?>
<p:tagLst xmlns:p="http://schemas.openxmlformats.org/presentationml/2006/main">
  <p:tag name="KSO_WM_UNIT_COLOR_SCHEME_SHAPE_ID" val="7"/>
  <p:tag name="KSO_WM_UNIT_COLOR_SCHEME_PARENT_PAGE" val="2_8"/>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13.xml><?xml version="1.0" encoding="utf-8"?>
<p:tagLst xmlns:p="http://schemas.openxmlformats.org/presentationml/2006/main">
  <p:tag name="KSO_WM_SLIDE_COLORSCHEME_VERSION" val="3.2"/>
  <p:tag name="KSO_WM_UNIT_COLOR_SCHEME_SHAPE_ID" val="7"/>
  <p:tag name="KSO_WM_UNIT_COLOR_SCHEME_PARENT_PAGE" val="2_9"/>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4.xml><?xml version="1.0" encoding="utf-8"?>
<p:tagLst xmlns:p="http://schemas.openxmlformats.org/presentationml/2006/main">
  <p:tag name="KSO_WM_UNIT_COLOR_SCHEME_SHAPE_ID" val="4"/>
  <p:tag name="KSO_WM_UNIT_COLOR_SCHEME_PARENT_PAGE" val="2_9"/>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5.xml><?xml version="1.0" encoding="utf-8"?>
<p:tagLst xmlns:p="http://schemas.openxmlformats.org/presentationml/2006/main">
  <p:tag name="KSO_WM_UNIT_COLOR_SCHEME_SHAPE_ID" val="5"/>
  <p:tag name="KSO_WM_UNIT_COLOR_SCHEME_PARENT_PAGE" val="2_9"/>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6.xml><?xml version="1.0" encoding="utf-8"?>
<p:tagLst xmlns:p="http://schemas.openxmlformats.org/presentationml/2006/main">
  <p:tag name="KSO_WM_UNIT_COLOR_SCHEME_SHAPE_ID" val="6"/>
  <p:tag name="KSO_WM_UNIT_COLOR_SCHEME_PARENT_PAGE" val="2_9"/>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7.xml><?xml version="1.0" encoding="utf-8"?>
<p:tagLst xmlns:p="http://schemas.openxmlformats.org/presentationml/2006/main">
  <p:tag name="KSO_WM_SLIDE_COLORSCHEME_VERSION" val="3.2"/>
  <p:tag name="KSO_WM_UNIT_COLOR_SCHEME_SHAPE_ID" val="2"/>
  <p:tag name="KSO_WM_UNIT_COLOR_SCHEME_PARENT_PAGE" val="2_10"/>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8.xml><?xml version="1.0" encoding="utf-8"?>
<p:tagLst xmlns:p="http://schemas.openxmlformats.org/presentationml/2006/main">
  <p:tag name="KSO_WM_UNIT_COLOR_SCHEME_SHAPE_ID" val="3"/>
  <p:tag name="KSO_WM_UNIT_COLOR_SCHEME_PARENT_PAGE" val="2_10"/>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9.xml><?xml version="1.0" encoding="utf-8"?>
<p:tagLst xmlns:p="http://schemas.openxmlformats.org/presentationml/2006/main">
  <p:tag name="KSO_WM_UNIT_COLOR_SCHEME_SHAPE_ID" val="4"/>
  <p:tag name="KSO_WM_UNIT_COLOR_SCHEME_PARENT_PAGE" val="2_10"/>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UNIT_COLOR_SCHEME_SHAPE_ID" val="5"/>
  <p:tag name="KSO_WM_UNIT_COLOR_SCHEME_PARENT_PAGE" val="2_10"/>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1.xml><?xml version="1.0" encoding="utf-8"?>
<p:tagLst xmlns:p="http://schemas.openxmlformats.org/presentationml/2006/main">
  <p:tag name="KSO_WM_SLIDE_COLORSCHEME_VERSION" val="3.2"/>
  <p:tag name="KSO_WM_UNIT_COLOR_SCHEME_SHAPE_ID" val="6"/>
  <p:tag name="KSO_WM_UNIT_COLOR_SCHEME_PARENT_PAGE" val="2_11"/>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2.xml><?xml version="1.0" encoding="utf-8"?>
<p:tagLst xmlns:p="http://schemas.openxmlformats.org/presentationml/2006/main">
  <p:tag name="KSO_WM_UNIT_COLOR_SCHEME_SHAPE_ID" val="3"/>
  <p:tag name="KSO_WM_UNIT_COLOR_SCHEME_PARENT_PAGE" val="2_11"/>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3.xml><?xml version="1.0" encoding="utf-8"?>
<p:tagLst xmlns:p="http://schemas.openxmlformats.org/presentationml/2006/main">
  <p:tag name="KSO_WM_UNIT_COLOR_SCHEME_SHAPE_ID" val="4"/>
  <p:tag name="KSO_WM_UNIT_COLOR_SCHEME_PARENT_PAGE" val="2_11"/>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4.xml><?xml version="1.0" encoding="utf-8"?>
<p:tagLst xmlns:p="http://schemas.openxmlformats.org/presentationml/2006/main">
  <p:tag name="KSO_WM_UNIT_COLOR_SCHEME_SHAPE_ID" val="5"/>
  <p:tag name="KSO_WM_UNIT_COLOR_SCHEME_PARENT_PAGE" val="2_11"/>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5.xml><?xml version="1.0" encoding="utf-8"?>
<p:tagLst xmlns:p="http://schemas.openxmlformats.org/presentationml/2006/main">
  <p:tag name="KSO_WM_TAG_VERSION" val="1.0"/>
  <p:tag name="KSO_WM_BEAUTIFY_FLAG" val="#wm#"/>
  <p:tag name="KSO_WM_UNIT_COLOR_SCHEME_SHAPE_ID" val="2"/>
  <p:tag name="KSO_WM_UNIT_COLOR_SCHEME_PARENT_PAGE" val="1_1"/>
  <p:tag name="KSO_WM_UNIT_HIGHLIGHT" val="0"/>
  <p:tag name="KSO_WM_UNIT_COMPATIBLE" val="0"/>
  <p:tag name="KSO_WM_UNIT_DIAGRAM_ISNUMVISUAL" val="0"/>
  <p:tag name="KSO_WM_UNIT_DIAGRAM_ISREFERUNIT" val="0"/>
  <p:tag name="KSO_WM_UNIT_ID" val="_0**"/>
  <p:tag name="KSO_WM_UNIT_LAYERLEVEL" val="1"/>
  <p:tag name="KSO_WM_TEMPLATE_CATEGORY" val="diagram"/>
  <p:tag name="KSO_WM_TEMPLATE_INDEX" val="20194701"/>
</p:tagLst>
</file>

<file path=ppt/tags/tag226.xml><?xml version="1.0" encoding="utf-8"?>
<p:tagLst xmlns:p="http://schemas.openxmlformats.org/presentationml/2006/main">
  <p:tag name="KSO_WM_TAG_VERSION" val="1.0"/>
  <p:tag name="KSO_WM_BEAUTIFY_FLAG" val="#wm#"/>
  <p:tag name="KSO_WM_UNIT_COLOR_SCHEME_SHAPE_ID" val="3"/>
  <p:tag name="KSO_WM_UNIT_COLOR_SCHEME_PARENT_PAGE" val="1_1"/>
  <p:tag name="KSO_WM_UNIT_HIGHLIGHT" val="0"/>
  <p:tag name="KSO_WM_UNIT_COMPATIBLE" val="0"/>
  <p:tag name="KSO_WM_UNIT_DIAGRAM_ISNUMVISUAL" val="0"/>
  <p:tag name="KSO_WM_UNIT_DIAGRAM_ISREFERUNIT" val="0"/>
  <p:tag name="KSO_WM_UNIT_ID" val="_0**"/>
  <p:tag name="KSO_WM_UNIT_LAYERLEVEL" val="1"/>
  <p:tag name="KSO_WM_TEMPLATE_CATEGORY" val="diagram"/>
  <p:tag name="KSO_WM_TEMPLATE_INDEX" val="20194701"/>
</p:tagLst>
</file>

<file path=ppt/tags/tag227.xml><?xml version="1.0" encoding="utf-8"?>
<p:tagLst xmlns:p="http://schemas.openxmlformats.org/presentationml/2006/main">
  <p:tag name="KSO_WM_UNIT_COLOR_SCHEME_SHAPE_ID" val="4"/>
  <p:tag name="KSO_WM_UNIT_COLOR_SCHEME_PARENT_PAGE" val="1_1"/>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8.xml><?xml version="1.0" encoding="utf-8"?>
<p:tagLst xmlns:p="http://schemas.openxmlformats.org/presentationml/2006/main">
  <p:tag name="KSO_WM_UNIT_COLOR_SCHEME_SHAPE_ID" val="5"/>
  <p:tag name="KSO_WM_UNIT_COLOR_SCHEME_PARENT_PAGE" val="1_1"/>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9.xml><?xml version="1.0" encoding="utf-8"?>
<p:tagLst xmlns:p="http://schemas.openxmlformats.org/presentationml/2006/main">
  <p:tag name="KSO_WM_UNIT_COLOR_SCHEME_SHAPE_ID" val="6"/>
  <p:tag name="KSO_WM_UNIT_COLOR_SCHEME_PARENT_PAGE" val="1_1"/>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TAG_VERSION" val="1.0"/>
  <p:tag name="KSO_WM_BEAUTIFY_FLAG" val="#wm#"/>
  <p:tag name="KSO_WM_TEMPLATE_CATEGORY" val="diagram"/>
  <p:tag name="KSO_WM_TEMPLATE_INDEX" val="20194701"/>
  <p:tag name="KSO_WM_SLIDE_COLORSCHEME_VERSION" val="3.2"/>
  <p:tag name="KSO_WM_UNIT_COLOR_SCHEME_SHAPE_ID" val="7"/>
  <p:tag name="KSO_WM_UNIT_COLOR_SCHEME_PARENT_PAGE" val="1_1"/>
  <p:tag name="KSO_WM_TEMPLATE_SUBCATEGORY" val="0"/>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4"/>
  <p:tag name="KSO_WM_UNIT_LAYERLEVEL" val="1"/>
  <p:tag name="KSO_WM_TAG_VERSION" val="1.0"/>
  <p:tag name="KSO_WM_BEAUTIFY_FLAG" val="#wm#"/>
  <p:tag name="KSO_WM_UNIT_TYPE" val="i"/>
  <p:tag name="KSO_WM_UNIT_INDEX" val="4"/>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5"/>
  <p:tag name="KSO_WM_UNIT_LAYERLEVEL" val="1"/>
  <p:tag name="KSO_WM_TAG_VERSION" val="1.0"/>
  <p:tag name="KSO_WM_BEAUTIFY_FLAG" val="#wm#"/>
  <p:tag name="KSO_WM_UNIT_TYPE" val="i"/>
  <p:tag name="KSO_WM_UNIT_INDEX" val="5"/>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1"/>
  <p:tag name="KSO_WM_UNIT_LAYERLEVEL" val="1"/>
  <p:tag name="KSO_WM_TAG_VERSION" val="1.0"/>
  <p:tag name="KSO_WM_BEAUTIFY_FLAG" val="#wm#"/>
  <p:tag name="KSO_WM_UNIT_TYPE" val="i"/>
  <p:tag name="KSO_WM_UNIT_INDEX" val="1"/>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4"/>
  <p:tag name="KSO_WM_UNIT_LAYERLEVEL" val="1"/>
  <p:tag name="KSO_WM_TAG_VERSION" val="1.0"/>
  <p:tag name="KSO_WM_BEAUTIFY_FLAG" val="#wm#"/>
  <p:tag name="KSO_WM_UNIT_TYPE" val="i"/>
  <p:tag name="KSO_WM_UNIT_INDEX" val="4"/>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5"/>
  <p:tag name="KSO_WM_UNIT_LAYERLEVEL" val="1"/>
  <p:tag name="KSO_WM_TAG_VERSION" val="1.0"/>
  <p:tag name="KSO_WM_BEAUTIFY_FLAG" val="#wm#"/>
  <p:tag name="KSO_WM_UNIT_TYPE" val="i"/>
  <p:tag name="KSO_WM_UNIT_INDEX" val="5"/>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1"/>
  <p:tag name="KSO_WM_UNIT_LAYERLEVEL" val="1"/>
  <p:tag name="KSO_WM_TAG_VERSION" val="1.0"/>
  <p:tag name="KSO_WM_BEAUTIFY_FLAG" val="#wm#"/>
  <p:tag name="KSO_WM_UNIT_TYPE" val="i"/>
  <p:tag name="KSO_WM_UNIT_INDEX"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76766"/>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76766"/>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0.xml><?xml version="1.0" encoding="utf-8"?>
<p:tagLst xmlns:p="http://schemas.openxmlformats.org/presentationml/2006/main">
  <p:tag name="KSO_WM_TAG_VERSION" val="1.0"/>
  <p:tag name="KSO_WM_BEAUTIFY_FLAG" val="#wm#"/>
  <p:tag name="KSO_WM_COMBINE_RELATE_SLIDE_ID" val="background20176276_1"/>
  <p:tag name="KSO_WM_TEMPLATE_CATEGORY" val="custom"/>
  <p:tag name="KSO_WM_TEMPLATE_INDEX" val="20176766"/>
  <p:tag name="KSO_WM_TEMPLATE_SUBCATEGORY" val="0"/>
  <p:tag name="KSO_WM_TEMPLATE_THUMBS_INDEX" val="1、2、4、5、6、12、13、17、24、28、29"/>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4"/>
  <p:tag name="KSO_WM_UNIT_LAYERLEVEL" val="1"/>
  <p:tag name="KSO_WM_TAG_VERSION" val="1.0"/>
  <p:tag name="KSO_WM_BEAUTIFY_FLAG" val="#wm#"/>
  <p:tag name="KSO_WM_UNIT_TYPE" val="i"/>
  <p:tag name="KSO_WM_UNIT_INDEX" val="4"/>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5"/>
  <p:tag name="KSO_WM_UNIT_LAYERLEVEL" val="1"/>
  <p:tag name="KSO_WM_TAG_VERSION" val="1.0"/>
  <p:tag name="KSO_WM_BEAUTIFY_FLAG" val="#wm#"/>
  <p:tag name="KSO_WM_UNIT_TYPE" val="i"/>
  <p:tag name="KSO_WM_UNIT_INDEX" val="5"/>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1"/>
  <p:tag name="KSO_WM_UNIT_LAYERLEVEL" val="1"/>
  <p:tag name="KSO_WM_TAG_VERSION" val="1.0"/>
  <p:tag name="KSO_WM_BEAUTIFY_FLAG" val="#wm#"/>
  <p:tag name="KSO_WM_UNIT_TYPE" val="i"/>
  <p:tag name="KSO_WM_UNIT_INDEX" val="1"/>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4"/>
  <p:tag name="KSO_WM_UNIT_LAYERLEVEL" val="1"/>
  <p:tag name="KSO_WM_TAG_VERSION" val="1.0"/>
  <p:tag name="KSO_WM_BEAUTIFY_FLAG" val="#wm#"/>
  <p:tag name="KSO_WM_UNIT_TYPE" val="i"/>
  <p:tag name="KSO_WM_UNIT_INDEX" val="4"/>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5"/>
  <p:tag name="KSO_WM_UNIT_LAYERLEVEL" val="1"/>
  <p:tag name="KSO_WM_TAG_VERSION" val="1.0"/>
  <p:tag name="KSO_WM_BEAUTIFY_FLAG" val="#wm#"/>
  <p:tag name="KSO_WM_UNIT_TYPE" val="i"/>
  <p:tag name="KSO_WM_UNIT_INDEX" val="5"/>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1"/>
  <p:tag name="KSO_WM_UNIT_LAYERLEVEL" val="1"/>
  <p:tag name="KSO_WM_TAG_VERSION" val="1.0"/>
  <p:tag name="KSO_WM_BEAUTIFY_FLAG" val="#wm#"/>
  <p:tag name="KSO_WM_UNIT_TYPE" val="i"/>
  <p:tag name="KSO_WM_UNIT_INDEX" val="1"/>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4"/>
  <p:tag name="KSO_WM_UNIT_LAYERLEVEL" val="1"/>
  <p:tag name="KSO_WM_TAG_VERSION" val="1.0"/>
  <p:tag name="KSO_WM_BEAUTIFY_FLAG" val="#wm#"/>
  <p:tag name="KSO_WM_UNIT_TYPE" val="i"/>
  <p:tag name="KSO_WM_UNIT_INDEX" val="4"/>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5"/>
  <p:tag name="KSO_WM_UNIT_LAYERLEVEL" val="1"/>
  <p:tag name="KSO_WM_TAG_VERSION" val="1.0"/>
  <p:tag name="KSO_WM_BEAUTIFY_FLAG" val="#wm#"/>
  <p:tag name="KSO_WM_UNIT_TYPE" val="i"/>
  <p:tag name="KSO_WM_UNIT_INDEX" val="5"/>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1"/>
  <p:tag name="KSO_WM_UNIT_LAYERLEVEL" val="1"/>
  <p:tag name="KSO_WM_TAG_VERSION" val="1.0"/>
  <p:tag name="KSO_WM_BEAUTIFY_FLAG" val="#wm#"/>
  <p:tag name="KSO_WM_UNIT_TYPE" val="i"/>
  <p:tag name="KSO_WM_UNIT_INDEX"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76766"/>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76766"/>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410.xml><?xml version="1.0" encoding="utf-8"?>
<p:tagLst xmlns:p="http://schemas.openxmlformats.org/presentationml/2006/main">
  <p:tag name="KSO_WM_TAG_VERSION" val="1.0"/>
  <p:tag name="KSO_WM_BEAUTIFY_FLAG" val="#wm#"/>
  <p:tag name="KSO_WM_COMBINE_RELATE_SLIDE_ID" val="background20176276_1"/>
  <p:tag name="KSO_WM_TEMPLATE_CATEGORY" val="custom"/>
  <p:tag name="KSO_WM_TEMPLATE_INDEX" val="20176766"/>
  <p:tag name="KSO_WM_TEMPLATE_SUBCATEGORY" val="0"/>
  <p:tag name="KSO_WM_TEMPLATE_THUMBS_INDEX" val="1、2、4、5、6、12、13、17、24、28、29"/>
</p:tagLst>
</file>

<file path=ppt/tags/tag411.xml><?xml version="1.0" encoding="utf-8"?>
<p:tagLst xmlns:p="http://schemas.openxmlformats.org/presentationml/2006/main">
  <p:tag name="KSO_WM_TEMPLATE_CATEGORY" val="custom"/>
  <p:tag name="KSO_WM_TEMPLATE_INDEX" val="20176766"/>
  <p:tag name="KSO_WM_TAG_VERSION" val="1.0"/>
  <p:tag name="KSO_WM_BEAUTIFY_FLAG" val="#wm#"/>
  <p:tag name="KSO_WM_UNIT_TYPE" val="a"/>
  <p:tag name="KSO_WM_UNIT_INDEX" val="1"/>
  <p:tag name="KSO_WM_UNIT_LAYERLEVEL" val="1"/>
  <p:tag name="KSO_WM_UNIT_VALUE" val="9"/>
  <p:tag name="KSO_WM_UNIT_ISCONTENTSTITLE" val="0"/>
  <p:tag name="KSO_WM_UNIT_HIGHLIGHT" val="0"/>
  <p:tag name="KSO_WM_UNIT_COMPATIBLE" val="0"/>
  <p:tag name="KSO_WM_UNIT_ID" val="custom20176766_11*a*1"/>
  <p:tag name="KSO_WM_UNIT_PRESET_TEXT" val="点击此处添加小标题"/>
  <p:tag name="KSO_WM_UNIT_NOCLEAR" val="0"/>
  <p:tag name="KSO_WM_UNIT_DIAGRAM_ISNUMVISUAL" val="0"/>
  <p:tag name="KSO_WM_UNIT_DIAGRAM_ISREFERUNIT" val="0"/>
</p:tagLst>
</file>

<file path=ppt/tags/tag412.xml><?xml version="1.0" encoding="utf-8"?>
<p:tagLst xmlns:p="http://schemas.openxmlformats.org/presentationml/2006/main">
  <p:tag name="KSO_WM_TAG_VERSION" val="1.0"/>
  <p:tag name="KSO_WM_SLIDE_ITEM_CNT" val="0"/>
  <p:tag name="KSO_WM_SLIDE_LAYOUT" val="a_b"/>
  <p:tag name="KSO_WM_SLIDE_LAYOUT_CNT" val="1_1"/>
  <p:tag name="KSO_WM_SLIDE_TYPE" val="title"/>
  <p:tag name="KSO_WM_BEAUTIFY_FLAG" val="#wm#"/>
  <p:tag name="KSO_WM_COMBINE_RELATE_SLIDE_ID" val="background20176276_1"/>
  <p:tag name="KSO_WM_TEMPLATE_CATEGORY" val="custom"/>
  <p:tag name="KSO_WM_TEMPLATE_INDEX" val="20176766"/>
  <p:tag name="KSO_WM_SLIDE_ID" val="custom20176766_1"/>
  <p:tag name="KSO_WM_SLIDE_INDEX" val="1"/>
  <p:tag name="KSO_WM_TEMPLATE_SUBCATEGORY" val="0"/>
  <p:tag name="KSO_WM_TEMPLATE_THUMBS_INDEX" val="1、2、4、5、6、12、13、17、24、28、29"/>
  <p:tag name="KSO_WM_SLIDE_SUBTYPE" val="pureTxt"/>
  <p:tag name="KSO_WM_SLIDE_ANIMATION_ID" val="3126320"/>
  <p:tag name="KSO_WM_SLIDE_ANIMATION_TYPE" val="0_8_2"/>
  <p:tag name="KSO_WM_SLIDE_MODEL_TYPE" val="cover"/>
  <p:tag name="KSO_WM_SPECIAL_SOURCE" val="bdnull"/>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21_4*l_h_a*1_2_1"/>
  <p:tag name="KSO_WM_TEMPLATE_CATEGORY" val="custom"/>
  <p:tag name="KSO_WM_TEMPLATE_INDEX" val="20202621"/>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0"/>
  <p:tag name="KSO_WM_DIAGRAM_GROUP_CODE" val="l1-1"/>
  <p:tag name="KSO_WM_UNIT_TYPE" val="l_h_a"/>
  <p:tag name="KSO_WM_UNIT_INDEX" val="1_2_1"/>
  <p:tag name="KSO_WM_UNIT_TEXT_FILL_FORE_SCHEMECOLOR_INDEX" val="13"/>
  <p:tag name="KSO_WM_UNIT_TEXT_FILL_TYPE" val="1"/>
  <p:tag name="KSO_WM_UNIT_USESOURCEFORMAT_APPLY" val="1"/>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21_4*l_h_i*1_2_2"/>
  <p:tag name="KSO_WM_TEMPLATE_CATEGORY" val="custom"/>
  <p:tag name="KSO_WM_TEMPLATE_INDEX" val="20202621"/>
  <p:tag name="KSO_WM_UNIT_LAYERLEVEL" val="1_1_1"/>
  <p:tag name="KSO_WM_TAG_VERSION" val="1.0"/>
  <p:tag name="KSO_WM_BEAUTIFY_FLAG" val="#wm#"/>
  <p:tag name="KSO_WM_DIAGRAM_GROUP_CODE" val="l1-1"/>
  <p:tag name="KSO_WM_UNIT_TYPE" val="l_h_i"/>
  <p:tag name="KSO_WM_UNIT_INDEX" val="1_2_2"/>
  <p:tag name="KSO_WM_UNIT_FILL_FORE_SCHEMECOLOR_INDEX" val="6"/>
  <p:tag name="KSO_WM_UNIT_FILL_TYPE" val="1"/>
  <p:tag name="KSO_WM_UNIT_TEXT_FILL_FORE_SCHEMECOLOR_INDEX" val="14"/>
  <p:tag name="KSO_WM_UNIT_TEXT_FILL_TYPE" val="1"/>
  <p:tag name="KSO_WM_UNIT_USESOURCEFORMAT_APPLY" val="1"/>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21_4*l_h_a*1_2_1"/>
  <p:tag name="KSO_WM_TEMPLATE_CATEGORY" val="custom"/>
  <p:tag name="KSO_WM_TEMPLATE_INDEX" val="20202621"/>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0"/>
  <p:tag name="KSO_WM_DIAGRAM_GROUP_CODE" val="l1-1"/>
  <p:tag name="KSO_WM_UNIT_TYPE" val="l_h_a"/>
  <p:tag name="KSO_WM_UNIT_INDEX" val="1_2_1"/>
  <p:tag name="KSO_WM_UNIT_TEXT_FILL_FORE_SCHEMECOLOR_INDEX" val="13"/>
  <p:tag name="KSO_WM_UNIT_TEXT_FILL_TYPE" val="1"/>
  <p:tag name="KSO_WM_UNIT_USESOURCEFORMAT_APPLY" val="1"/>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21_4*l_h_i*1_2_2"/>
  <p:tag name="KSO_WM_TEMPLATE_CATEGORY" val="custom"/>
  <p:tag name="KSO_WM_TEMPLATE_INDEX" val="20202621"/>
  <p:tag name="KSO_WM_UNIT_LAYERLEVEL" val="1_1_1"/>
  <p:tag name="KSO_WM_TAG_VERSION" val="1.0"/>
  <p:tag name="KSO_WM_BEAUTIFY_FLAG" val="#wm#"/>
  <p:tag name="KSO_WM_DIAGRAM_GROUP_CODE" val="l1-1"/>
  <p:tag name="KSO_WM_UNIT_TYPE" val="l_h_i"/>
  <p:tag name="KSO_WM_UNIT_INDEX" val="1_2_2"/>
  <p:tag name="KSO_WM_UNIT_FILL_FORE_SCHEMECOLOR_INDEX" val="6"/>
  <p:tag name="KSO_WM_UNIT_FILL_TYPE" val="1"/>
  <p:tag name="KSO_WM_UNIT_TEXT_FILL_FORE_SCHEMECOLOR_INDEX" val="14"/>
  <p:tag name="KSO_WM_UNIT_TEXT_FILL_TYPE" val="1"/>
  <p:tag name="KSO_WM_UNIT_USESOURCEFORMAT_APPLY" val="1"/>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21_4*l_h_a*1_1_1"/>
  <p:tag name="KSO_WM_TEMPLATE_CATEGORY" val="custom"/>
  <p:tag name="KSO_WM_TEMPLATE_INDEX" val="20202621"/>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0"/>
  <p:tag name="KSO_WM_DIAGRAM_GROUP_CODE" val="l1-1"/>
  <p:tag name="KSO_WM_UNIT_TYPE" val="l_h_a"/>
  <p:tag name="KSO_WM_UNIT_INDEX" val="1_1_1"/>
  <p:tag name="KSO_WM_UNIT_TEXT_FILL_FORE_SCHEMECOLOR_INDEX" val="13"/>
  <p:tag name="KSO_WM_UNIT_TEXT_FILL_TYPE" val="1"/>
  <p:tag name="KSO_WM_UNIT_USESOURCEFORMAT_APPLY" val="1"/>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21_4*l_h_i*1_1_2"/>
  <p:tag name="KSO_WM_TEMPLATE_CATEGORY" val="custom"/>
  <p:tag name="KSO_WM_TEMPLATE_INDEX" val="20202621"/>
  <p:tag name="KSO_WM_UNIT_LAYERLEVEL" val="1_1_1"/>
  <p:tag name="KSO_WM_TAG_VERSION" val="1.0"/>
  <p:tag name="KSO_WM_BEAUTIFY_FLAG" val="#wm#"/>
  <p:tag name="KSO_WM_DIAGRAM_GROUP_CODE" val="l1-1"/>
  <p:tag name="KSO_WM_UNIT_TYPE" val="l_h_i"/>
  <p:tag name="KSO_WM_UNIT_INDEX" val="1_1_2"/>
  <p:tag name="KSO_WM_UNIT_FILL_FORE_SCHEMECOLOR_INDEX" val="5"/>
  <p:tag name="KSO_WM_UNIT_FILL_TYPE" val="1"/>
  <p:tag name="KSO_WM_UNIT_TEXT_FILL_FORE_SCHEMECOLOR_INDEX" val="14"/>
  <p:tag name="KSO_WM_UNIT_TEXT_FILL_TYPE" val="1"/>
  <p:tag name="KSO_WM_UNIT_USESOURCEFORMAT_APPLY" val="1"/>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21_4*l_h_a*1_1_1"/>
  <p:tag name="KSO_WM_TEMPLATE_CATEGORY" val="custom"/>
  <p:tag name="KSO_WM_TEMPLATE_INDEX" val="20202621"/>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0"/>
  <p:tag name="KSO_WM_DIAGRAM_GROUP_CODE" val="l1-1"/>
  <p:tag name="KSO_WM_UNIT_TYPE" val="l_h_a"/>
  <p:tag name="KSO_WM_UNIT_INDEX" val="1_1_1"/>
  <p:tag name="KSO_WM_UNIT_TEXT_FILL_FORE_SCHEMECOLOR_INDEX" val="13"/>
  <p:tag name="KSO_WM_UNIT_TEXT_FILL_TYPE" val="1"/>
  <p:tag name="KSO_WM_UNIT_USESOURCEFORMAT_APPLY"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21_4*l_h_i*1_1_2"/>
  <p:tag name="KSO_WM_TEMPLATE_CATEGORY" val="custom"/>
  <p:tag name="KSO_WM_TEMPLATE_INDEX" val="20202621"/>
  <p:tag name="KSO_WM_UNIT_LAYERLEVEL" val="1_1_1"/>
  <p:tag name="KSO_WM_TAG_VERSION" val="1.0"/>
  <p:tag name="KSO_WM_BEAUTIFY_FLAG" val="#wm#"/>
  <p:tag name="KSO_WM_DIAGRAM_GROUP_CODE" val="l1-1"/>
  <p:tag name="KSO_WM_UNIT_TYPE" val="l_h_i"/>
  <p:tag name="KSO_WM_UNIT_INDEX" val="1_1_2"/>
  <p:tag name="KSO_WM_UNIT_FILL_FORE_SCHEMECOLOR_INDEX" val="5"/>
  <p:tag name="KSO_WM_UNIT_FILL_TYPE" val="1"/>
  <p:tag name="KSO_WM_UNIT_TEXT_FILL_FORE_SCHEMECOLOR_INDEX" val="14"/>
  <p:tag name="KSO_WM_UNIT_TEXT_FILL_TYPE" val="1"/>
  <p:tag name="KSO_WM_UNIT_USESOURCEFORMAT_APPLY" val="1"/>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21_4*i*2"/>
  <p:tag name="KSO_WM_TEMPLATE_CATEGORY" val="custom"/>
  <p:tag name="KSO_WM_TEMPLATE_INDEX" val="20202621"/>
  <p:tag name="KSO_WM_UNIT_LAYERLEVEL" val="1"/>
  <p:tag name="KSO_WM_TAG_VERSION" val="1.0"/>
  <p:tag name="KSO_WM_BEAUTIFY_FLAG" val="#wm#"/>
  <p:tag name="KSO_WM_DIAGRAM_GROUP_CODE" val="l1-1"/>
  <p:tag name="KSO_WM_UNIT_TYPE" val="i"/>
  <p:tag name="KSO_WM_UNIT_INDEX" val="2"/>
  <p:tag name="KSO_WM_UNIT_FILL_FORE_SCHEMECOLOR_INDEX" val="5"/>
  <p:tag name="KSO_WM_UNIT_FILL_TYPE" val="1"/>
  <p:tag name="KSO_WM_UNIT_USESOURCEFORMAT_APPLY" val="1"/>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21_4*a*1"/>
  <p:tag name="KSO_WM_TEMPLATE_CATEGORY" val="custom"/>
  <p:tag name="KSO_WM_TEMPLATE_INDEX" val="20202621"/>
  <p:tag name="KSO_WM_UNIT_LAYERLEVEL" val="1"/>
  <p:tag name="KSO_WM_TAG_VERSION" val="1.0"/>
  <p:tag name="KSO_WM_BEAUTIFY_FLAG" val="#wm#"/>
  <p:tag name="KSO_WM_UNIT_ISCONTENTSTITLE" val="1"/>
  <p:tag name="KSO_WM_UNIT_PRESET_TEXT" val="目录"/>
  <p:tag name="KSO_WM_UNIT_NOCLEAR" val="0"/>
  <p:tag name="KSO_WM_UNIT_VALUE" val="2"/>
  <p:tag name="KSO_WM_DIAGRAM_GROUP_CODE" val="l1-1"/>
  <p:tag name="KSO_WM_UNIT_TYPE" val="a"/>
  <p:tag name="KSO_WM_UNIT_INDEX" val="1"/>
  <p:tag name="KSO_WM_UNIT_TEXT_FILL_FORE_SCHEMECOLOR_INDEX" val="10"/>
  <p:tag name="KSO_WM_UNIT_TEXT_FILL_TYPE" val="1"/>
  <p:tag name="KSO_WM_UNIT_USESOURCEFORMAT_APPLY" val="1"/>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21_4*i*3"/>
  <p:tag name="KSO_WM_TEMPLATE_CATEGORY" val="custom"/>
  <p:tag name="KSO_WM_TEMPLATE_INDEX" val="20202621"/>
  <p:tag name="KSO_WM_UNIT_LAYERLEVEL" val="1"/>
  <p:tag name="KSO_WM_TAG_VERSION" val="1.0"/>
  <p:tag name="KSO_WM_BEAUTIFY_FLAG" val="#wm#"/>
  <p:tag name="KSO_WM_DIAGRAM_GROUP_CODE" val="l1-1"/>
  <p:tag name="KSO_WM_UNIT_TYPE" val="i"/>
  <p:tag name="KSO_WM_UNIT_INDEX" val="3"/>
  <p:tag name="KSO_WM_UNIT_LINE_FORE_SCHEMECOLOR_INDEX" val="5"/>
  <p:tag name="KSO_WM_UNIT_LINE_FILL_TYPE" val="2"/>
  <p:tag name="KSO_WM_UNIT_USESOURCEFORMAT_APPLY" val="1"/>
</p:tagLst>
</file>

<file path=ppt/tags/tag424.xml><?xml version="1.0" encoding="utf-8"?>
<p:tagLst xmlns:p="http://schemas.openxmlformats.org/presentationml/2006/main">
  <p:tag name="KSO_WM_TAG_VERSION" val="1.0"/>
  <p:tag name="KSO_WM_SLIDE_ITEM_CNT" val="4"/>
  <p:tag name="KSO_WM_SLIDE_LAYOUT" val="a_l"/>
  <p:tag name="KSO_WM_SLIDE_LAYOUT_CNT" val="1_1"/>
  <p:tag name="KSO_WM_SLIDE_TYPE" val="contents"/>
  <p:tag name="KSO_WM_BEAUTIFY_FLAG" val="#wm#"/>
  <p:tag name="KSO_WM_COMBINE_RELATE_SLIDE_ID" val="diagram20170795_4"/>
  <p:tag name="KSO_WM_TEMPLATE_CATEGORY" val="custom"/>
  <p:tag name="KSO_WM_TEMPLATE_INDEX" val="20176766"/>
  <p:tag name="KSO_WM_SLIDE_ID" val="custom20176766_8"/>
  <p:tag name="KSO_WM_SLIDE_INDEX" val="8"/>
  <p:tag name="KSO_WM_DIAGRAM_GROUP_CODE" val="l1-1"/>
  <p:tag name="KSO_WM_TEMPLATE_SUBCATEGORY" val="0"/>
  <p:tag name="KSO_WM_SLIDE_SUBTYPE" val="diag"/>
  <p:tag name="KSO_WM_SLIDE_DIAGTYPE" val="l"/>
  <p:tag name="KSO_WM_SPECIAL_SOURCE" val="bdnull"/>
</p:tagLst>
</file>

<file path=ppt/tags/tag425.xml><?xml version="1.0" encoding="utf-8"?>
<p:tagLst xmlns:p="http://schemas.openxmlformats.org/presentationml/2006/main">
  <p:tag name="KSO_WM_UNIT_TEXT_PART_ID_V2" val="a-2-2"/>
  <p:tag name="KSO_WM_UNIT_ISCONTENTSTITLE" val="0"/>
  <p:tag name="KSO_WM_UNIT_PRESET_TEXT" val="单击此处&#13;添加大标题内容"/>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194701_1*a*1"/>
  <p:tag name="KSO_WM_TEMPLATE_CATEGORY" val="diagram"/>
  <p:tag name="KSO_WM_TEMPLATE_INDEX" val="20194701"/>
  <p:tag name="KSO_WM_UNIT_LAYERLEVEL" val="1"/>
  <p:tag name="KSO_WM_TAG_VERSION" val="1.0"/>
  <p:tag name="KSO_WM_BEAUTIFY_FLAG" val="#wm#"/>
  <p:tag name="KSO_WM_UNIT_COLOR_SCHEME_SHAPE_ID" val="3"/>
  <p:tag name="KSO_WM_UNIT_COLOR_SCHEME_PARENT_PAGE" val="0_1"/>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01_1*i*1"/>
  <p:tag name="KSO_WM_TEMPLATE_CATEGORY" val="diagram"/>
  <p:tag name="KSO_WM_TEMPLATE_INDEX" val="20194701"/>
  <p:tag name="KSO_WM_UNIT_LAYERLEVEL" val="1"/>
  <p:tag name="KSO_WM_TAG_VERSION" val="1.0"/>
  <p:tag name="KSO_WM_BEAUTIFY_FLAG" val="#wm#"/>
  <p:tag name="KSO_WM_UNIT_COLOR_SCHEME_SHAPE_ID" val="4"/>
  <p:tag name="KSO_WM_UNIT_COLOR_SCHEME_PARENT_PAGE" val="0_1"/>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01_1*i*2"/>
  <p:tag name="KSO_WM_TEMPLATE_CATEGORY" val="diagram"/>
  <p:tag name="KSO_WM_TEMPLATE_INDEX" val="20194701"/>
  <p:tag name="KSO_WM_UNIT_LAYERLEVEL" val="1"/>
  <p:tag name="KSO_WM_TAG_VERSION" val="1.0"/>
  <p:tag name="KSO_WM_BEAUTIFY_FLAG" val="#wm#"/>
  <p:tag name="KSO_WM_UNIT_COLOR_SCHEME_SHAPE_ID" val="5"/>
  <p:tag name="KSO_WM_UNIT_COLOR_SCHEME_PARENT_PAGE" val="0_1"/>
</p:tagLst>
</file>

<file path=ppt/tags/tag428.xml><?xml version="1.0" encoding="utf-8"?>
<p:tagLst xmlns:p="http://schemas.openxmlformats.org/presentationml/2006/main">
  <p:tag name="KSO_WM_UNIT_TEXT_PART_ID_V2" val="d-1-2"/>
  <p:tag name="KSO_WM_UNIT_PRESET_TEXT" val="单击此处添加小标题&#13;点击此处添加正文。&#13;请尽可能言简意赅。&#13;单击此处添加小标题&#13;点击此处添加正文。&#13;请尽可能言简意赅。&#13;单击此处添加小标题&#13;为了演示的良好效。&#13;请尽可能言简意赅。&#13;的阐述您的观点。"/>
  <p:tag name="KSO_WM_UNIT_NOCLEAR" val="1"/>
  <p:tag name="KSO_WM_UNIT_VALUE" val="143"/>
  <p:tag name="KSO_WM_UNIT_HIGHLIGHT" val="0"/>
  <p:tag name="KSO_WM_UNIT_COMPATIBLE" val="0"/>
  <p:tag name="KSO_WM_UNIT_DIAGRAM_ISNUMVISUAL" val="0"/>
  <p:tag name="KSO_WM_UNIT_DIAGRAM_ISREFERUNIT" val="0"/>
  <p:tag name="KSO_WM_UNIT_TYPE" val="f"/>
  <p:tag name="KSO_WM_UNIT_INDEX" val="1"/>
  <p:tag name="KSO_WM_UNIT_ID" val="diagram20194701_1*f*1"/>
  <p:tag name="KSO_WM_TEMPLATE_CATEGORY" val="diagram"/>
  <p:tag name="KSO_WM_TEMPLATE_INDEX" val="20194701"/>
  <p:tag name="KSO_WM_UNIT_LAYERLEVEL" val="1"/>
  <p:tag name="KSO_WM_TAG_VERSION" val="1.0"/>
  <p:tag name="KSO_WM_BEAUTIFY_FLAG" val="#wm#"/>
  <p:tag name="KSO_WM_UNIT_COLOR_SCHEME_SHAPE_ID" val="2"/>
  <p:tag name="KSO_WM_UNIT_COLOR_SCHEME_PARENT_PAGE" val="0_1"/>
</p:tagLst>
</file>

<file path=ppt/tags/tag429.xml><?xml version="1.0" encoding="utf-8"?>
<p:tagLst xmlns:p="http://schemas.openxmlformats.org/presentationml/2006/main">
  <p:tag name="KSO_WM_SLIDE_ID" val="diagram20194701_1"/>
  <p:tag name="KSO_WM_SLIDE_ITEM_CNT" val="0"/>
  <p:tag name="KSO_WM_SLIDE_INDEX" val="1"/>
  <p:tag name="KSO_WM_TAG_VERSION" val="1.0"/>
  <p:tag name="KSO_WM_BEAUTIFY_FLAG" val="#wm#"/>
  <p:tag name="KSO_WM_TEMPLATE_CATEGORY" val="diagram"/>
  <p:tag name="KSO_WM_TEMPLATE_INDEX" val="20194701"/>
  <p:tag name="KSO_WM_SLIDE_LAYOUT" val="a_f"/>
  <p:tag name="KSO_WM_SLIDE_LAYOUT_CNT" val="1_1"/>
  <p:tag name="KSO_WM_SLIDE_TYPE" val="text"/>
  <p:tag name="KSO_WM_SLIDE_SUBTYPE" val="pureTxt"/>
  <p:tag name="KSO_WM_SLIDE_SIZE" val="900*540"/>
  <p:tag name="KSO_WM_SLIDE_POSITION" val="59*0"/>
  <p:tag name="KSO_WM_SLIDE_COLORSCHEME_VERSION" val="3.2"/>
  <p:tag name="KSO_WM_TEMPLATE_SUBCATEGORY" val="0"/>
  <p:tag name="KSO_WM_SPECIAL_SOURCE" val="bdnull"/>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430.xml><?xml version="1.0" encoding="utf-8"?>
<p:tagLst xmlns:p="http://schemas.openxmlformats.org/presentationml/2006/main">
  <p:tag name="KSO_WM_UNIT_TEXT_PART_ID_V2" val="a-2-2"/>
  <p:tag name="KSO_WM_UNIT_ISCONTENTSTITLE" val="0"/>
  <p:tag name="KSO_WM_UNIT_PRESET_TEXT" val="单击此处&#13;添加大标题内容"/>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194701_1*a*1"/>
  <p:tag name="KSO_WM_TEMPLATE_CATEGORY" val="diagram"/>
  <p:tag name="KSO_WM_TEMPLATE_INDEX" val="20194701"/>
  <p:tag name="KSO_WM_UNIT_LAYERLEVEL" val="1"/>
  <p:tag name="KSO_WM_TAG_VERSION" val="1.0"/>
  <p:tag name="KSO_WM_BEAUTIFY_FLAG" val="#wm#"/>
  <p:tag name="KSO_WM_UNIT_COLOR_SCHEME_SHAPE_ID" val="3"/>
  <p:tag name="KSO_WM_UNIT_COLOR_SCHEME_PARENT_PAGE" val="0_1"/>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01_1*i*1"/>
  <p:tag name="KSO_WM_TEMPLATE_CATEGORY" val="diagram"/>
  <p:tag name="KSO_WM_TEMPLATE_INDEX" val="20194701"/>
  <p:tag name="KSO_WM_UNIT_LAYERLEVEL" val="1"/>
  <p:tag name="KSO_WM_TAG_VERSION" val="1.0"/>
  <p:tag name="KSO_WM_BEAUTIFY_FLAG" val="#wm#"/>
  <p:tag name="KSO_WM_UNIT_COLOR_SCHEME_SHAPE_ID" val="4"/>
  <p:tag name="KSO_WM_UNIT_COLOR_SCHEME_PARENT_PAGE" val="0_1"/>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01_1*i*2"/>
  <p:tag name="KSO_WM_TEMPLATE_CATEGORY" val="diagram"/>
  <p:tag name="KSO_WM_TEMPLATE_INDEX" val="20194701"/>
  <p:tag name="KSO_WM_UNIT_LAYERLEVEL" val="1"/>
  <p:tag name="KSO_WM_TAG_VERSION" val="1.0"/>
  <p:tag name="KSO_WM_BEAUTIFY_FLAG" val="#wm#"/>
  <p:tag name="KSO_WM_UNIT_COLOR_SCHEME_SHAPE_ID" val="5"/>
  <p:tag name="KSO_WM_UNIT_COLOR_SCHEME_PARENT_PAGE" val="0_1"/>
</p:tagLst>
</file>

<file path=ppt/tags/tag433.xml><?xml version="1.0" encoding="utf-8"?>
<p:tagLst xmlns:p="http://schemas.openxmlformats.org/presentationml/2006/main">
  <p:tag name="KSO_WM_UNIT_TEXT_PART_ID_V2" val="d-1-2"/>
  <p:tag name="KSO_WM_UNIT_PRESET_TEXT" val="单击此处添加小标题&#13;点击此处添加正文。&#13;请尽可能言简意赅。&#13;单击此处添加小标题&#13;点击此处添加正文。&#13;请尽可能言简意赅。&#13;单击此处添加小标题&#13;为了演示的良好效。&#13;请尽可能言简意赅。&#13;的阐述您的观点。"/>
  <p:tag name="KSO_WM_UNIT_NOCLEAR" val="1"/>
  <p:tag name="KSO_WM_UNIT_VALUE" val="143"/>
  <p:tag name="KSO_WM_UNIT_HIGHLIGHT" val="0"/>
  <p:tag name="KSO_WM_UNIT_COMPATIBLE" val="0"/>
  <p:tag name="KSO_WM_UNIT_DIAGRAM_ISNUMVISUAL" val="0"/>
  <p:tag name="KSO_WM_UNIT_DIAGRAM_ISREFERUNIT" val="0"/>
  <p:tag name="KSO_WM_UNIT_TYPE" val="f"/>
  <p:tag name="KSO_WM_UNIT_INDEX" val="1"/>
  <p:tag name="KSO_WM_UNIT_ID" val="diagram20194701_1*f*1"/>
  <p:tag name="KSO_WM_TEMPLATE_CATEGORY" val="diagram"/>
  <p:tag name="KSO_WM_TEMPLATE_INDEX" val="20194701"/>
  <p:tag name="KSO_WM_UNIT_LAYERLEVEL" val="1"/>
  <p:tag name="KSO_WM_TAG_VERSION" val="1.0"/>
  <p:tag name="KSO_WM_BEAUTIFY_FLAG" val="#wm#"/>
  <p:tag name="KSO_WM_UNIT_COLOR_SCHEME_SHAPE_ID" val="2"/>
  <p:tag name="KSO_WM_UNIT_COLOR_SCHEME_PARENT_PAGE" val="0_1"/>
</p:tagLst>
</file>

<file path=ppt/tags/tag434.xml><?xml version="1.0" encoding="utf-8"?>
<p:tagLst xmlns:p="http://schemas.openxmlformats.org/presentationml/2006/main">
  <p:tag name="KSO_WM_UNIT_TEXT_PART_ID_V2" val="d-1-2"/>
  <p:tag name="KSO_WM_UNIT_PRESET_TEXT" val="单击此处添加小标题&#13;点击此处添加正文。&#13;请尽可能言简意赅。&#13;单击此处添加小标题&#13;点击此处添加正文。&#13;请尽可能言简意赅。&#13;单击此处添加小标题&#13;为了演示的良好效。&#13;请尽可能言简意赅。&#13;的阐述您的观点。"/>
  <p:tag name="KSO_WM_UNIT_NOCLEAR" val="1"/>
  <p:tag name="KSO_WM_UNIT_VALUE" val="143"/>
  <p:tag name="KSO_WM_UNIT_HIGHLIGHT" val="0"/>
  <p:tag name="KSO_WM_UNIT_COMPATIBLE" val="0"/>
  <p:tag name="KSO_WM_UNIT_DIAGRAM_ISNUMVISUAL" val="0"/>
  <p:tag name="KSO_WM_UNIT_DIAGRAM_ISREFERUNIT" val="0"/>
  <p:tag name="KSO_WM_UNIT_TYPE" val="f"/>
  <p:tag name="KSO_WM_UNIT_INDEX" val="1"/>
  <p:tag name="KSO_WM_UNIT_ID" val="diagram20194701_1*f*1"/>
  <p:tag name="KSO_WM_TEMPLATE_CATEGORY" val="diagram"/>
  <p:tag name="KSO_WM_TEMPLATE_INDEX" val="20194701"/>
  <p:tag name="KSO_WM_UNIT_LAYERLEVEL" val="1"/>
  <p:tag name="KSO_WM_TAG_VERSION" val="1.0"/>
  <p:tag name="KSO_WM_BEAUTIFY_FLAG" val="#wm#"/>
  <p:tag name="KSO_WM_UNIT_COLOR_SCHEME_SHAPE_ID" val="2"/>
  <p:tag name="KSO_WM_UNIT_COLOR_SCHEME_PARENT_PAGE" val="0_1"/>
</p:tagLst>
</file>

<file path=ppt/tags/tag435.xml><?xml version="1.0" encoding="utf-8"?>
<p:tagLst xmlns:p="http://schemas.openxmlformats.org/presentationml/2006/main">
  <p:tag name="KSO_WM_SLIDE_ID" val="diagram20194701_1"/>
  <p:tag name="KSO_WM_SLIDE_ITEM_CNT" val="0"/>
  <p:tag name="KSO_WM_SLIDE_INDEX" val="1"/>
  <p:tag name="KSO_WM_TAG_VERSION" val="1.0"/>
  <p:tag name="KSO_WM_BEAUTIFY_FLAG" val="#wm#"/>
  <p:tag name="KSO_WM_TEMPLATE_CATEGORY" val="diagram"/>
  <p:tag name="KSO_WM_TEMPLATE_INDEX" val="20194701"/>
  <p:tag name="KSO_WM_SLIDE_LAYOUT" val="a_f"/>
  <p:tag name="KSO_WM_SLIDE_LAYOUT_CNT" val="1_1"/>
  <p:tag name="KSO_WM_SLIDE_TYPE" val="text"/>
  <p:tag name="KSO_WM_SLIDE_SUBTYPE" val="pureTxt"/>
  <p:tag name="KSO_WM_SLIDE_SIZE" val="900*540"/>
  <p:tag name="KSO_WM_SLIDE_POSITION" val="59*0"/>
  <p:tag name="KSO_WM_SLIDE_COLORSCHEME_VERSION" val="3.2"/>
  <p:tag name="KSO_WM_TEMPLATE_SUBCATEGORY" val="0"/>
  <p:tag name="KSO_WM_SPECIAL_SOURCE" val="bdnull"/>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01_1*i*1"/>
  <p:tag name="KSO_WM_TEMPLATE_CATEGORY" val="diagram"/>
  <p:tag name="KSO_WM_TEMPLATE_INDEX" val="20194701"/>
  <p:tag name="KSO_WM_UNIT_LAYERLEVEL" val="1"/>
  <p:tag name="KSO_WM_TAG_VERSION" val="1.0"/>
  <p:tag name="KSO_WM_BEAUTIFY_FLAG" val="#wm#"/>
  <p:tag name="KSO_WM_UNIT_COLOR_SCHEME_SHAPE_ID" val="4"/>
  <p:tag name="KSO_WM_UNIT_COLOR_SCHEME_PARENT_PAGE" val="0_1"/>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01_1*i*2"/>
  <p:tag name="KSO_WM_TEMPLATE_CATEGORY" val="diagram"/>
  <p:tag name="KSO_WM_TEMPLATE_INDEX" val="20194701"/>
  <p:tag name="KSO_WM_UNIT_LAYERLEVEL" val="1"/>
  <p:tag name="KSO_WM_TAG_VERSION" val="1.0"/>
  <p:tag name="KSO_WM_BEAUTIFY_FLAG" val="#wm#"/>
  <p:tag name="KSO_WM_UNIT_COLOR_SCHEME_SHAPE_ID" val="5"/>
  <p:tag name="KSO_WM_UNIT_COLOR_SCHEME_PARENT_PAGE" val="0_1"/>
</p:tagLst>
</file>

<file path=ppt/tags/tag438.xml><?xml version="1.0" encoding="utf-8"?>
<p:tagLst xmlns:p="http://schemas.openxmlformats.org/presentationml/2006/main">
  <p:tag name="KSO_WM_UNIT_TEXT_PART_ID_V2" val="d-1-2"/>
  <p:tag name="KSO_WM_UNIT_PRESET_TEXT" val="单击此处添加小标题&#13;点击此处添加正文。&#13;请尽可能言简意赅。&#13;单击此处添加小标题&#13;点击此处添加正文。&#13;请尽可能言简意赅。&#13;单击此处添加小标题&#13;为了演示的良好效。&#13;请尽可能言简意赅。&#13;的阐述您的观点。"/>
  <p:tag name="KSO_WM_UNIT_NOCLEAR" val="1"/>
  <p:tag name="KSO_WM_UNIT_VALUE" val="143"/>
  <p:tag name="KSO_WM_UNIT_HIGHLIGHT" val="0"/>
  <p:tag name="KSO_WM_UNIT_COMPATIBLE" val="0"/>
  <p:tag name="KSO_WM_UNIT_DIAGRAM_ISNUMVISUAL" val="0"/>
  <p:tag name="KSO_WM_UNIT_DIAGRAM_ISREFERUNIT" val="0"/>
  <p:tag name="KSO_WM_UNIT_TYPE" val="f"/>
  <p:tag name="KSO_WM_UNIT_INDEX" val="1"/>
  <p:tag name="KSO_WM_UNIT_ID" val="diagram20194701_1*f*1"/>
  <p:tag name="KSO_WM_TEMPLATE_CATEGORY" val="diagram"/>
  <p:tag name="KSO_WM_TEMPLATE_INDEX" val="20194701"/>
  <p:tag name="KSO_WM_UNIT_LAYERLEVEL" val="1"/>
  <p:tag name="KSO_WM_TAG_VERSION" val="1.0"/>
  <p:tag name="KSO_WM_BEAUTIFY_FLAG" val="#wm#"/>
  <p:tag name="KSO_WM_UNIT_COLOR_SCHEME_SHAPE_ID" val="2"/>
  <p:tag name="KSO_WM_UNIT_COLOR_SCHEME_PARENT_PAGE" val="0_1"/>
</p:tagLst>
</file>

<file path=ppt/tags/tag439.xml><?xml version="1.0" encoding="utf-8"?>
<p:tagLst xmlns:p="http://schemas.openxmlformats.org/presentationml/2006/main">
  <p:tag name="KSO_WM_SLIDE_ID" val="diagram20194701_1"/>
  <p:tag name="KSO_WM_SLIDE_ITEM_CNT" val="0"/>
  <p:tag name="KSO_WM_SLIDE_INDEX" val="1"/>
  <p:tag name="KSO_WM_TAG_VERSION" val="1.0"/>
  <p:tag name="KSO_WM_BEAUTIFY_FLAG" val="#wm#"/>
  <p:tag name="KSO_WM_TEMPLATE_CATEGORY" val="diagram"/>
  <p:tag name="KSO_WM_TEMPLATE_INDEX" val="20194701"/>
  <p:tag name="KSO_WM_SLIDE_LAYOUT" val="a_f"/>
  <p:tag name="KSO_WM_SLIDE_LAYOUT_CNT" val="1_1"/>
  <p:tag name="KSO_WM_SLIDE_TYPE" val="text"/>
  <p:tag name="KSO_WM_SLIDE_SUBTYPE" val="pureTxt"/>
  <p:tag name="KSO_WM_SLIDE_SIZE" val="900*540"/>
  <p:tag name="KSO_WM_SLIDE_POSITION" val="59*0"/>
  <p:tag name="KSO_WM_SLIDE_COLORSCHEME_VERSION" val="3.2"/>
  <p:tag name="KSO_WM_TEMPLATE_SUBCATEGORY" val="0"/>
  <p:tag name="KSO_WM_SPECIAL_SOURCE" val="bdnull"/>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0.xml><?xml version="1.0" encoding="utf-8"?>
<p:tagLst xmlns:p="http://schemas.openxmlformats.org/presentationml/2006/main">
  <p:tag name="KSO_WM_TAG_VERSION" val="1.0"/>
  <p:tag name="KSO_WM_SLIDE_ITEM_CNT" val="0"/>
  <p:tag name="KSO_WM_SLIDE_LAYOUT" val="a_b"/>
  <p:tag name="KSO_WM_SLIDE_LAYOUT_CNT" val="1_1"/>
  <p:tag name="KSO_WM_SLIDE_TYPE" val="sectionTitle"/>
  <p:tag name="KSO_WM_BEAUTIFY_FLAG" val="#wm#"/>
  <p:tag name="KSO_WM_COMBINE_RELATE_SLIDE_ID" val="background20176276_6"/>
  <p:tag name="KSO_WM_TEMPLATE_CATEGORY" val="custom"/>
  <p:tag name="KSO_WM_TEMPLATE_INDEX" val="20176766"/>
  <p:tag name="KSO_WM_SLIDE_ID" val="custom20176766_11"/>
  <p:tag name="KSO_WM_SLIDE_INDEX" val="11"/>
  <p:tag name="KSO_WM_TEMPLATE_SUBCATEGORY" val="0"/>
  <p:tag name="KSO_WM_SLIDE_SUBTYPE" val="pureTxt"/>
  <p:tag name="KSO_WM_SLIDE_ANIMATION_ID" val="3127450"/>
  <p:tag name="KSO_WM_SLIDE_ANIMATION_TYPE" val="0_9_1"/>
  <p:tag name="KSO_WM_SPECIAL_SOURCE" val="bdnull"/>
</p:tagLst>
</file>

<file path=ppt/tags/tag441.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442.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443.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444.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445.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446.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447.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448.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449.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0.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451.xml><?xml version="1.0" encoding="utf-8"?>
<p:tagLst xmlns:p="http://schemas.openxmlformats.org/presentationml/2006/main">
  <p:tag name="REFSHAPE" val="159930420"/>
</p:tagLst>
</file>

<file path=ppt/tags/tag452.xml><?xml version="1.0" encoding="utf-8"?>
<p:tagLst xmlns:p="http://schemas.openxmlformats.org/presentationml/2006/main">
  <p:tag name="REFSHAPE" val="159934500"/>
</p:tagLst>
</file>

<file path=ppt/tags/tag453.xml><?xml version="1.0" encoding="utf-8"?>
<p:tagLst xmlns:p="http://schemas.openxmlformats.org/presentationml/2006/main">
  <p:tag name="REFSHAPE" val="159933276"/>
</p:tagLst>
</file>

<file path=ppt/tags/tag454.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455.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456.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457.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458.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459.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0.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461.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462.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463.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464.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465.xml><?xml version="1.0" encoding="utf-8"?>
<p:tagLst xmlns:p="http://schemas.openxmlformats.org/presentationml/2006/main">
  <p:tag name="REFSHAPE" val="159930420"/>
</p:tagLst>
</file>

<file path=ppt/tags/tag466.xml><?xml version="1.0" encoding="utf-8"?>
<p:tagLst xmlns:p="http://schemas.openxmlformats.org/presentationml/2006/main">
  <p:tag name="REFSHAPE" val="159934500"/>
</p:tagLst>
</file>

<file path=ppt/tags/tag467.xml><?xml version="1.0" encoding="utf-8"?>
<p:tagLst xmlns:p="http://schemas.openxmlformats.org/presentationml/2006/main">
  <p:tag name="REFSHAPE" val="159933276"/>
</p:tagLst>
</file>

<file path=ppt/tags/tag468.xml><?xml version="1.0" encoding="utf-8"?>
<p:tagLst xmlns:p="http://schemas.openxmlformats.org/presentationml/2006/main">
  <p:tag name="KSO_WM_UNIT_COLOR_SCHEME_SHAPE_ID" val="3"/>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1985_3*m_h_i*1_1_1"/>
  <p:tag name="KSO_WM_TEMPLATE_CATEGORY" val="diagram"/>
  <p:tag name="KSO_WM_TEMPLATE_INDEX" val="201919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469.xml><?xml version="1.0" encoding="utf-8"?>
<p:tagLst xmlns:p="http://schemas.openxmlformats.org/presentationml/2006/main">
  <p:tag name="KSO_WM_UNIT_COLOR_SCHEME_SHAPE_ID" val="2"/>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1985_3*m_h_i*1_1_2"/>
  <p:tag name="KSO_WM_TEMPLATE_CATEGORY" val="diagram"/>
  <p:tag name="KSO_WM_TEMPLATE_INDEX" val="2019198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0.xml><?xml version="1.0" encoding="utf-8"?>
<p:tagLst xmlns:p="http://schemas.openxmlformats.org/presentationml/2006/main">
  <p:tag name="KSO_WM_UNIT_COLOR_SCHEME_SHAPE_ID" val="29"/>
  <p:tag name="KSO_WM_UNIT_COLOR_SCHEME_PARENT_PAGE" val="0_3"/>
  <p:tag name="KSO_WM_UNIT_ISCONTENTSTITLE" val="0"/>
  <p:tag name="KSO_WM_UNIT_PRESET_TEXT" val="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91985_3*m_h_a*1_1_1"/>
  <p:tag name="KSO_WM_TEMPLATE_CATEGORY" val="diagram"/>
  <p:tag name="KSO_WM_TEMPLATE_INDEX" val="2019198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1"/>
</p:tagLst>
</file>

<file path=ppt/tags/tag471.xml><?xml version="1.0" encoding="utf-8"?>
<p:tagLst xmlns:p="http://schemas.openxmlformats.org/presentationml/2006/main">
  <p:tag name="KSO_WM_UNIT_COLOR_SCHEME_SHAPE_ID" val="46"/>
  <p:tag name="KSO_WM_UNIT_COLOR_SCHEME_PARENT_PAGE" val="0_3"/>
  <p:tag name="KSO_WM_UNIT_DECOLORIZATION"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1985_3*m_h_i*1_1_3"/>
  <p:tag name="KSO_WM_TEMPLATE_CATEGORY" val="diagram"/>
  <p:tag name="KSO_WM_TEMPLATE_INDEX" val="20191985"/>
  <p:tag name="KSO_WM_UNIT_LAYERLEVEL" val="1_1_1"/>
  <p:tag name="KSO_WM_TAG_VERSION" val="1.0"/>
  <p:tag name="KSO_WM_BEAUTIFY_FLAG" val="#wm#"/>
  <p:tag name="KSO_WM_UNIT_LINE_FORE_SCHEMECOLOR_INDEX" val="14"/>
  <p:tag name="KSO_WM_UNIT_LINE_FILL_TYPE" val="2"/>
  <p:tag name="KSO_WM_UNIT_USESOURCEFORMAT_APPLY" val="1"/>
  <p:tag name="KSO_WM_UNIT_DIAGRAM_SCHEMECOLOR_ID" val="1"/>
</p:tagLst>
</file>

<file path=ppt/tags/tag472.xml><?xml version="1.0" encoding="utf-8"?>
<p:tagLst xmlns:p="http://schemas.openxmlformats.org/presentationml/2006/main">
  <p:tag name="KSO_WM_UNIT_COLOR_SCHEME_SHAPE_ID" val="4"/>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191985_3*m_h_i*1_1_4"/>
  <p:tag name="KSO_WM_TEMPLATE_CATEGORY" val="diagram"/>
  <p:tag name="KSO_WM_TEMPLATE_INDEX" val="20191985"/>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473.xml><?xml version="1.0" encoding="utf-8"?>
<p:tagLst xmlns:p="http://schemas.openxmlformats.org/presentationml/2006/main">
  <p:tag name="KSO_WM_UNIT_COLOR_SCHEME_SHAPE_ID" val="5"/>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191985_3*m_h_i*1_1_5"/>
  <p:tag name="KSO_WM_TEMPLATE_CATEGORY" val="diagram"/>
  <p:tag name="KSO_WM_TEMPLATE_INDEX" val="201919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474.xml><?xml version="1.0" encoding="utf-8"?>
<p:tagLst xmlns:p="http://schemas.openxmlformats.org/presentationml/2006/main">
  <p:tag name="KSO_WM_UNIT_COLOR_SCHEME_SHAPE_ID" val="46"/>
  <p:tag name="KSO_WM_UNIT_COLOR_SCHEME_PARENT_PAGE" val="0_3"/>
  <p:tag name="KSO_WM_UNIT_DECOLORIZATION"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1985_3*m_h_i*1_1_3"/>
  <p:tag name="KSO_WM_TEMPLATE_CATEGORY" val="diagram"/>
  <p:tag name="KSO_WM_TEMPLATE_INDEX" val="20191985"/>
  <p:tag name="KSO_WM_UNIT_LAYERLEVEL" val="1_1_1"/>
  <p:tag name="KSO_WM_TAG_VERSION" val="1.0"/>
  <p:tag name="KSO_WM_BEAUTIFY_FLAG" val="#wm#"/>
  <p:tag name="KSO_WM_UNIT_LINE_FORE_SCHEMECOLOR_INDEX" val="14"/>
  <p:tag name="KSO_WM_UNIT_LINE_FILL_TYPE" val="2"/>
  <p:tag name="KSO_WM_UNIT_USESOURCEFORMAT_APPLY" val="1"/>
  <p:tag name="KSO_WM_UNIT_DIAGRAM_SCHEMECOLOR_ID" val="1"/>
</p:tagLst>
</file>

<file path=ppt/tags/tag475.xml><?xml version="1.0" encoding="utf-8"?>
<p:tagLst xmlns:p="http://schemas.openxmlformats.org/presentationml/2006/main">
  <p:tag name="KSO_WM_UNIT_COLOR_SCHEME_SHAPE_ID" val="7"/>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1985_3*m_h_i*1_2_1"/>
  <p:tag name="KSO_WM_TEMPLATE_CATEGORY" val="diagram"/>
  <p:tag name="KSO_WM_TEMPLATE_INDEX" val="201919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476.xml><?xml version="1.0" encoding="utf-8"?>
<p:tagLst xmlns:p="http://schemas.openxmlformats.org/presentationml/2006/main">
  <p:tag name="KSO_WM_UNIT_COLOR_SCHEME_SHAPE_ID" val="6"/>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1985_3*m_h_i*1_2_2"/>
  <p:tag name="KSO_WM_TEMPLATE_CATEGORY" val="diagram"/>
  <p:tag name="KSO_WM_TEMPLATE_INDEX" val="2019198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1"/>
</p:tagLst>
</file>

<file path=ppt/tags/tag477.xml><?xml version="1.0" encoding="utf-8"?>
<p:tagLst xmlns:p="http://schemas.openxmlformats.org/presentationml/2006/main">
  <p:tag name="KSO_WM_UNIT_COLOR_SCHEME_SHAPE_ID" val="32"/>
  <p:tag name="KSO_WM_UNIT_COLOR_SCHEME_PARENT_PAGE" val="0_3"/>
  <p:tag name="KSO_WM_UNIT_ISCONTENTSTITLE" val="0"/>
  <p:tag name="KSO_WM_UNIT_PRESET_TEXT" val="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91985_3*m_h_a*1_2_1"/>
  <p:tag name="KSO_WM_TEMPLATE_CATEGORY" val="diagram"/>
  <p:tag name="KSO_WM_TEMPLATE_INDEX" val="2019198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1"/>
</p:tagLst>
</file>

<file path=ppt/tags/tag478.xml><?xml version="1.0" encoding="utf-8"?>
<p:tagLst xmlns:p="http://schemas.openxmlformats.org/presentationml/2006/main">
  <p:tag name="KSO_WM_UNIT_COLOR_SCHEME_SHAPE_ID" val="47"/>
  <p:tag name="KSO_WM_UNIT_COLOR_SCHEME_PARENT_PAGE" val="0_3"/>
  <p:tag name="KSO_WM_UNIT_DECOLORIZATION"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1985_3*m_h_i*1_2_3"/>
  <p:tag name="KSO_WM_TEMPLATE_CATEGORY" val="diagram"/>
  <p:tag name="KSO_WM_TEMPLATE_INDEX" val="20191985"/>
  <p:tag name="KSO_WM_UNIT_LAYERLEVEL" val="1_1_1"/>
  <p:tag name="KSO_WM_TAG_VERSION" val="1.0"/>
  <p:tag name="KSO_WM_BEAUTIFY_FLAG" val="#wm#"/>
  <p:tag name="KSO_WM_UNIT_LINE_FORE_SCHEMECOLOR_INDEX" val="14"/>
  <p:tag name="KSO_WM_UNIT_LINE_FILL_TYPE" val="2"/>
  <p:tag name="KSO_WM_UNIT_USESOURCEFORMAT_APPLY" val="1"/>
  <p:tag name="KSO_WM_UNIT_DIAGRAM_SCHEMECOLOR_ID" val="1"/>
</p:tagLst>
</file>

<file path=ppt/tags/tag479.xml><?xml version="1.0" encoding="utf-8"?>
<p:tagLst xmlns:p="http://schemas.openxmlformats.org/presentationml/2006/main">
  <p:tag name="KSO_WM_UNIT_COLOR_SCHEME_SHAPE_ID" val="8"/>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191985_3*m_h_i*1_2_4"/>
  <p:tag name="KSO_WM_TEMPLATE_CATEGORY" val="diagram"/>
  <p:tag name="KSO_WM_TEMPLATE_INDEX" val="20191985"/>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0.xml><?xml version="1.0" encoding="utf-8"?>
<p:tagLst xmlns:p="http://schemas.openxmlformats.org/presentationml/2006/main">
  <p:tag name="KSO_WM_UNIT_COLOR_SCHEME_SHAPE_ID" val="9"/>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191985_3*m_h_i*1_2_5"/>
  <p:tag name="KSO_WM_TEMPLATE_CATEGORY" val="diagram"/>
  <p:tag name="KSO_WM_TEMPLATE_INDEX" val="201919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481.xml><?xml version="1.0" encoding="utf-8"?>
<p:tagLst xmlns:p="http://schemas.openxmlformats.org/presentationml/2006/main">
  <p:tag name="KSO_WM_UNIT_COLOR_SCHEME_SHAPE_ID" val="11"/>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1985_3*m_h_i*1_3_1"/>
  <p:tag name="KSO_WM_TEMPLATE_CATEGORY" val="diagram"/>
  <p:tag name="KSO_WM_TEMPLATE_INDEX" val="201919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482.xml><?xml version="1.0" encoding="utf-8"?>
<p:tagLst xmlns:p="http://schemas.openxmlformats.org/presentationml/2006/main">
  <p:tag name="KSO_WM_UNIT_COLOR_SCHEME_SHAPE_ID" val="10"/>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1985_3*m_h_i*1_3_2"/>
  <p:tag name="KSO_WM_TEMPLATE_CATEGORY" val="diagram"/>
  <p:tag name="KSO_WM_TEMPLATE_INDEX" val="20191985"/>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1"/>
</p:tagLst>
</file>

<file path=ppt/tags/tag483.xml><?xml version="1.0" encoding="utf-8"?>
<p:tagLst xmlns:p="http://schemas.openxmlformats.org/presentationml/2006/main">
  <p:tag name="KSO_WM_UNIT_COLOR_SCHEME_SHAPE_ID" val="35"/>
  <p:tag name="KSO_WM_UNIT_COLOR_SCHEME_PARENT_PAGE" val="0_3"/>
  <p:tag name="KSO_WM_UNIT_ISCONTENTSTITLE" val="0"/>
  <p:tag name="KSO_WM_UNIT_PRESET_TEXT" val="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91985_3*m_h_a*1_3_1"/>
  <p:tag name="KSO_WM_TEMPLATE_CATEGORY" val="diagram"/>
  <p:tag name="KSO_WM_TEMPLATE_INDEX" val="2019198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1"/>
</p:tagLst>
</file>

<file path=ppt/tags/tag484.xml><?xml version="1.0" encoding="utf-8"?>
<p:tagLst xmlns:p="http://schemas.openxmlformats.org/presentationml/2006/main">
  <p:tag name="KSO_WM_UNIT_COLOR_SCHEME_SHAPE_ID" val="12"/>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191985_3*m_h_i*1_3_4"/>
  <p:tag name="KSO_WM_TEMPLATE_CATEGORY" val="diagram"/>
  <p:tag name="KSO_WM_TEMPLATE_INDEX" val="20191985"/>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485.xml><?xml version="1.0" encoding="utf-8"?>
<p:tagLst xmlns:p="http://schemas.openxmlformats.org/presentationml/2006/main">
  <p:tag name="KSO_WM_UNIT_COLOR_SCHEME_SHAPE_ID" val="13"/>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191985_3*m_h_i*1_3_5"/>
  <p:tag name="KSO_WM_TEMPLATE_CATEGORY" val="diagram"/>
  <p:tag name="KSO_WM_TEMPLATE_INDEX" val="201919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486.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487.xml><?xml version="1.0" encoding="utf-8"?>
<p:tagLst xmlns:p="http://schemas.openxmlformats.org/presentationml/2006/main">
  <p:tag name="KSO_WM_UNIT_HIGHLIGHT" val="0"/>
  <p:tag name="KSO_WM_UNIT_COMPATIBLE" val="0"/>
  <p:tag name="KSO_WM_DIAGRAM_GROUP_CODE" val="l1-1"/>
  <p:tag name="KSO_WM_UNIT_TYPE" val="i"/>
  <p:tag name="KSO_WM_UNIT_INDEX" val="21"/>
  <p:tag name="KSO_WM_UNIT_ID" val="diagram20187725_4*i*21"/>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88.xml><?xml version="1.0" encoding="utf-8"?>
<p:tagLst xmlns:p="http://schemas.openxmlformats.org/presentationml/2006/main">
  <p:tag name="KSO_WM_UNIT_HIGHLIGHT" val="0"/>
  <p:tag name="KSO_WM_UNIT_COMPATIBLE" val="0"/>
  <p:tag name="KSO_WM_DIAGRAM_GROUP_CODE" val="l1-1"/>
  <p:tag name="KSO_WM_UNIT_TYPE" val="i"/>
  <p:tag name="KSO_WM_UNIT_INDEX" val="1"/>
  <p:tag name="KSO_WM_UNIT_ID" val="diagram20187725_4*i*1"/>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489.xml><?xml version="1.0" encoding="utf-8"?>
<p:tagLst xmlns:p="http://schemas.openxmlformats.org/presentationml/2006/main">
  <p:tag name="KSO_WM_UNIT_HIGHLIGHT" val="0"/>
  <p:tag name="KSO_WM_UNIT_COMPATIBLE" val="0"/>
  <p:tag name="KSO_WM_DIAGRAM_GROUP_CODE" val="l1-1"/>
  <p:tag name="KSO_WM_UNIT_TYPE" val="i"/>
  <p:tag name="KSO_WM_UNIT_INDEX" val="12"/>
  <p:tag name="KSO_WM_UNIT_ID" val="diagram20187725_4*i*12"/>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0.xml><?xml version="1.0" encoding="utf-8"?>
<p:tagLst xmlns:p="http://schemas.openxmlformats.org/presentationml/2006/main">
  <p:tag name="KSO_WM_UNIT_HIGHLIGHT" val="0"/>
  <p:tag name="KSO_WM_UNIT_COMPATIBLE" val="0"/>
  <p:tag name="KSO_WM_DIAGRAM_GROUP_CODE" val="l1-1"/>
  <p:tag name="KSO_WM_UNIT_TYPE" val="i"/>
  <p:tag name="KSO_WM_UNIT_INDEX" val="22"/>
  <p:tag name="KSO_WM_UNIT_ID" val="diagram20187725_4*i*22"/>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491.xml><?xml version="1.0" encoding="utf-8"?>
<p:tagLst xmlns:p="http://schemas.openxmlformats.org/presentationml/2006/main">
  <p:tag name="KSO_WM_UNIT_HIGHLIGHT" val="0"/>
  <p:tag name="KSO_WM_UNIT_COMPATIBLE" val="0"/>
  <p:tag name="KSO_WM_DIAGRAM_GROUP_CODE" val="l1-1"/>
  <p:tag name="KSO_WM_UNIT_TYPE" val="i"/>
  <p:tag name="KSO_WM_UNIT_INDEX" val="23"/>
  <p:tag name="KSO_WM_UNIT_ID" val="diagram20187725_4*i*23"/>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92.xml><?xml version="1.0" encoding="utf-8"?>
<p:tagLst xmlns:p="http://schemas.openxmlformats.org/presentationml/2006/main">
  <p:tag name="KSO_WM_UNIT_HIGHLIGHT" val="0"/>
  <p:tag name="KSO_WM_UNIT_COMPATIBLE" val="0"/>
  <p:tag name="KSO_WM_DIAGRAM_GROUP_CODE" val="l1-1"/>
  <p:tag name="KSO_WM_UNIT_TYPE" val="i"/>
  <p:tag name="KSO_WM_UNIT_INDEX" val="24"/>
  <p:tag name="KSO_WM_UNIT_ID" val="diagram20187725_4*i*24"/>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493.xml><?xml version="1.0" encoding="utf-8"?>
<p:tagLst xmlns:p="http://schemas.openxmlformats.org/presentationml/2006/main">
  <p:tag name="KSO_WM_UNIT_HIGHLIGHT" val="0"/>
  <p:tag name="KSO_WM_UNIT_COMPATIBLE" val="0"/>
  <p:tag name="KSO_WM_DIAGRAM_GROUP_CODE" val="l1-1"/>
  <p:tag name="KSO_WM_UNIT_TYPE" val="i"/>
  <p:tag name="KSO_WM_UNIT_INDEX" val="25"/>
  <p:tag name="KSO_WM_UNIT_ID" val="diagram20187725_4*i*25"/>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494.xml><?xml version="1.0" encoding="utf-8"?>
<p:tagLst xmlns:p="http://schemas.openxmlformats.org/presentationml/2006/main">
  <p:tag name="KSO_WM_UNIT_HIGHLIGHT" val="0"/>
  <p:tag name="KSO_WM_UNIT_COMPATIBLE" val="0"/>
  <p:tag name="KSO_WM_DIAGRAM_GROUP_CODE" val="l1-1"/>
  <p:tag name="KSO_WM_UNIT_TYPE" val="i"/>
  <p:tag name="KSO_WM_UNIT_INDEX" val="26"/>
  <p:tag name="KSO_WM_UNIT_ID" val="diagram20187725_4*i*26"/>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495.xml><?xml version="1.0" encoding="utf-8"?>
<p:tagLst xmlns:p="http://schemas.openxmlformats.org/presentationml/2006/main">
  <p:tag name="KSO_WM_UNIT_HIGHLIGHT" val="0"/>
  <p:tag name="KSO_WM_UNIT_COMPATIBLE" val="0"/>
  <p:tag name="KSO_WM_DIAGRAM_GROUP_CODE" val="l1-1"/>
  <p:tag name="KSO_WM_UNIT_TYPE" val="i"/>
  <p:tag name="KSO_WM_UNIT_INDEX" val="27"/>
  <p:tag name="KSO_WM_UNIT_ID" val="diagram20187725_4*i*27"/>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496.xml><?xml version="1.0" encoding="utf-8"?>
<p:tagLst xmlns:p="http://schemas.openxmlformats.org/presentationml/2006/main">
  <p:tag name="KSO_WM_UNIT_HIGHLIGHT" val="0"/>
  <p:tag name="KSO_WM_UNIT_COMPATIBLE" val="0"/>
  <p:tag name="KSO_WM_DIAGRAM_GROUP_CODE" val="l1-1"/>
  <p:tag name="KSO_WM_UNIT_TYPE" val="i"/>
  <p:tag name="KSO_WM_UNIT_INDEX" val="28"/>
  <p:tag name="KSO_WM_UNIT_ID" val="diagram20187725_4*i*28"/>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497.xml><?xml version="1.0" encoding="utf-8"?>
<p:tagLst xmlns:p="http://schemas.openxmlformats.org/presentationml/2006/main">
  <p:tag name="KSO_WM_UNIT_HIGHLIGHT" val="0"/>
  <p:tag name="KSO_WM_UNIT_COMPATIBLE" val="0"/>
  <p:tag name="KSO_WM_DIAGRAM_GROUP_CODE" val="l1-1"/>
  <p:tag name="KSO_WM_UNIT_TYPE" val="i"/>
  <p:tag name="KSO_WM_UNIT_INDEX" val="2"/>
  <p:tag name="KSO_WM_UNIT_ID" val="diagram20187725_4*i*2"/>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498.xml><?xml version="1.0" encoding="utf-8"?>
<p:tagLst xmlns:p="http://schemas.openxmlformats.org/presentationml/2006/main">
  <p:tag name="KSO_WM_UNIT_HIGHLIGHT" val="0"/>
  <p:tag name="KSO_WM_UNIT_COMPATIBLE" val="0"/>
  <p:tag name="KSO_WM_DIAGRAM_GROUP_CODE" val="l1-1"/>
  <p:tag name="KSO_WM_UNIT_TYPE" val="i"/>
  <p:tag name="KSO_WM_UNIT_INDEX" val="3"/>
  <p:tag name="KSO_WM_UNIT_ID" val="diagram20187725_4*i*3"/>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499.xml><?xml version="1.0" encoding="utf-8"?>
<p:tagLst xmlns:p="http://schemas.openxmlformats.org/presentationml/2006/main">
  <p:tag name="KSO_WM_UNIT_HIGHLIGHT" val="0"/>
  <p:tag name="KSO_WM_UNIT_COMPATIBLE" val="0"/>
  <p:tag name="KSO_WM_DIAGRAM_GROUP_CODE" val="l1-1"/>
  <p:tag name="KSO_WM_UNIT_TYPE" val="i"/>
  <p:tag name="KSO_WM_UNIT_INDEX" val="4"/>
  <p:tag name="KSO_WM_UNIT_ID" val="diagram20187725_4*i*4"/>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00.xml><?xml version="1.0" encoding="utf-8"?>
<p:tagLst xmlns:p="http://schemas.openxmlformats.org/presentationml/2006/main">
  <p:tag name="KSO_WM_UNIT_HIGHLIGHT" val="0"/>
  <p:tag name="KSO_WM_UNIT_COMPATIBLE" val="0"/>
  <p:tag name="KSO_WM_DIAGRAM_GROUP_CODE" val="l1-1"/>
  <p:tag name="KSO_WM_UNIT_TYPE" val="i"/>
  <p:tag name="KSO_WM_UNIT_INDEX" val="5"/>
  <p:tag name="KSO_WM_UNIT_ID" val="diagram20187725_4*i*5"/>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501.xml><?xml version="1.0" encoding="utf-8"?>
<p:tagLst xmlns:p="http://schemas.openxmlformats.org/presentationml/2006/main">
  <p:tag name="KSO_WM_UNIT_HIGHLIGHT" val="0"/>
  <p:tag name="KSO_WM_UNIT_COMPATIBLE" val="0"/>
  <p:tag name="KSO_WM_DIAGRAM_GROUP_CODE" val="l1-1"/>
  <p:tag name="KSO_WM_UNIT_TYPE" val="i"/>
  <p:tag name="KSO_WM_UNIT_INDEX" val="6"/>
  <p:tag name="KSO_WM_UNIT_ID" val="diagram20187725_4*i*6"/>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502.xml><?xml version="1.0" encoding="utf-8"?>
<p:tagLst xmlns:p="http://schemas.openxmlformats.org/presentationml/2006/main">
  <p:tag name="KSO_WM_UNIT_HIGHLIGHT" val="0"/>
  <p:tag name="KSO_WM_UNIT_COMPATIBLE" val="0"/>
  <p:tag name="KSO_WM_DIAGRAM_GROUP_CODE" val="l1-1"/>
  <p:tag name="KSO_WM_UNIT_TYPE" val="i"/>
  <p:tag name="KSO_WM_UNIT_INDEX" val="7"/>
  <p:tag name="KSO_WM_UNIT_ID" val="diagram20187725_4*i*7"/>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503.xml><?xml version="1.0" encoding="utf-8"?>
<p:tagLst xmlns:p="http://schemas.openxmlformats.org/presentationml/2006/main">
  <p:tag name="KSO_WM_UNIT_HIGHLIGHT" val="0"/>
  <p:tag name="KSO_WM_UNIT_COMPATIBLE" val="0"/>
  <p:tag name="KSO_WM_DIAGRAM_GROUP_CODE" val="l1-1"/>
  <p:tag name="KSO_WM_UNIT_TYPE" val="i"/>
  <p:tag name="KSO_WM_UNIT_INDEX" val="8"/>
  <p:tag name="KSO_WM_UNIT_ID" val="diagram20187725_4*i*8"/>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04.xml><?xml version="1.0" encoding="utf-8"?>
<p:tagLst xmlns:p="http://schemas.openxmlformats.org/presentationml/2006/main">
  <p:tag name="KSO_WM_UNIT_HIGHLIGHT" val="0"/>
  <p:tag name="KSO_WM_UNIT_COMPATIBLE" val="0"/>
  <p:tag name="KSO_WM_DIAGRAM_GROUP_CODE" val="l1-1"/>
  <p:tag name="KSO_WM_UNIT_TYPE" val="i"/>
  <p:tag name="KSO_WM_UNIT_INDEX" val="9"/>
  <p:tag name="KSO_WM_UNIT_ID" val="diagram20187725_4*i*9"/>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05.xml><?xml version="1.0" encoding="utf-8"?>
<p:tagLst xmlns:p="http://schemas.openxmlformats.org/presentationml/2006/main">
  <p:tag name="KSO_WM_UNIT_HIGHLIGHT" val="0"/>
  <p:tag name="KSO_WM_UNIT_COMPATIBLE" val="0"/>
  <p:tag name="KSO_WM_DIAGRAM_GROUP_CODE" val="l1-1"/>
  <p:tag name="KSO_WM_UNIT_TYPE" val="i"/>
  <p:tag name="KSO_WM_UNIT_INDEX" val="10"/>
  <p:tag name="KSO_WM_UNIT_ID" val="diagram20187725_4*i*10"/>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506.xml><?xml version="1.0" encoding="utf-8"?>
<p:tagLst xmlns:p="http://schemas.openxmlformats.org/presentationml/2006/main">
  <p:tag name="KSO_WM_UNIT_HIGHLIGHT" val="0"/>
  <p:tag name="KSO_WM_UNIT_COMPATIBLE" val="0"/>
  <p:tag name="KSO_WM_DIAGRAM_GROUP_CODE" val="l1-1"/>
  <p:tag name="KSO_WM_UNIT_TYPE" val="i"/>
  <p:tag name="KSO_WM_UNIT_INDEX" val="11"/>
  <p:tag name="KSO_WM_UNIT_ID" val="diagram20187725_4*i*11"/>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507.xml><?xml version="1.0" encoding="utf-8"?>
<p:tagLst xmlns:p="http://schemas.openxmlformats.org/presentationml/2006/main">
  <p:tag name="KSO_WM_UNIT_HIGHLIGHT" val="0"/>
  <p:tag name="KSO_WM_UNIT_COMPATIBLE" val="0"/>
  <p:tag name="KSO_WM_DIAGRAM_GROUP_CODE" val="l1-1"/>
  <p:tag name="KSO_WM_UNIT_TYPE" val="i"/>
  <p:tag name="KSO_WM_UNIT_INDEX" val="13"/>
  <p:tag name="KSO_WM_UNIT_ID" val="diagram20187725_4*i*13"/>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508.xml><?xml version="1.0" encoding="utf-8"?>
<p:tagLst xmlns:p="http://schemas.openxmlformats.org/presentationml/2006/main">
  <p:tag name="KSO_WM_UNIT_HIGHLIGHT" val="0"/>
  <p:tag name="KSO_WM_UNIT_COMPATIBLE" val="0"/>
  <p:tag name="KSO_WM_DIAGRAM_GROUP_CODE" val="l1-1"/>
  <p:tag name="KSO_WM_UNIT_TYPE" val="i"/>
  <p:tag name="KSO_WM_UNIT_INDEX" val="14"/>
  <p:tag name="KSO_WM_UNIT_ID" val="diagram20187725_4*i*14"/>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509.xml><?xml version="1.0" encoding="utf-8"?>
<p:tagLst xmlns:p="http://schemas.openxmlformats.org/presentationml/2006/main">
  <p:tag name="KSO_WM_UNIT_HIGHLIGHT" val="0"/>
  <p:tag name="KSO_WM_UNIT_COMPATIBLE" val="0"/>
  <p:tag name="KSO_WM_DIAGRAM_GROUP_CODE" val="l1-1"/>
  <p:tag name="KSO_WM_UNIT_TYPE" val="i"/>
  <p:tag name="KSO_WM_UNIT_INDEX" val="15"/>
  <p:tag name="KSO_WM_UNIT_ID" val="diagram20187725_4*i*15"/>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0.xml><?xml version="1.0" encoding="utf-8"?>
<p:tagLst xmlns:p="http://schemas.openxmlformats.org/presentationml/2006/main">
  <p:tag name="KSO_WM_UNIT_HIGHLIGHT" val="0"/>
  <p:tag name="KSO_WM_UNIT_COMPATIBLE" val="0"/>
  <p:tag name="KSO_WM_DIAGRAM_GROUP_CODE" val="l1-1"/>
  <p:tag name="KSO_WM_UNIT_TYPE" val="i"/>
  <p:tag name="KSO_WM_UNIT_INDEX" val="16"/>
  <p:tag name="KSO_WM_UNIT_ID" val="diagram20187725_4*i*16"/>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511.xml><?xml version="1.0" encoding="utf-8"?>
<p:tagLst xmlns:p="http://schemas.openxmlformats.org/presentationml/2006/main">
  <p:tag name="KSO_WM_UNIT_HIGHLIGHT" val="0"/>
  <p:tag name="KSO_WM_UNIT_COMPATIBLE" val="0"/>
  <p:tag name="KSO_WM_DIAGRAM_GROUP_CODE" val="l1-1"/>
  <p:tag name="KSO_WM_UNIT_TYPE" val="i"/>
  <p:tag name="KSO_WM_UNIT_INDEX" val="17"/>
  <p:tag name="KSO_WM_UNIT_ID" val="diagram20187725_4*i*17"/>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512.xml><?xml version="1.0" encoding="utf-8"?>
<p:tagLst xmlns:p="http://schemas.openxmlformats.org/presentationml/2006/main">
  <p:tag name="KSO_WM_UNIT_HIGHLIGHT" val="0"/>
  <p:tag name="KSO_WM_UNIT_COMPATIBLE" val="0"/>
  <p:tag name="KSO_WM_DIAGRAM_GROUP_CODE" val="l1-1"/>
  <p:tag name="KSO_WM_UNIT_TYPE" val="i"/>
  <p:tag name="KSO_WM_UNIT_INDEX" val="18"/>
  <p:tag name="KSO_WM_UNIT_ID" val="diagram20187725_4*i*18"/>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513.xml><?xml version="1.0" encoding="utf-8"?>
<p:tagLst xmlns:p="http://schemas.openxmlformats.org/presentationml/2006/main">
  <p:tag name="KSO_WM_UNIT_HIGHLIGHT" val="0"/>
  <p:tag name="KSO_WM_UNIT_COMPATIBLE" val="0"/>
  <p:tag name="KSO_WM_DIAGRAM_GROUP_CODE" val="l1-1"/>
  <p:tag name="KSO_WM_UNIT_TYPE" val="i"/>
  <p:tag name="KSO_WM_UNIT_INDEX" val="19"/>
  <p:tag name="KSO_WM_UNIT_ID" val="diagram20187725_4*i*19"/>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514.xml><?xml version="1.0" encoding="utf-8"?>
<p:tagLst xmlns:p="http://schemas.openxmlformats.org/presentationml/2006/main">
  <p:tag name="KSO_WM_UNIT_HIGHLIGHT" val="0"/>
  <p:tag name="KSO_WM_UNIT_COMPATIBLE" val="0"/>
  <p:tag name="KSO_WM_DIAGRAM_GROUP_CODE" val="l1-1"/>
  <p:tag name="KSO_WM_UNIT_TYPE" val="i"/>
  <p:tag name="KSO_WM_UNIT_INDEX" val="20"/>
  <p:tag name="KSO_WM_UNIT_ID" val="diagram20187725_4*i*20"/>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515.xml><?xml version="1.0" encoding="utf-8"?>
<p:tagLst xmlns:p="http://schemas.openxmlformats.org/presentationml/2006/main">
  <p:tag name="KSO_WM_UNIT_PRESET_TEXT" val="单击此处添加文本具体内容，简明扼要的阐述您的观点。"/>
  <p:tag name="KSO_WM_UNIT_VALUE" val="24"/>
  <p:tag name="KSO_WM_UNIT_HIGHLIGHT" val="0"/>
  <p:tag name="KSO_WM_UNIT_COMPATIBLE" val="0"/>
  <p:tag name="KSO_WM_DIAGRAM_GROUP_CODE" val="l1-1"/>
  <p:tag name="KSO_WM_UNIT_TYPE" val="l_h_f"/>
  <p:tag name="KSO_WM_UNIT_INDEX" val="1_3_1"/>
  <p:tag name="KSO_WM_UNIT_ID" val="diagram20187725_4*l_h_f*1_3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USESOURCEFORMAT_APPLY" val="1"/>
</p:tagLst>
</file>

<file path=ppt/tags/tag516.xml><?xml version="1.0" encoding="utf-8"?>
<p:tagLst xmlns:p="http://schemas.openxmlformats.org/presentationml/2006/main">
  <p:tag name="KSO_WM_UNIT_PRESET_TEXT" val="单击此处添加文本具体内容，简明扼要的阐述您的观点。"/>
  <p:tag name="KSO_WM_UNIT_VALUE" val="24"/>
  <p:tag name="KSO_WM_UNIT_HIGHLIGHT" val="0"/>
  <p:tag name="KSO_WM_UNIT_COMPATIBLE" val="0"/>
  <p:tag name="KSO_WM_DIAGRAM_GROUP_CODE" val="l1-1"/>
  <p:tag name="KSO_WM_UNIT_TYPE" val="l_h_f"/>
  <p:tag name="KSO_WM_UNIT_INDEX" val="1_2_1"/>
  <p:tag name="KSO_WM_UNIT_ID" val="diagram20187725_4*l_h_f*1_2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USESOURCEFORMAT_APPLY" val="1"/>
</p:tagLst>
</file>

<file path=ppt/tags/tag517.xml><?xml version="1.0" encoding="utf-8"?>
<p:tagLst xmlns:p="http://schemas.openxmlformats.org/presentationml/2006/main">
  <p:tag name="KSO_WM_UNIT_PRESET_TEXT" val="单击此处添加文本具体内容，简明扼要的阐述您的观点。"/>
  <p:tag name="KSO_WM_UNIT_VALUE" val="24"/>
  <p:tag name="KSO_WM_UNIT_HIGHLIGHT" val="0"/>
  <p:tag name="KSO_WM_UNIT_COMPATIBLE" val="0"/>
  <p:tag name="KSO_WM_DIAGRAM_GROUP_CODE" val="l1-1"/>
  <p:tag name="KSO_WM_UNIT_TYPE" val="l_h_f"/>
  <p:tag name="KSO_WM_UNIT_INDEX" val="1_1_1"/>
  <p:tag name="KSO_WM_UNIT_ID" val="diagram20187725_4*l_h_f*1_1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USESOURCEFORMAT_APPLY" val="1"/>
</p:tagLst>
</file>

<file path=ppt/tags/tag518.xml><?xml version="1.0" encoding="utf-8"?>
<p:tagLst xmlns:p="http://schemas.openxmlformats.org/presentationml/2006/main">
  <p:tag name="KSO_WM_UNIT_HIGHLIGHT" val="0"/>
  <p:tag name="KSO_WM_UNIT_COMPATIBLE" val="0"/>
  <p:tag name="KSO_WM_DIAGRAM_GROUP_CODE" val="l1-1"/>
  <p:tag name="KSO_WM_UNIT_TYPE" val="l_h_i"/>
  <p:tag name="KSO_WM_UNIT_INDEX" val="1_3_1"/>
  <p:tag name="KSO_WM_UNIT_ID" val="diagram20187725_4*l_h_i*1_3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519.xml><?xml version="1.0" encoding="utf-8"?>
<p:tagLst xmlns:p="http://schemas.openxmlformats.org/presentationml/2006/main">
  <p:tag name="KSO_WM_UNIT_HIGHLIGHT" val="0"/>
  <p:tag name="KSO_WM_UNIT_COMPATIBLE" val="0"/>
  <p:tag name="KSO_WM_DIAGRAM_GROUP_CODE" val="l1-1"/>
  <p:tag name="KSO_WM_UNIT_TYPE" val="l_h_i"/>
  <p:tag name="KSO_WM_UNIT_INDEX" val="1_3_2"/>
  <p:tag name="KSO_WM_UNIT_ID" val="diagram20187725_4*l_h_i*1_3_2"/>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0.xml><?xml version="1.0" encoding="utf-8"?>
<p:tagLst xmlns:p="http://schemas.openxmlformats.org/presentationml/2006/main">
  <p:tag name="KSO_WM_UNIT_HIGHLIGHT" val="0"/>
  <p:tag name="KSO_WM_UNIT_COMPATIBLE" val="0"/>
  <p:tag name="KSO_WM_DIAGRAM_GROUP_CODE" val="l1-1"/>
  <p:tag name="KSO_WM_UNIT_TYPE" val="l_h_i"/>
  <p:tag name="KSO_WM_UNIT_INDEX" val="1_2_1"/>
  <p:tag name="KSO_WM_UNIT_ID" val="diagram20187725_4*l_h_i*1_2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521.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diagram20187725_4*l_h_i*1_2_2"/>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522.xml><?xml version="1.0" encoding="utf-8"?>
<p:tagLst xmlns:p="http://schemas.openxmlformats.org/presentationml/2006/main">
  <p:tag name="KSO_WM_UNIT_HIGHLIGHT" val="0"/>
  <p:tag name="KSO_WM_UNIT_COMPATIBLE" val="0"/>
  <p:tag name="KSO_WM_DIAGRAM_GROUP_CODE" val="l1-1"/>
  <p:tag name="KSO_WM_UNIT_TYPE" val="l_h_i"/>
  <p:tag name="KSO_WM_UNIT_INDEX" val="1_1_1"/>
  <p:tag name="KSO_WM_UNIT_ID" val="diagram20187725_4*l_h_i*1_1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523.xml><?xml version="1.0" encoding="utf-8"?>
<p:tagLst xmlns:p="http://schemas.openxmlformats.org/presentationml/2006/main">
  <p:tag name="KSO_WM_UNIT_HIGHLIGHT" val="0"/>
  <p:tag name="KSO_WM_UNIT_COMPATIBLE" val="0"/>
  <p:tag name="KSO_WM_DIAGRAM_GROUP_CODE" val="l1-1"/>
  <p:tag name="KSO_WM_UNIT_TYPE" val="l_h_i"/>
  <p:tag name="KSO_WM_UNIT_INDEX" val="1_1_2"/>
  <p:tag name="KSO_WM_UNIT_ID" val="diagram20187725_4*l_h_i*1_1_2"/>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524.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525.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305_5*l_h_i*1_1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305_5*l_h_i*1_1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305_5*l_h_i*1_1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305_5*l_h_i*1_1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305_5*l_h_i*1_1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531.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305_5*l_h_f*1_1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305_5*l_h_i*1_2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305_5*l_h_i*1_2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305_5*l_h_i*1_2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305_5*l_h_i*1_2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305_5*l_h_i*1_2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537.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305_5*l_h_f*1_2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305_5*l_h_i*1_3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305_5*l_h_i*1_3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305_5*l_h_i*1_3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305_5*l_h_i*1_3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305_5*l_h_i*1_3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543.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305_5*l_h_f*1_3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305_5*l_h_i*1_4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305_5*l_h_i*1_4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5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305_5*l_h_i*1_4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305_5*l_h_i*1_4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305_5*l_h_i*1_4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549.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305_5*l_h_f*1_4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305_5*l_h_i*1_5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305_5*l_h_i*1_5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305_5*l_h_i*1_5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305_5*l_h_i*1_5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5"/>
  <p:tag name="KSO_WM_UNIT_ID" val="diagram305_5*l_h_i*1_5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555.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305_5*l_h_f*1_5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305_5*l_h_i*1_3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305_5*l_h_i*1_3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305_5*l_h_i*1_3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305_5*l_h_i*1_3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305_5*l_h_i*1_3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561.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305_5*l_h_f*1_3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305_5*l_h_i*1_5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305_5*l_h_i*1_5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305_5*l_h_i*1_5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305_5*l_h_i*1_5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5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5"/>
  <p:tag name="KSO_WM_UNIT_ID" val="diagram305_5*l_h_i*1_5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567.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305_5*l_h_f*1_5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568.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569.xml><?xml version="1.0" encoding="utf-8"?>
<p:tagLst xmlns:p="http://schemas.openxmlformats.org/presentationml/2006/main">
  <p:tag name="KSO_WM_BEAUTIFY_FLAG" val="#wm#"/>
  <p:tag name="KSO_WM_TEMPLATE_CATEGORY" val="custom"/>
  <p:tag name="KSO_WM_TEMPLATE_INDEX" val="20191204"/>
  <p:tag name="KSO_WM_SLIDE_ITEM_CNT" val="5"/>
  <p:tag name="KSO_WM_SPECIAL_SOURCE" val="bdnull"/>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4"/>
  <p:tag name="KSO_WM_UNIT_LAYERLEVEL" val="1"/>
  <p:tag name="KSO_WM_TAG_VERSION" val="1.0"/>
  <p:tag name="KSO_WM_BEAUTIFY_FLAG" val="#wm#"/>
  <p:tag name="KSO_WM_UNIT_TYPE" val="i"/>
  <p:tag name="KSO_WM_UNIT_INDEX" val="4"/>
</p:tagLst>
</file>

<file path=ppt/tags/tag570.xml><?xml version="1.0" encoding="utf-8"?>
<p:tagLst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0910_4*m_h_a*1_1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1"/>
</p:tagLst>
</file>

<file path=ppt/tags/tag571.xml><?xml version="1.0" encoding="utf-8"?>
<p:tagLst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0910_4*m_h_a*1_2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1"/>
</p:tagLst>
</file>

<file path=ppt/tags/tag572.xml><?xml version="1.0" encoding="utf-8"?>
<p:tagLst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0910_4*m_h_a*1_3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1"/>
</p:tagLst>
</file>

<file path=ppt/tags/tag573.xml><?xml version="1.0" encoding="utf-8"?>
<p:tagLst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20200910_4*m_h_a*1_5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1"/>
</p:tagLst>
</file>

<file path=ppt/tags/tag574.xml><?xml version="1.0" encoding="utf-8"?>
<p:tagLst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00910_4*m_h_a*1_4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1"/>
</p:tagLst>
</file>

<file path=ppt/tags/tag57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00910_4*m_i*1_1"/>
  <p:tag name="KSO_WM_TEMPLATE_CATEGORY" val="diagram"/>
  <p:tag name="KSO_WM_TEMPLATE_INDEX" val="20200910"/>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57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200910_4*m_h_i*1_1_5"/>
  <p:tag name="KSO_WM_TEMPLATE_CATEGORY" val="diagram"/>
  <p:tag name="KSO_WM_TEMPLATE_INDEX" val="202009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57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8"/>
  <p:tag name="KSO_WM_UNIT_ID" val="diagram20200910_4*m_h_i*1_2_8"/>
  <p:tag name="KSO_WM_TEMPLATE_CATEGORY" val="diagram"/>
  <p:tag name="KSO_WM_TEMPLATE_INDEX" val="20200910"/>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1"/>
</p:tagLst>
</file>

<file path=ppt/tags/tag57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9"/>
  <p:tag name="KSO_WM_UNIT_ID" val="diagram20200910_4*m_h_i*1_2_9"/>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1"/>
</p:tagLst>
</file>

<file path=ppt/tags/tag57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00910_4*m_h_i*1_3_4"/>
  <p:tag name="KSO_WM_TEMPLATE_CATEGORY" val="diagram"/>
  <p:tag name="KSO_WM_TEMPLATE_INDEX" val="20200910"/>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5"/>
  <p:tag name="KSO_WM_UNIT_LAYERLEVEL" val="1"/>
  <p:tag name="KSO_WM_TAG_VERSION" val="1.0"/>
  <p:tag name="KSO_WM_BEAUTIFY_FLAG" val="#wm#"/>
  <p:tag name="KSO_WM_UNIT_TYPE" val="i"/>
  <p:tag name="KSO_WM_UNIT_INDEX" val="5"/>
</p:tagLst>
</file>

<file path=ppt/tags/tag58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5"/>
  <p:tag name="KSO_WM_UNIT_ID" val="diagram20200910_4*m_h_i*1_4_5"/>
  <p:tag name="KSO_WM_TEMPLATE_CATEGORY" val="diagram"/>
  <p:tag name="KSO_WM_TEMPLATE_INDEX" val="20200910"/>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1"/>
</p:tagLst>
</file>

<file path=ppt/tags/tag58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5_7"/>
  <p:tag name="KSO_WM_UNIT_ID" val="diagram20200910_4*m_h_i*1_5_7"/>
  <p:tag name="KSO_WM_TEMPLATE_CATEGORY" val="diagram"/>
  <p:tag name="KSO_WM_TEMPLATE_INDEX" val="20200910"/>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UNIT_USESOURCEFORMAT_APPLY" val="1"/>
  <p:tag name="KSO_WM_UNIT_DIAGRAM_SCHEMECOLOR_ID" val="1"/>
</p:tagLst>
</file>

<file path=ppt/tags/tag58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5_6"/>
  <p:tag name="KSO_WM_UNIT_ID" val="diagram20200910_4*m_h_i*1_5_6"/>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1"/>
</p:tagLst>
</file>

<file path=ppt/tags/tag58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200910_4*m_h_i*1_4_4"/>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1"/>
</p:tagLst>
</file>

<file path=ppt/tags/tag58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0910_4*m_h_i*1_3_3"/>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1"/>
</p:tagLst>
</file>

<file path=ppt/tags/tag58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6"/>
  <p:tag name="KSO_WM_UNIT_ID" val="diagram20200910_4*m_h_i*1_1_6"/>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1"/>
</p:tagLst>
</file>

<file path=ppt/tags/tag58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0910_4*m_h_i*1_1_1"/>
  <p:tag name="KSO_WM_TEMPLATE_CATEGORY" val="diagram"/>
  <p:tag name="KSO_WM_TEMPLATE_INDEX" val="2020091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1"/>
</p:tagLst>
</file>

<file path=ppt/tags/tag58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0910_4*m_h_i*1_1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58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0910_4*m_h_i*1_1_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58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0910_4*m_h_i*1_1_4"/>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1"/>
  <p:tag name="KSO_WM_UNIT_LAYERLEVEL" val="1"/>
  <p:tag name="KSO_WM_TAG_VERSION" val="1.0"/>
  <p:tag name="KSO_WM_BEAUTIFY_FLAG" val="#wm#"/>
  <p:tag name="KSO_WM_UNIT_TYPE" val="i"/>
  <p:tag name="KSO_WM_UNIT_INDEX" val="1"/>
</p:tagLst>
</file>

<file path=ppt/tags/tag59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0910_4*m_h_i*1_2_1"/>
  <p:tag name="KSO_WM_TEMPLATE_CATEGORY" val="diagram"/>
  <p:tag name="KSO_WM_TEMPLATE_INDEX" val="2020091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1"/>
</p:tagLst>
</file>

<file path=ppt/tags/tag59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0910_4*m_h_i*1_2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59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0910_4*m_h_i*1_2_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59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0910_4*m_h_i*1_2_4"/>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59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200910_4*m_h_i*1_2_5"/>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59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6"/>
  <p:tag name="KSO_WM_UNIT_ID" val="diagram20200910_4*m_h_i*1_2_6"/>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59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7"/>
  <p:tag name="KSO_WM_UNIT_ID" val="diagram20200910_4*m_h_i*1_2_7"/>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59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0910_4*m_h_i*1_3_1"/>
  <p:tag name="KSO_WM_TEMPLATE_CATEGORY" val="diagram"/>
  <p:tag name="KSO_WM_TEMPLATE_INDEX" val="2020091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1"/>
</p:tagLst>
</file>

<file path=ppt/tags/tag59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6"/>
  <p:tag name="KSO_WM_UNIT_ID" val="diagram20200910_4*m_h_i*1_3_6"/>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59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7"/>
  <p:tag name="KSO_WM_UNIT_ID" val="diagram20200910_4*m_h_i*1_3_7"/>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Lst>
</file>

<file path=ppt/tags/tag60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8"/>
  <p:tag name="KSO_WM_UNIT_ID" val="diagram20200910_4*m_h_i*1_3_8"/>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60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9"/>
  <p:tag name="KSO_WM_UNIT_ID" val="diagram20200910_4*m_h_i*1_3_9"/>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60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0"/>
  <p:tag name="KSO_WM_UNIT_ID" val="diagram20200910_4*m_h_i*1_3_10"/>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60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1"/>
  <p:tag name="KSO_WM_UNIT_ID" val="diagram20200910_4*m_h_i*1_3_11"/>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60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2"/>
  <p:tag name="KSO_WM_UNIT_ID" val="diagram20200910_4*m_h_i*1_3_1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60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3"/>
  <p:tag name="KSO_WM_UNIT_ID" val="diagram20200910_4*m_h_i*1_3_1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60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0910_4*m_h_i*1_3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60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200910_4*m_h_i*1_3_5"/>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60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200910_4*m_h_i*1_5_1"/>
  <p:tag name="KSO_WM_TEMPLATE_CATEGORY" val="diagram"/>
  <p:tag name="KSO_WM_TEMPLATE_INDEX" val="20200910"/>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 name="KSO_WM_UNIT_DIAGRAM_SCHEMECOLOR_ID" val="1"/>
</p:tagLst>
</file>

<file path=ppt/tags/tag60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200910_4*m_h_i*1_5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Lst>
</file>

<file path=ppt/tags/tag61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200910_4*m_h_i*1_5_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61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5_4"/>
  <p:tag name="KSO_WM_UNIT_ID" val="diagram20200910_4*m_h_i*1_5_4"/>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61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5_5"/>
  <p:tag name="KSO_WM_UNIT_ID" val="diagram20200910_4*m_h_i*1_5_5"/>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61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0910_4*m_h_i*1_4_1"/>
  <p:tag name="KSO_WM_TEMPLATE_CATEGORY" val="diagram"/>
  <p:tag name="KSO_WM_TEMPLATE_INDEX" val="20200910"/>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 name="KSO_WM_UNIT_DIAGRAM_SCHEMECOLOR_ID" val="1"/>
</p:tagLst>
</file>

<file path=ppt/tags/tag61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00910_4*m_h_i*1_4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61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00910_4*m_h_i*1_4_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61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6"/>
  <p:tag name="KSO_WM_UNIT_ID" val="diagram20200910_4*m_h_i*1_4_6"/>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61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7"/>
  <p:tag name="KSO_WM_UNIT_ID" val="diagram20200910_4*m_h_i*1_4_7"/>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61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8"/>
  <p:tag name="KSO_WM_UNIT_ID" val="diagram20200910_4*m_h_i*1_4_8"/>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61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9"/>
  <p:tag name="KSO_WM_UNIT_ID" val="diagram20200910_4*m_h_i*1_4_9"/>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0.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621.xml><?xml version="1.0" encoding="utf-8"?>
<p:tagLst xmlns:p="http://schemas.openxmlformats.org/presentationml/2006/main">
  <p:tag name="KSO_WM_BEAUTIFY_FLAG" val="#wm#"/>
  <p:tag name="KSO_WM_TEMPLATE_CATEGORY" val="custom"/>
  <p:tag name="KSO_WM_TEMPLATE_INDEX" val="20191204"/>
  <p:tag name="KSO_WM_SLIDE_ITEM_CNT" val="5"/>
  <p:tag name="KSO_WM_SPECIAL_SOURCE" val="bdnull"/>
</p:tagLst>
</file>

<file path=ppt/tags/tag622.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623.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624.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625.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626.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627.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628.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629.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0.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631.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632.xml><?xml version="1.0" encoding="utf-8"?>
<p:tagLst xmlns:p="http://schemas.openxmlformats.org/presentationml/2006/main">
  <p:tag name="REFSHAPE" val="159930420"/>
</p:tagLst>
</file>

<file path=ppt/tags/tag633.xml><?xml version="1.0" encoding="utf-8"?>
<p:tagLst xmlns:p="http://schemas.openxmlformats.org/presentationml/2006/main">
  <p:tag name="REFSHAPE" val="159934500"/>
</p:tagLst>
</file>

<file path=ppt/tags/tag634.xml><?xml version="1.0" encoding="utf-8"?>
<p:tagLst xmlns:p="http://schemas.openxmlformats.org/presentationml/2006/main">
  <p:tag name="REFSHAPE" val="159933276"/>
</p:tagLst>
</file>

<file path=ppt/tags/tag635.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636.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1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1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637.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1"/>
  <p:tag name="KSO_WM_UNIT_ID" val="diagram20174816_6*m_i*1_1"/>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638.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2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2_1"/>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1"/>
</p:tagLst>
</file>

<file path=ppt/tags/tag639.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2"/>
  <p:tag name="KSO_WM_UNIT_ID" val="diagram20174816_6*m_i*1_2"/>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0.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6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6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641.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4"/>
  <p:tag name="KSO_WM_UNIT_ID" val="diagram20174816_6*m_i*1_4"/>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642.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3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3_1"/>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1"/>
</p:tagLst>
</file>

<file path=ppt/tags/tag643.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5"/>
  <p:tag name="KSO_WM_UNIT_ID" val="diagram20174816_6*m_i*1_5"/>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644.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4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4_1"/>
  <p:tag name="KSO_WM_UNIT_TEXT_FILL_FORE_SCHEMECOLOR_INDEX" val="14"/>
  <p:tag name="KSO_WM_UNIT_TEXT_FILL_TYPE" val="1"/>
  <p:tag name="KSO_WM_UNIT_USESOURCEFORMAT_APPLY" val="1"/>
  <p:tag name="KSO_WM_UNIT_DIAGRAM_SCHEMECOLOR_ID" val="1"/>
</p:tagLst>
</file>

<file path=ppt/tags/tag645.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5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5_1"/>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1"/>
</p:tagLst>
</file>

<file path=ppt/tags/tag646.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6"/>
  <p:tag name="KSO_WM_UNIT_ID" val="diagram20174816_6*m_i*1_6"/>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647.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648.xml><?xml version="1.0" encoding="utf-8"?>
<p:tagLst xmlns:p="http://schemas.openxmlformats.org/presentationml/2006/main">
  <p:tag name="KSO_WM_BEAUTIFY_FLAG" val="#wm#"/>
  <p:tag name="KSO_WM_TEMPLATE_CATEGORY" val="custom"/>
  <p:tag name="KSO_WM_TEMPLATE_INDEX" val="20191204"/>
  <p:tag name="KSO_WM_SLIDE_ITEM_CNT" val="7"/>
  <p:tag name="KSO_WM_SPECIAL_SOURCE" val="bdnull"/>
</p:tagLst>
</file>

<file path=ppt/tags/tag649.xml><?xml version="1.0" encoding="utf-8"?>
<p:tagLst xmlns:p="http://schemas.openxmlformats.org/presentationml/2006/main">
  <p:tag name="KSO_WM_TAG_VERSION" val="1.0"/>
  <p:tag name="KSO_WM_SLIDE_ITEM_CNT" val="0"/>
  <p:tag name="KSO_WM_SLIDE_LAYOUT" val="a_b"/>
  <p:tag name="KSO_WM_SLIDE_LAYOUT_CNT" val="1_1"/>
  <p:tag name="KSO_WM_SLIDE_TYPE" val="sectionTitle"/>
  <p:tag name="KSO_WM_BEAUTIFY_FLAG" val="#wm#"/>
  <p:tag name="KSO_WM_COMBINE_RELATE_SLIDE_ID" val="background20176276_6"/>
  <p:tag name="KSO_WM_TEMPLATE_CATEGORY" val="custom"/>
  <p:tag name="KSO_WM_TEMPLATE_INDEX" val="20176766"/>
  <p:tag name="KSO_WM_SLIDE_ID" val="custom20176766_11"/>
  <p:tag name="KSO_WM_SLIDE_INDEX" val="11"/>
  <p:tag name="KSO_WM_TEMPLATE_SUBCATEGORY" val="0"/>
  <p:tag name="KSO_WM_SLIDE_SUBTYPE" val="pureTxt"/>
  <p:tag name="KSO_WM_SLIDE_ANIMATION_ID" val="3127450"/>
  <p:tag name="KSO_WM_SLIDE_ANIMATION_TYPE" val="0_9_1"/>
  <p:tag name="KSO_WM_SPECIAL_SOURCE" val="bdnull"/>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50.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651.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652.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653.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654.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655.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656.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657.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658.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659.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0.xml><?xml version="1.0" encoding="utf-8"?>
<p:tagLst xmlns:p="http://schemas.openxmlformats.org/presentationml/2006/main">
  <p:tag name="REFSHAPE" val="159930420"/>
</p:tagLst>
</file>

<file path=ppt/tags/tag661.xml><?xml version="1.0" encoding="utf-8"?>
<p:tagLst xmlns:p="http://schemas.openxmlformats.org/presentationml/2006/main">
  <p:tag name="REFSHAPE" val="159934500"/>
</p:tagLst>
</file>

<file path=ppt/tags/tag662.xml><?xml version="1.0" encoding="utf-8"?>
<p:tagLst xmlns:p="http://schemas.openxmlformats.org/presentationml/2006/main">
  <p:tag name="REFSHAPE" val="159933276"/>
</p:tagLst>
</file>

<file path=ppt/tags/tag663.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664.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665.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666.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667.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668.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669.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0.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671.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672.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673.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674.xml><?xml version="1.0" encoding="utf-8"?>
<p:tagLst xmlns:p="http://schemas.openxmlformats.org/presentationml/2006/main">
  <p:tag name="REFSHAPE" val="159930420"/>
</p:tagLst>
</file>

<file path=ppt/tags/tag675.xml><?xml version="1.0" encoding="utf-8"?>
<p:tagLst xmlns:p="http://schemas.openxmlformats.org/presentationml/2006/main">
  <p:tag name="REFSHAPE" val="159934500"/>
</p:tagLst>
</file>

<file path=ppt/tags/tag676.xml><?xml version="1.0" encoding="utf-8"?>
<p:tagLst xmlns:p="http://schemas.openxmlformats.org/presentationml/2006/main">
  <p:tag name="REFSHAPE" val="159933276"/>
</p:tagLst>
</file>

<file path=ppt/tags/tag677.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678.xml><?xml version="1.0" encoding="utf-8"?>
<p:tagLst xmlns:p="http://schemas.openxmlformats.org/presentationml/2006/main">
  <p:tag name="REFSHAPE" val="932867356"/>
</p:tagLst>
</file>

<file path=ppt/tags/tag679.xml><?xml version="1.0" encoding="utf-8"?>
<p:tagLst xmlns:p="http://schemas.openxmlformats.org/presentationml/2006/main">
  <p:tag name="REFSHAPE" val="932870484"/>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80.xml><?xml version="1.0" encoding="utf-8"?>
<p:tagLst xmlns:p="http://schemas.openxmlformats.org/presentationml/2006/main">
  <p:tag name="KSO_WM_TAG_VERSION" val="1.0"/>
  <p:tag name="KSO_WM_TEMPLATE_CATEGORY" val="diagram"/>
  <p:tag name="KSO_WM_TEMPLATE_INDEX" val="20187904"/>
  <p:tag name="KSO_WM_UNIT_TYPE" val="i"/>
  <p:tag name="KSO_WM_UNIT_INDEX" val="20"/>
  <p:tag name="KSO_WM_UNIT_ID" val="diagram20187904_4*i*20"/>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681.xml><?xml version="1.0" encoding="utf-8"?>
<p:tagLst xmlns:p="http://schemas.openxmlformats.org/presentationml/2006/main">
  <p:tag name="KSO_WM_TAG_VERSION" val="1.0"/>
  <p:tag name="KSO_WM_TEMPLATE_CATEGORY" val="diagram"/>
  <p:tag name="KSO_WM_TEMPLATE_INDEX" val="20187904"/>
  <p:tag name="KSO_WM_UNIT_TYPE" val="i"/>
  <p:tag name="KSO_WM_UNIT_INDEX" val="9"/>
  <p:tag name="KSO_WM_UNIT_ID" val="diagram20187904_4*i*9"/>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682.xml><?xml version="1.0" encoding="utf-8"?>
<p:tagLst xmlns:p="http://schemas.openxmlformats.org/presentationml/2006/main">
  <p:tag name="KSO_WM_TAG_VERSION" val="1.0"/>
  <p:tag name="KSO_WM_TEMPLATE_CATEGORY" val="diagram"/>
  <p:tag name="KSO_WM_TEMPLATE_INDEX" val="20187904"/>
  <p:tag name="KSO_WM_UNIT_TYPE" val="i"/>
  <p:tag name="KSO_WM_UNIT_INDEX" val="8"/>
  <p:tag name="KSO_WM_UNIT_ID" val="diagram20187904_4*i*8"/>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683.xml><?xml version="1.0" encoding="utf-8"?>
<p:tagLst xmlns:p="http://schemas.openxmlformats.org/presentationml/2006/main">
  <p:tag name="KSO_WM_TAG_VERSION" val="1.0"/>
  <p:tag name="KSO_WM_TEMPLATE_CATEGORY" val="diagram"/>
  <p:tag name="KSO_WM_TEMPLATE_INDEX" val="20187904"/>
  <p:tag name="KSO_WM_UNIT_TYPE" val="i"/>
  <p:tag name="KSO_WM_UNIT_INDEX" val="7"/>
  <p:tag name="KSO_WM_UNIT_ID" val="diagram20187904_4*i*7"/>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684.xml><?xml version="1.0" encoding="utf-8"?>
<p:tagLst xmlns:p="http://schemas.openxmlformats.org/presentationml/2006/main">
  <p:tag name="KSO_WM_TAG_VERSION" val="1.0"/>
  <p:tag name="KSO_WM_TEMPLATE_CATEGORY" val="diagram"/>
  <p:tag name="KSO_WM_TEMPLATE_INDEX" val="20187904"/>
  <p:tag name="KSO_WM_UNIT_TYPE" val="i"/>
  <p:tag name="KSO_WM_UNIT_INDEX" val="6"/>
  <p:tag name="KSO_WM_UNIT_ID" val="diagram20187904_4*i*6"/>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685.xml><?xml version="1.0" encoding="utf-8"?>
<p:tagLst xmlns:p="http://schemas.openxmlformats.org/presentationml/2006/main">
  <p:tag name="KSO_WM_TAG_VERSION" val="1.0"/>
  <p:tag name="KSO_WM_TEMPLATE_CATEGORY" val="diagram"/>
  <p:tag name="KSO_WM_TEMPLATE_INDEX" val="20187904"/>
  <p:tag name="KSO_WM_UNIT_TYPE" val="i"/>
  <p:tag name="KSO_WM_UNIT_INDEX" val="5"/>
  <p:tag name="KSO_WM_UNIT_ID" val="diagram20187904_4*i*5"/>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686.xml><?xml version="1.0" encoding="utf-8"?>
<p:tagLst xmlns:p="http://schemas.openxmlformats.org/presentationml/2006/main">
  <p:tag name="KSO_WM_TAG_VERSION" val="1.0"/>
  <p:tag name="KSO_WM_TEMPLATE_CATEGORY" val="diagram"/>
  <p:tag name="KSO_WM_TEMPLATE_INDEX" val="20187904"/>
  <p:tag name="KSO_WM_UNIT_TYPE" val="i"/>
  <p:tag name="KSO_WM_UNIT_INDEX" val="4"/>
  <p:tag name="KSO_WM_UNIT_ID" val="diagram20187904_4*i*4"/>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687.xml><?xml version="1.0" encoding="utf-8"?>
<p:tagLst xmlns:p="http://schemas.openxmlformats.org/presentationml/2006/main">
  <p:tag name="KSO_WM_TAG_VERSION" val="1.0"/>
  <p:tag name="KSO_WM_TEMPLATE_CATEGORY" val="diagram"/>
  <p:tag name="KSO_WM_TEMPLATE_INDEX" val="20187904"/>
  <p:tag name="KSO_WM_UNIT_TYPE" val="i"/>
  <p:tag name="KSO_WM_UNIT_INDEX" val="3"/>
  <p:tag name="KSO_WM_UNIT_ID" val="diagram20187904_4*i*3"/>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688.xml><?xml version="1.0" encoding="utf-8"?>
<p:tagLst xmlns:p="http://schemas.openxmlformats.org/presentationml/2006/main">
  <p:tag name="KSO_WM_TAG_VERSION" val="1.0"/>
  <p:tag name="KSO_WM_TEMPLATE_CATEGORY" val="diagram"/>
  <p:tag name="KSO_WM_TEMPLATE_INDEX" val="20187904"/>
  <p:tag name="KSO_WM_UNIT_TYPE" val="i"/>
  <p:tag name="KSO_WM_UNIT_INDEX" val="2"/>
  <p:tag name="KSO_WM_UNIT_ID" val="diagram20187904_4*i*2"/>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689.xml><?xml version="1.0" encoding="utf-8"?>
<p:tagLst xmlns:p="http://schemas.openxmlformats.org/presentationml/2006/main">
  <p:tag name="KSO_WM_TAG_VERSION" val="1.0"/>
  <p:tag name="KSO_WM_TEMPLATE_CATEGORY" val="diagram"/>
  <p:tag name="KSO_WM_TEMPLATE_INDEX" val="20187904"/>
  <p:tag name="KSO_WM_UNIT_TYPE" val="i"/>
  <p:tag name="KSO_WM_UNIT_INDEX" val="19"/>
  <p:tag name="KSO_WM_UNIT_ID" val="diagram20187904_4*i*19"/>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0.xml><?xml version="1.0" encoding="utf-8"?>
<p:tagLst xmlns:p="http://schemas.openxmlformats.org/presentationml/2006/main">
  <p:tag name="KSO_WM_TAG_VERSION" val="1.0"/>
  <p:tag name="KSO_WM_TEMPLATE_CATEGORY" val="diagram"/>
  <p:tag name="KSO_WM_TEMPLATE_INDEX" val="20187904"/>
  <p:tag name="KSO_WM_UNIT_TYPE" val="i"/>
  <p:tag name="KSO_WM_UNIT_INDEX" val="18"/>
  <p:tag name="KSO_WM_UNIT_ID" val="diagram20187904_4*i*18"/>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691.xml><?xml version="1.0" encoding="utf-8"?>
<p:tagLst xmlns:p="http://schemas.openxmlformats.org/presentationml/2006/main">
  <p:tag name="KSO_WM_TAG_VERSION" val="1.0"/>
  <p:tag name="KSO_WM_TEMPLATE_CATEGORY" val="diagram"/>
  <p:tag name="KSO_WM_TEMPLATE_INDEX" val="20187904"/>
  <p:tag name="KSO_WM_UNIT_TYPE" val="i"/>
  <p:tag name="KSO_WM_UNIT_INDEX" val="17"/>
  <p:tag name="KSO_WM_UNIT_ID" val="diagram20187904_4*i*17"/>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692.xml><?xml version="1.0" encoding="utf-8"?>
<p:tagLst xmlns:p="http://schemas.openxmlformats.org/presentationml/2006/main">
  <p:tag name="KSO_WM_TAG_VERSION" val="1.0"/>
  <p:tag name="KSO_WM_TEMPLATE_CATEGORY" val="diagram"/>
  <p:tag name="KSO_WM_TEMPLATE_INDEX" val="20187904"/>
  <p:tag name="KSO_WM_UNIT_TYPE" val="i"/>
  <p:tag name="KSO_WM_UNIT_INDEX" val="16"/>
  <p:tag name="KSO_WM_UNIT_ID" val="diagram20187904_4*i*16"/>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693.xml><?xml version="1.0" encoding="utf-8"?>
<p:tagLst xmlns:p="http://schemas.openxmlformats.org/presentationml/2006/main">
  <p:tag name="KSO_WM_TAG_VERSION" val="1.0"/>
  <p:tag name="KSO_WM_TEMPLATE_CATEGORY" val="diagram"/>
  <p:tag name="KSO_WM_TEMPLATE_INDEX" val="20187904"/>
  <p:tag name="KSO_WM_UNIT_TYPE" val="i"/>
  <p:tag name="KSO_WM_UNIT_INDEX" val="15"/>
  <p:tag name="KSO_WM_UNIT_ID" val="diagram20187904_4*i*15"/>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694.xml><?xml version="1.0" encoding="utf-8"?>
<p:tagLst xmlns:p="http://schemas.openxmlformats.org/presentationml/2006/main">
  <p:tag name="KSO_WM_TAG_VERSION" val="1.0"/>
  <p:tag name="KSO_WM_TEMPLATE_CATEGORY" val="diagram"/>
  <p:tag name="KSO_WM_TEMPLATE_INDEX" val="20187904"/>
  <p:tag name="KSO_WM_UNIT_TYPE" val="i"/>
  <p:tag name="KSO_WM_UNIT_INDEX" val="14"/>
  <p:tag name="KSO_WM_UNIT_ID" val="diagram20187904_4*i*14"/>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695.xml><?xml version="1.0" encoding="utf-8"?>
<p:tagLst xmlns:p="http://schemas.openxmlformats.org/presentationml/2006/main">
  <p:tag name="KSO_WM_TAG_VERSION" val="1.0"/>
  <p:tag name="KSO_WM_TEMPLATE_CATEGORY" val="diagram"/>
  <p:tag name="KSO_WM_TEMPLATE_INDEX" val="20187904"/>
  <p:tag name="KSO_WM_UNIT_TYPE" val="i"/>
  <p:tag name="KSO_WM_UNIT_INDEX" val="13"/>
  <p:tag name="KSO_WM_UNIT_ID" val="diagram20187904_4*i*13"/>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696.xml><?xml version="1.0" encoding="utf-8"?>
<p:tagLst xmlns:p="http://schemas.openxmlformats.org/presentationml/2006/main">
  <p:tag name="KSO_WM_TAG_VERSION" val="1.0"/>
  <p:tag name="KSO_WM_TEMPLATE_CATEGORY" val="diagram"/>
  <p:tag name="KSO_WM_TEMPLATE_INDEX" val="20187904"/>
  <p:tag name="KSO_WM_UNIT_TYPE" val="i"/>
  <p:tag name="KSO_WM_UNIT_INDEX" val="12"/>
  <p:tag name="KSO_WM_UNIT_ID" val="diagram20187904_4*i*12"/>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697.xml><?xml version="1.0" encoding="utf-8"?>
<p:tagLst xmlns:p="http://schemas.openxmlformats.org/presentationml/2006/main">
  <p:tag name="KSO_WM_TAG_VERSION" val="1.0"/>
  <p:tag name="KSO_WM_TEMPLATE_CATEGORY" val="diagram"/>
  <p:tag name="KSO_WM_TEMPLATE_INDEX" val="20187904"/>
  <p:tag name="KSO_WM_UNIT_TYPE" val="i"/>
  <p:tag name="KSO_WM_UNIT_INDEX" val="11"/>
  <p:tag name="KSO_WM_UNIT_ID" val="diagram20187904_4*i*11"/>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698.xml><?xml version="1.0" encoding="utf-8"?>
<p:tagLst xmlns:p="http://schemas.openxmlformats.org/presentationml/2006/main">
  <p:tag name="KSO_WM_TAG_VERSION" val="1.0"/>
  <p:tag name="KSO_WM_TEMPLATE_CATEGORY" val="diagram"/>
  <p:tag name="KSO_WM_TEMPLATE_INDEX" val="20187904"/>
  <p:tag name="KSO_WM_UNIT_TYPE" val="i"/>
  <p:tag name="KSO_WM_UNIT_INDEX" val="10"/>
  <p:tag name="KSO_WM_UNIT_ID" val="diagram20187904_4*i*10"/>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699.xml><?xml version="1.0" encoding="utf-8"?>
<p:tagLst xmlns:p="http://schemas.openxmlformats.org/presentationml/2006/main">
  <p:tag name="KSO_WM_TAG_VERSION" val="1.0"/>
  <p:tag name="KSO_WM_TEMPLATE_CATEGORY" val="diagram"/>
  <p:tag name="KSO_WM_TEMPLATE_INDEX" val="20187904"/>
  <p:tag name="KSO_WM_UNIT_TYPE" val="i"/>
  <p:tag name="KSO_WM_UNIT_INDEX" val="1"/>
  <p:tag name="KSO_WM_UNIT_ID" val="diagram20187904_4*i*1"/>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LINE_FORE_SCHEMECOLOR_INDEX" val="13"/>
  <p:tag name="KSO_WM_UNIT_LINE_FILL_TYPE" val="2"/>
  <p:tag name="KSO_WM_UNIT_USESOURCEFORMAT_APPLY"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00.xml><?xml version="1.0" encoding="utf-8"?>
<p:tagLst xmlns:p="http://schemas.openxmlformats.org/presentationml/2006/main">
  <p:tag name="KSO_WM_TAG_VERSION" val="1.0"/>
  <p:tag name="KSO_WM_TEMPLATE_CATEGORY" val="diagram"/>
  <p:tag name="KSO_WM_TEMPLATE_INDEX" val="20187904"/>
  <p:tag name="KSO_WM_UNIT_TYPE" val="l_i"/>
  <p:tag name="KSO_WM_UNIT_INDEX" val="1_3"/>
  <p:tag name="KSO_WM_UNIT_ID" val="diagram20187904_6*l_i*1_3"/>
  <p:tag name="KSO_WM_UNIT_LAYERLEVEL" val="1_1"/>
  <p:tag name="KSO_WM_BEAUTIFY_FLAG" val="#wm#"/>
  <p:tag name="KSO_WM_UNIT_HIGHLIGHT" val="0"/>
  <p:tag name="KSO_WM_UNIT_COMPATIBLE" val="0"/>
  <p:tag name="KSO_WM_DIAGRAM_GROUP_CODE" val="l1-1"/>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2"/>
</p:tagLst>
</file>

<file path=ppt/tags/tag701.xml><?xml version="1.0" encoding="utf-8"?>
<p:tagLst xmlns:p="http://schemas.openxmlformats.org/presentationml/2006/main">
  <p:tag name="KSO_WM_TAG_VERSION" val="1.0"/>
  <p:tag name="KSO_WM_TEMPLATE_CATEGORY" val="diagram"/>
  <p:tag name="KSO_WM_TEMPLATE_INDEX" val="20187904"/>
  <p:tag name="KSO_WM_UNIT_TYPE" val="l_h_f"/>
  <p:tag name="KSO_WM_UNIT_INDEX" val="1_1_1"/>
  <p:tag name="KSO_WM_UNIT_ID" val="diagram20187904_6*l_h_f*1_1_1"/>
  <p:tag name="KSO_WM_UNIT_LAYERLEVEL" val="1_1_1"/>
  <p:tag name="KSO_WM_UNIT_VALUE" val="54"/>
  <p:tag name="KSO_WM_UNIT_HIGHLIGHT" val="0"/>
  <p:tag name="KSO_WM_UNIT_COMPATIBLE" val="0"/>
  <p:tag name="KSO_WM_BEAUTIFY_FLAG" val="#wm#"/>
  <p:tag name="KSO_WM_UNIT_PRESET_TEXT" val="单击此处添加文本具体内容，简明扼要的阐述您的观点。"/>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2"/>
</p:tagLst>
</file>

<file path=ppt/tags/tag702.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1_2"/>
  <p:tag name="KSO_WM_UNIT_ID" val="diagram20187904_6*l_h_i*1_1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2"/>
</p:tagLst>
</file>

<file path=ppt/tags/tag703.xml><?xml version="1.0" encoding="utf-8"?>
<p:tagLst xmlns:p="http://schemas.openxmlformats.org/presentationml/2006/main">
  <p:tag name="KSO_WM_TAG_VERSION" val="1.0"/>
  <p:tag name="KSO_WM_TEMPLATE_CATEGORY" val="diagram"/>
  <p:tag name="KSO_WM_TEMPLATE_INDEX" val="20187904"/>
  <p:tag name="KSO_WM_UNIT_TYPE" val="l_h_f"/>
  <p:tag name="KSO_WM_UNIT_INDEX" val="1_4_1"/>
  <p:tag name="KSO_WM_UNIT_ID" val="diagram20187904_6*l_h_f*1_4_1"/>
  <p:tag name="KSO_WM_UNIT_LAYERLEVEL" val="1_1_1"/>
  <p:tag name="KSO_WM_UNIT_VALUE" val="54"/>
  <p:tag name="KSO_WM_UNIT_HIGHLIGHT" val="0"/>
  <p:tag name="KSO_WM_UNIT_COMPATIBLE" val="0"/>
  <p:tag name="KSO_WM_BEAUTIFY_FLAG" val="#wm#"/>
  <p:tag name="KSO_WM_UNIT_PRESET_TEXT" val="单击此处添加文本具体内容，简明扼要的阐述您的观点。"/>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2"/>
</p:tagLst>
</file>

<file path=ppt/tags/tag704.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4_2"/>
  <p:tag name="KSO_WM_UNIT_ID" val="diagram20187904_6*l_h_i*1_4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8"/>
  <p:tag name="KSO_WM_UNIT_FILL_TYPE" val="1"/>
  <p:tag name="KSO_WM_UNIT_TEXT_FILL_FORE_SCHEMECOLOR_INDEX" val="7"/>
  <p:tag name="KSO_WM_UNIT_TEXT_FILL_TYPE" val="1"/>
  <p:tag name="KSO_WM_UNIT_USESOURCEFORMAT_APPLY" val="1"/>
  <p:tag name="KSO_WM_UNIT_DIAGRAM_SCHEMECOLOR_ID" val="2"/>
</p:tagLst>
</file>

<file path=ppt/tags/tag705.xml><?xml version="1.0" encoding="utf-8"?>
<p:tagLst xmlns:p="http://schemas.openxmlformats.org/presentationml/2006/main">
  <p:tag name="KSO_WM_TAG_VERSION" val="1.0"/>
  <p:tag name="KSO_WM_TEMPLATE_CATEGORY" val="diagram"/>
  <p:tag name="KSO_WM_TEMPLATE_INDEX" val="20187904"/>
  <p:tag name="KSO_WM_UNIT_TYPE" val="l_i"/>
  <p:tag name="KSO_WM_UNIT_INDEX" val="1_2"/>
  <p:tag name="KSO_WM_UNIT_ID" val="diagram20187904_6*l_i*1_2"/>
  <p:tag name="KSO_WM_UNIT_LAYERLEVEL" val="1_1"/>
  <p:tag name="KSO_WM_BEAUTIFY_FLAG" val="#wm#"/>
  <p:tag name="KSO_WM_UNIT_HIGHLIGHT" val="0"/>
  <p:tag name="KSO_WM_UNIT_COMPATIBLE" val="0"/>
  <p:tag name="KSO_WM_DIAGRAM_GROUP_CODE" val="l1-1"/>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2"/>
</p:tagLst>
</file>

<file path=ppt/tags/tag706.xml><?xml version="1.0" encoding="utf-8"?>
<p:tagLst xmlns:p="http://schemas.openxmlformats.org/presentationml/2006/main">
  <p:tag name="KSO_WM_TAG_VERSION" val="1.0"/>
  <p:tag name="KSO_WM_TEMPLATE_CATEGORY" val="diagram"/>
  <p:tag name="KSO_WM_TEMPLATE_INDEX" val="20187904"/>
  <p:tag name="KSO_WM_UNIT_TYPE" val="l_h_f"/>
  <p:tag name="KSO_WM_UNIT_INDEX" val="1_2_1"/>
  <p:tag name="KSO_WM_UNIT_ID" val="diagram20187904_6*l_h_f*1_2_1"/>
  <p:tag name="KSO_WM_UNIT_LAYERLEVEL" val="1_1_1"/>
  <p:tag name="KSO_WM_UNIT_VALUE" val="54"/>
  <p:tag name="KSO_WM_UNIT_HIGHLIGHT" val="0"/>
  <p:tag name="KSO_WM_UNIT_COMPATIBLE" val="0"/>
  <p:tag name="KSO_WM_BEAUTIFY_FLAG" val="#wm#"/>
  <p:tag name="KSO_WM_UNIT_PRESET_TEXT" val="单击此处添加文本具体内容，简明扼要的阐述您的观点。"/>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2"/>
</p:tagLst>
</file>

<file path=ppt/tags/tag707.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2_2"/>
  <p:tag name="KSO_WM_UNIT_ID" val="diagram20187904_6*l_h_i*1_2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2"/>
</p:tagLst>
</file>

<file path=ppt/tags/tag708.xml><?xml version="1.0" encoding="utf-8"?>
<p:tagLst xmlns:p="http://schemas.openxmlformats.org/presentationml/2006/main">
  <p:tag name="KSO_WM_TAG_VERSION" val="1.0"/>
  <p:tag name="KSO_WM_TEMPLATE_CATEGORY" val="diagram"/>
  <p:tag name="KSO_WM_TEMPLATE_INDEX" val="20187904"/>
  <p:tag name="KSO_WM_UNIT_TYPE" val="l_h_f"/>
  <p:tag name="KSO_WM_UNIT_INDEX" val="1_5_1"/>
  <p:tag name="KSO_WM_UNIT_ID" val="diagram20187904_6*l_h_f*1_5_1"/>
  <p:tag name="KSO_WM_UNIT_LAYERLEVEL" val="1_1_1"/>
  <p:tag name="KSO_WM_UNIT_VALUE" val="54"/>
  <p:tag name="KSO_WM_UNIT_HIGHLIGHT" val="0"/>
  <p:tag name="KSO_WM_UNIT_COMPATIBLE" val="0"/>
  <p:tag name="KSO_WM_BEAUTIFY_FLAG" val="#wm#"/>
  <p:tag name="KSO_WM_UNIT_PRESET_TEXT" val="单击此处添加文本具体内容，简明扼要的阐述您的观点。"/>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2"/>
</p:tagLst>
</file>

<file path=ppt/tags/tag709.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5_2"/>
  <p:tag name="KSO_WM_UNIT_ID" val="diagram20187904_6*l_h_i*1_5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9"/>
  <p:tag name="KSO_WM_UNIT_FILL_TYPE" val="1"/>
  <p:tag name="KSO_WM_UNIT_TEXT_FILL_FORE_SCHEMECOLOR_INDEX" val="2"/>
  <p:tag name="KSO_WM_UNIT_TEXT_FILL_TYPE" val="1"/>
  <p:tag name="KSO_WM_UNIT_USESOURCEFORMAT_APPLY" val="1"/>
  <p:tag name="KSO_WM_UNIT_DIAGRAM_SCHEMECOLOR_ID" val="2"/>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10.xml><?xml version="1.0" encoding="utf-8"?>
<p:tagLst xmlns:p="http://schemas.openxmlformats.org/presentationml/2006/main">
  <p:tag name="KSO_WM_TAG_VERSION" val="1.0"/>
  <p:tag name="KSO_WM_TEMPLATE_CATEGORY" val="diagram"/>
  <p:tag name="KSO_WM_TEMPLATE_INDEX" val="20187904"/>
  <p:tag name="KSO_WM_UNIT_TYPE" val="l_h_f"/>
  <p:tag name="KSO_WM_UNIT_INDEX" val="1_3_1"/>
  <p:tag name="KSO_WM_UNIT_ID" val="diagram20187904_6*l_h_f*1_3_1"/>
  <p:tag name="KSO_WM_UNIT_LAYERLEVEL" val="1_1_1"/>
  <p:tag name="KSO_WM_UNIT_VALUE" val="54"/>
  <p:tag name="KSO_WM_UNIT_HIGHLIGHT" val="0"/>
  <p:tag name="KSO_WM_UNIT_COMPATIBLE" val="0"/>
  <p:tag name="KSO_WM_BEAUTIFY_FLAG" val="#wm#"/>
  <p:tag name="KSO_WM_UNIT_PRESET_TEXT" val="单击此处添加文本具体内容，简明扼要的阐述您的观点。"/>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2"/>
</p:tagLst>
</file>

<file path=ppt/tags/tag711.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3_2"/>
  <p:tag name="KSO_WM_UNIT_ID" val="diagram20187904_6*l_h_i*1_3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2"/>
</p:tagLst>
</file>

<file path=ppt/tags/tag712.xml><?xml version="1.0" encoding="utf-8"?>
<p:tagLst xmlns:p="http://schemas.openxmlformats.org/presentationml/2006/main">
  <p:tag name="KSO_WM_TAG_VERSION" val="1.0"/>
  <p:tag name="KSO_WM_TEMPLATE_CATEGORY" val="diagram"/>
  <p:tag name="KSO_WM_TEMPLATE_INDEX" val="20187904"/>
  <p:tag name="KSO_WM_UNIT_TYPE" val="l_h_f"/>
  <p:tag name="KSO_WM_UNIT_INDEX" val="1_6_1"/>
  <p:tag name="KSO_WM_UNIT_ID" val="diagram20187904_6*l_h_f*1_6_1"/>
  <p:tag name="KSO_WM_UNIT_LAYERLEVEL" val="1_1_1"/>
  <p:tag name="KSO_WM_UNIT_VALUE" val="54"/>
  <p:tag name="KSO_WM_UNIT_HIGHLIGHT" val="0"/>
  <p:tag name="KSO_WM_UNIT_COMPATIBLE" val="0"/>
  <p:tag name="KSO_WM_BEAUTIFY_FLAG" val="#wm#"/>
  <p:tag name="KSO_WM_UNIT_PRESET_TEXT" val="单击此处添加文本具体内容，简明扼要的阐述您的观点。"/>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2"/>
</p:tagLst>
</file>

<file path=ppt/tags/tag713.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6_2"/>
  <p:tag name="KSO_WM_UNIT_ID" val="diagram20187904_6*l_h_i*1_6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10"/>
  <p:tag name="KSO_WM_UNIT_FILL_TYPE" val="1"/>
  <p:tag name="KSO_WM_UNIT_TEXT_FILL_FORE_SCHEMECOLOR_INDEX" val="10"/>
  <p:tag name="KSO_WM_UNIT_TEXT_FILL_TYPE" val="1"/>
  <p:tag name="KSO_WM_UNIT_USESOURCEFORMAT_APPLY" val="1"/>
  <p:tag name="KSO_WM_UNIT_DIAGRAM_SCHEMECOLOR_ID" val="2"/>
</p:tagLst>
</file>

<file path=ppt/tags/tag714.xml><?xml version="1.0" encoding="utf-8"?>
<p:tagLst xmlns:p="http://schemas.openxmlformats.org/presentationml/2006/main">
  <p:tag name="KSO_WM_TAG_VERSION" val="1.0"/>
  <p:tag name="KSO_WM_TEMPLATE_CATEGORY" val="diagram"/>
  <p:tag name="KSO_WM_TEMPLATE_INDEX" val="20187904"/>
  <p:tag name="KSO_WM_UNIT_TYPE" val="l_i"/>
  <p:tag name="KSO_WM_UNIT_INDEX" val="1_1"/>
  <p:tag name="KSO_WM_UNIT_ID" val="diagram20187904_6*l_i*1_1"/>
  <p:tag name="KSO_WM_UNIT_LAYERLEVEL" val="1_1"/>
  <p:tag name="KSO_WM_BEAUTIFY_FLAG" val="#wm#"/>
  <p:tag name="KSO_WM_UNIT_HIGHLIGHT" val="0"/>
  <p:tag name="KSO_WM_UNIT_COMPATIBLE" val="0"/>
  <p:tag name="KSO_WM_DIAGRAM_GROUP_CODE" val="l1-1"/>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2"/>
</p:tagLst>
</file>

<file path=ppt/tags/tag715.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716.xml><?xml version="1.0" encoding="utf-8"?>
<p:tagLst xmlns:p="http://schemas.openxmlformats.org/presentationml/2006/main">
  <p:tag name="KSO_WM_BEAUTIFY_FLAG" val="#wm#"/>
  <p:tag name="KSO_WM_TEMPLATE_CATEGORY" val="diagram"/>
  <p:tag name="KSO_WM_TEMPLATE_INDEX" val="20192898"/>
  <p:tag name="KSO_WM_SLIDE_ID" val="diagram20192898_1"/>
  <p:tag name="KSO_WM_SLIDE_ITEM_CNT" val="6"/>
  <p:tag name="KSO_WM_SLIDE_INDEX" val="1"/>
  <p:tag name="KSO_WM_TAG_VERSION" val="1.0"/>
  <p:tag name="KSO_WM_SLIDE_LAYOUT" val="a_d_f_h"/>
  <p:tag name="KSO_WM_SLIDE_LAYOUT_CNT" val="1_1_1_1"/>
  <p:tag name="KSO_WM_SLIDE_TYPE" val="text"/>
  <p:tag name="KSO_WM_SLIDE_SUBTYPE" val="picTxt"/>
  <p:tag name="KSO_WM_SLIDE_SIZE" val="854.5*24.96"/>
  <p:tag name="KSO_WM_SLIDE_POSITION" val="30.6004*476.25"/>
  <p:tag name="KSO_WM_SLIDE_CONSTRAINT" val="%7b%22slideConstraint%22%3a%7b%22seriesAreas%22%3a%5b%5d%2c%22singleAreas%22%3a%5b%7b%22shapes%22%3a%5b7%5d%2c%22serialConstraintIndex%22%3a-1%2c%22areatextmark%22%3a0%2c%22pictureprocessmark%22%3a0%7d%5d%7d%7d"/>
  <p:tag name="KSO_WM_SLIDE_COLORSCHEME_VERSION" val="3.2"/>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PECIAL_SOURCE" val="bdnull"/>
</p:tagLst>
</file>

<file path=ppt/tags/tag717.xml><?xml version="1.0" encoding="utf-8"?>
<p:tagLst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0910_4*m_h_a*1_1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1"/>
</p:tagLst>
</file>

<file path=ppt/tags/tag718.xml><?xml version="1.0" encoding="utf-8"?>
<p:tagLst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0910_4*m_h_a*1_2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1"/>
</p:tagLst>
</file>

<file path=ppt/tags/tag719.xml><?xml version="1.0" encoding="utf-8"?>
<p:tagLst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0910_4*m_h_a*1_3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20.xml><?xml version="1.0" encoding="utf-8"?>
<p:tagLst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20200910_4*m_h_a*1_5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1"/>
</p:tagLst>
</file>

<file path=ppt/tags/tag721.xml><?xml version="1.0" encoding="utf-8"?>
<p:tagLst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00910_4*m_h_a*1_4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1"/>
</p:tagLst>
</file>

<file path=ppt/tags/tag72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00910_4*m_i*1_1"/>
  <p:tag name="KSO_WM_TEMPLATE_CATEGORY" val="diagram"/>
  <p:tag name="KSO_WM_TEMPLATE_INDEX" val="20200910"/>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72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200910_4*m_h_i*1_1_5"/>
  <p:tag name="KSO_WM_TEMPLATE_CATEGORY" val="diagram"/>
  <p:tag name="KSO_WM_TEMPLATE_INDEX" val="202009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72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8"/>
  <p:tag name="KSO_WM_UNIT_ID" val="diagram20200910_4*m_h_i*1_2_8"/>
  <p:tag name="KSO_WM_TEMPLATE_CATEGORY" val="diagram"/>
  <p:tag name="KSO_WM_TEMPLATE_INDEX" val="20200910"/>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1"/>
</p:tagLst>
</file>

<file path=ppt/tags/tag72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9"/>
  <p:tag name="KSO_WM_UNIT_ID" val="diagram20200910_4*m_h_i*1_2_9"/>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1"/>
</p:tagLst>
</file>

<file path=ppt/tags/tag72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00910_4*m_h_i*1_3_4"/>
  <p:tag name="KSO_WM_TEMPLATE_CATEGORY" val="diagram"/>
  <p:tag name="KSO_WM_TEMPLATE_INDEX" val="20200910"/>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1"/>
</p:tagLst>
</file>

<file path=ppt/tags/tag72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5"/>
  <p:tag name="KSO_WM_UNIT_ID" val="diagram20200910_4*m_h_i*1_4_5"/>
  <p:tag name="KSO_WM_TEMPLATE_CATEGORY" val="diagram"/>
  <p:tag name="KSO_WM_TEMPLATE_INDEX" val="20200910"/>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1"/>
</p:tagLst>
</file>

<file path=ppt/tags/tag72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5_7"/>
  <p:tag name="KSO_WM_UNIT_ID" val="diagram20200910_4*m_h_i*1_5_7"/>
  <p:tag name="KSO_WM_TEMPLATE_CATEGORY" val="diagram"/>
  <p:tag name="KSO_WM_TEMPLATE_INDEX" val="20200910"/>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UNIT_USESOURCEFORMAT_APPLY" val="1"/>
  <p:tag name="KSO_WM_UNIT_DIAGRAM_SCHEMECOLOR_ID" val="1"/>
</p:tagLst>
</file>

<file path=ppt/tags/tag72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5_6"/>
  <p:tag name="KSO_WM_UNIT_ID" val="diagram20200910_4*m_h_i*1_5_6"/>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200910_4*m_h_i*1_4_4"/>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1"/>
</p:tagLst>
</file>

<file path=ppt/tags/tag73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0910_4*m_h_i*1_3_3"/>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1"/>
</p:tagLst>
</file>

<file path=ppt/tags/tag73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6"/>
  <p:tag name="KSO_WM_UNIT_ID" val="diagram20200910_4*m_h_i*1_1_6"/>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1"/>
</p:tagLst>
</file>

<file path=ppt/tags/tag73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0910_4*m_h_i*1_1_1"/>
  <p:tag name="KSO_WM_TEMPLATE_CATEGORY" val="diagram"/>
  <p:tag name="KSO_WM_TEMPLATE_INDEX" val="2020091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1"/>
</p:tagLst>
</file>

<file path=ppt/tags/tag73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0910_4*m_h_i*1_1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73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0910_4*m_h_i*1_1_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73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0910_4*m_h_i*1_1_4"/>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73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0910_4*m_h_i*1_2_1"/>
  <p:tag name="KSO_WM_TEMPLATE_CATEGORY" val="diagram"/>
  <p:tag name="KSO_WM_TEMPLATE_INDEX" val="2020091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1"/>
</p:tagLst>
</file>

<file path=ppt/tags/tag73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0910_4*m_h_i*1_2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73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0910_4*m_h_i*1_2_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0910_4*m_h_i*1_2_4"/>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74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200910_4*m_h_i*1_2_5"/>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74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6"/>
  <p:tag name="KSO_WM_UNIT_ID" val="diagram20200910_4*m_h_i*1_2_6"/>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74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7"/>
  <p:tag name="KSO_WM_UNIT_ID" val="diagram20200910_4*m_h_i*1_2_7"/>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74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0910_4*m_h_i*1_3_1"/>
  <p:tag name="KSO_WM_TEMPLATE_CATEGORY" val="diagram"/>
  <p:tag name="KSO_WM_TEMPLATE_INDEX" val="2020091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1"/>
</p:tagLst>
</file>

<file path=ppt/tags/tag74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6"/>
  <p:tag name="KSO_WM_UNIT_ID" val="diagram20200910_4*m_h_i*1_3_6"/>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74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7"/>
  <p:tag name="KSO_WM_UNIT_ID" val="diagram20200910_4*m_h_i*1_3_7"/>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74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8"/>
  <p:tag name="KSO_WM_UNIT_ID" val="diagram20200910_4*m_h_i*1_3_8"/>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74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9"/>
  <p:tag name="KSO_WM_UNIT_ID" val="diagram20200910_4*m_h_i*1_3_9"/>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74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0"/>
  <p:tag name="KSO_WM_UNIT_ID" val="diagram20200910_4*m_h_i*1_3_10"/>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1"/>
  <p:tag name="KSO_WM_UNIT_ID" val="diagram20200910_4*m_h_i*1_3_11"/>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75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2"/>
  <p:tag name="KSO_WM_UNIT_ID" val="diagram20200910_4*m_h_i*1_3_1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75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3"/>
  <p:tag name="KSO_WM_UNIT_ID" val="diagram20200910_4*m_h_i*1_3_1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75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0910_4*m_h_i*1_3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75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200910_4*m_h_i*1_3_5"/>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75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200910_4*m_h_i*1_5_1"/>
  <p:tag name="KSO_WM_TEMPLATE_CATEGORY" val="diagram"/>
  <p:tag name="KSO_WM_TEMPLATE_INDEX" val="20200910"/>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 name="KSO_WM_UNIT_DIAGRAM_SCHEMECOLOR_ID" val="1"/>
</p:tagLst>
</file>

<file path=ppt/tags/tag75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200910_4*m_h_i*1_5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75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200910_4*m_h_i*1_5_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75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5_4"/>
  <p:tag name="KSO_WM_UNIT_ID" val="diagram20200910_4*m_h_i*1_5_4"/>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75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5_5"/>
  <p:tag name="KSO_WM_UNIT_ID" val="diagram20200910_4*m_h_i*1_5_5"/>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0910_4*m_h_i*1_4_1"/>
  <p:tag name="KSO_WM_TEMPLATE_CATEGORY" val="diagram"/>
  <p:tag name="KSO_WM_TEMPLATE_INDEX" val="20200910"/>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 name="KSO_WM_UNIT_DIAGRAM_SCHEMECOLOR_ID" val="1"/>
</p:tagLst>
</file>

<file path=ppt/tags/tag76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00910_4*m_h_i*1_4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76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00910_4*m_h_i*1_4_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76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6"/>
  <p:tag name="KSO_WM_UNIT_ID" val="diagram20200910_4*m_h_i*1_4_6"/>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76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7"/>
  <p:tag name="KSO_WM_UNIT_ID" val="diagram20200910_4*m_h_i*1_4_7"/>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76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8"/>
  <p:tag name="KSO_WM_UNIT_ID" val="diagram20200910_4*m_h_i*1_4_8"/>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76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9"/>
  <p:tag name="KSO_WM_UNIT_ID" val="diagram20200910_4*m_h_i*1_4_9"/>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767.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768.xml><?xml version="1.0" encoding="utf-8"?>
<p:tagLst xmlns:p="http://schemas.openxmlformats.org/presentationml/2006/main">
  <p:tag name="KSO_WM_BEAUTIFY_FLAG" val="#wm#"/>
  <p:tag name="KSO_WM_TEMPLATE_CATEGORY" val="custom"/>
  <p:tag name="KSO_WM_TEMPLATE_INDEX" val="20191204"/>
  <p:tag name="KSO_WM_SLIDE_ITEM_CNT" val="5"/>
  <p:tag name="KSO_WM_SPECIAL_SOURCE" val="bdnull"/>
</p:tagLst>
</file>

<file path=ppt/tags/tag7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26_1*l_h_i*1_3_1"/>
  <p:tag name="KSO_WM_TEMPLATE_CATEGORY" val="diagram"/>
  <p:tag name="KSO_WM_TEMPLATE_INDEX" val="202013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1326_1*l_h_i*1_3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771.xml><?xml version="1.0" encoding="utf-8"?>
<p:tagLst xmlns:p="http://schemas.openxmlformats.org/presentationml/2006/main">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l_h_f"/>
  <p:tag name="KSO_WM_UNIT_INDEX" val="1_3_2"/>
  <p:tag name="KSO_WM_UNIT_ID" val="diagram20201326_1*l_h_f*1_3_2"/>
  <p:tag name="KSO_WM_TEMPLATE_CATEGORY" val="diagram"/>
  <p:tag name="KSO_WM_TEMPLATE_INDEX" val="20201326"/>
  <p:tag name="KSO_WM_UNIT_LAYERLEVEL" val="1_1_1"/>
  <p:tag name="KSO_WM_TAG_VERSION" val="1.0"/>
  <p:tag name="KSO_WM_BEAUTIFY_FLAG" val="#wm#"/>
  <p:tag name="KSO_WM_UNIT_PRESET_TEXT" val="10%"/>
  <p:tag name="KSO_WM_UNIT_TEXT_FILL_FORE_SCHEMECOLOR_INDEX" val="14"/>
  <p:tag name="KSO_WM_UNIT_TEXT_FILL_TYPE" val="1"/>
  <p:tag name="KSO_WM_UNIT_USESOURCEFORMAT_APPLY" val="1"/>
  <p:tag name="KSO_WM_UNIT_DIAGRAM_SCHEMECOLOR_ID" val="0"/>
</p:tagLst>
</file>

<file path=ppt/tags/tag772.xml><?xml version="1.0" encoding="utf-8"?>
<p:tagLst xmlns:p="http://schemas.openxmlformats.org/presentationml/2006/main">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1326_1*l_h_f*1_1_1"/>
  <p:tag name="KSO_WM_TEMPLATE_CATEGORY" val="diagram"/>
  <p:tag name="KSO_WM_TEMPLATE_INDEX" val="20201326"/>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773.xml><?xml version="1.0" encoding="utf-8"?>
<p:tagLst xmlns:p="http://schemas.openxmlformats.org/presentationml/2006/main">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1326_1*l_h_f*1_2_1"/>
  <p:tag name="KSO_WM_TEMPLATE_CATEGORY" val="diagram"/>
  <p:tag name="KSO_WM_TEMPLATE_INDEX" val="20201326"/>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774.xml><?xml version="1.0" encoding="utf-8"?>
<p:tagLst xmlns:p="http://schemas.openxmlformats.org/presentationml/2006/main">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1326_1*l_h_f*1_3_1"/>
  <p:tag name="KSO_WM_TEMPLATE_CATEGORY" val="diagram"/>
  <p:tag name="KSO_WM_TEMPLATE_INDEX" val="20201326"/>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7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1326_1*l_h_i*1_1_1"/>
  <p:tag name="KSO_WM_TEMPLATE_CATEGORY" val="diagram"/>
  <p:tag name="KSO_WM_TEMPLATE_INDEX" val="2020132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7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1326_1*l_h_i*1_1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777.xml><?xml version="1.0" encoding="utf-8"?>
<p:tagLst xmlns:p="http://schemas.openxmlformats.org/presentationml/2006/main">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l_h_f"/>
  <p:tag name="KSO_WM_UNIT_INDEX" val="1_1_2"/>
  <p:tag name="KSO_WM_UNIT_ID" val="diagram20201326_1*l_h_f*1_1_2"/>
  <p:tag name="KSO_WM_TEMPLATE_CATEGORY" val="diagram"/>
  <p:tag name="KSO_WM_TEMPLATE_INDEX" val="20201326"/>
  <p:tag name="KSO_WM_UNIT_LAYERLEVEL" val="1_1_1"/>
  <p:tag name="KSO_WM_TAG_VERSION" val="1.0"/>
  <p:tag name="KSO_WM_BEAUTIFY_FLAG" val="#wm#"/>
  <p:tag name="KSO_WM_UNIT_PRESET_TEXT" val="59%"/>
  <p:tag name="KSO_WM_UNIT_TEXT_FILL_FORE_SCHEMECOLOR_INDEX" val="14"/>
  <p:tag name="KSO_WM_UNIT_TEXT_FILL_TYPE" val="1"/>
  <p:tag name="KSO_WM_UNIT_USESOURCEFORMAT_APPLY" val="1"/>
  <p:tag name="KSO_WM_UNIT_DIAGRAM_SCHEMECOLOR_ID" val="0"/>
</p:tagLst>
</file>

<file path=ppt/tags/tag7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1326_1*l_h_i*1_1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7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26_1*l_h_i*1_2_1"/>
  <p:tag name="KSO_WM_TEMPLATE_CATEGORY" val="diagram"/>
  <p:tag name="KSO_WM_TEMPLATE_INDEX" val="202013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1326_1*l_h_i*1_2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781.xml><?xml version="1.0" encoding="utf-8"?>
<p:tagLst xmlns:p="http://schemas.openxmlformats.org/presentationml/2006/main">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l_h_f"/>
  <p:tag name="KSO_WM_UNIT_INDEX" val="1_2_2"/>
  <p:tag name="KSO_WM_UNIT_ID" val="diagram20201326_1*l_h_f*1_2_2"/>
  <p:tag name="KSO_WM_TEMPLATE_CATEGORY" val="diagram"/>
  <p:tag name="KSO_WM_TEMPLATE_INDEX" val="20201326"/>
  <p:tag name="KSO_WM_UNIT_LAYERLEVEL" val="1_1_1"/>
  <p:tag name="KSO_WM_TAG_VERSION" val="1.0"/>
  <p:tag name="KSO_WM_BEAUTIFY_FLAG" val="#wm#"/>
  <p:tag name="KSO_WM_UNIT_PRESET_TEXT" val="23%"/>
  <p:tag name="KSO_WM_UNIT_TEXT_FILL_FORE_SCHEMECOLOR_INDEX" val="14"/>
  <p:tag name="KSO_WM_UNIT_TEXT_FILL_TYPE" val="1"/>
  <p:tag name="KSO_WM_UNIT_USESOURCEFORMAT_APPLY" val="1"/>
  <p:tag name="KSO_WM_UNIT_DIAGRAM_SCHEMECOLOR_ID" val="0"/>
</p:tagLst>
</file>

<file path=ppt/tags/tag7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1326_1*l_h_i*1_2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783.xml><?xml version="1.0" encoding="utf-8"?>
<p:tagLst xmlns:p="http://schemas.openxmlformats.org/presentationml/2006/main">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1326_1*l_h_f*1_2_1"/>
  <p:tag name="KSO_WM_TEMPLATE_CATEGORY" val="diagram"/>
  <p:tag name="KSO_WM_TEMPLATE_INDEX" val="20201326"/>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7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26_1*l_h_i*1_2_1"/>
  <p:tag name="KSO_WM_TEMPLATE_CATEGORY" val="diagram"/>
  <p:tag name="KSO_WM_TEMPLATE_INDEX" val="202013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7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1326_1*l_h_i*1_2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786.xml><?xml version="1.0" encoding="utf-8"?>
<p:tagLst xmlns:p="http://schemas.openxmlformats.org/presentationml/2006/main">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l_h_f"/>
  <p:tag name="KSO_WM_UNIT_INDEX" val="1_2_2"/>
  <p:tag name="KSO_WM_UNIT_ID" val="diagram20201326_1*l_h_f*1_2_2"/>
  <p:tag name="KSO_WM_TEMPLATE_CATEGORY" val="diagram"/>
  <p:tag name="KSO_WM_TEMPLATE_INDEX" val="20201326"/>
  <p:tag name="KSO_WM_UNIT_LAYERLEVEL" val="1_1_1"/>
  <p:tag name="KSO_WM_TAG_VERSION" val="1.0"/>
  <p:tag name="KSO_WM_BEAUTIFY_FLAG" val="#wm#"/>
  <p:tag name="KSO_WM_UNIT_PRESET_TEXT" val="23%"/>
  <p:tag name="KSO_WM_UNIT_TEXT_FILL_FORE_SCHEMECOLOR_INDEX" val="14"/>
  <p:tag name="KSO_WM_UNIT_TEXT_FILL_TYPE" val="1"/>
  <p:tag name="KSO_WM_UNIT_USESOURCEFORMAT_APPLY" val="1"/>
  <p:tag name="KSO_WM_UNIT_DIAGRAM_SCHEMECOLOR_ID" val="0"/>
</p:tagLst>
</file>

<file path=ppt/tags/tag7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1326_1*l_h_i*1_2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7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26_1*l_h_i*1_3_1"/>
  <p:tag name="KSO_WM_TEMPLATE_CATEGORY" val="diagram"/>
  <p:tag name="KSO_WM_TEMPLATE_INDEX" val="202013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7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1326_1*l_h_i*1_3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0.xml><?xml version="1.0" encoding="utf-8"?>
<p:tagLst xmlns:p="http://schemas.openxmlformats.org/presentationml/2006/main">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l_h_f"/>
  <p:tag name="KSO_WM_UNIT_INDEX" val="1_3_2"/>
  <p:tag name="KSO_WM_UNIT_ID" val="diagram20201326_1*l_h_f*1_3_2"/>
  <p:tag name="KSO_WM_TEMPLATE_CATEGORY" val="diagram"/>
  <p:tag name="KSO_WM_TEMPLATE_INDEX" val="20201326"/>
  <p:tag name="KSO_WM_UNIT_LAYERLEVEL" val="1_1_1"/>
  <p:tag name="KSO_WM_TAG_VERSION" val="1.0"/>
  <p:tag name="KSO_WM_BEAUTIFY_FLAG" val="#wm#"/>
  <p:tag name="KSO_WM_UNIT_PRESET_TEXT" val="10%"/>
  <p:tag name="KSO_WM_UNIT_TEXT_FILL_FORE_SCHEMECOLOR_INDEX" val="14"/>
  <p:tag name="KSO_WM_UNIT_TEXT_FILL_TYPE" val="1"/>
  <p:tag name="KSO_WM_UNIT_USESOURCEFORMAT_APPLY" val="1"/>
  <p:tag name="KSO_WM_UNIT_DIAGRAM_SCHEMECOLOR_ID" val="0"/>
</p:tagLst>
</file>

<file path=ppt/tags/tag791.xml><?xml version="1.0" encoding="utf-8"?>
<p:tagLst xmlns:p="http://schemas.openxmlformats.org/presentationml/2006/main">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1326_1*l_h_f*1_3_1"/>
  <p:tag name="KSO_WM_TEMPLATE_CATEGORY" val="diagram"/>
  <p:tag name="KSO_WM_TEMPLATE_INDEX" val="20201326"/>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792.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793.xml><?xml version="1.0" encoding="utf-8"?>
<p:tagLst xmlns:p="http://schemas.openxmlformats.org/presentationml/2006/main">
  <p:tag name="KSO_WM_BEAUTIFY_FLAG" val="#wm#"/>
  <p:tag name="KSO_WM_TEMPLATE_CATEGORY" val="custom"/>
  <p:tag name="KSO_WM_TEMPLATE_INDEX" val="20202616"/>
  <p:tag name="KSO_WM_SPECIAL_SOURCE" val="bdnull"/>
</p:tagLst>
</file>

<file path=ppt/tags/tag794.xml><?xml version="1.0" encoding="utf-8"?>
<p:tagLst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0910_4*m_h_a*1_1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1"/>
</p:tagLst>
</file>

<file path=ppt/tags/tag795.xml><?xml version="1.0" encoding="utf-8"?>
<p:tagLst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0910_4*m_h_a*1_2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1"/>
</p:tagLst>
</file>

<file path=ppt/tags/tag796.xml><?xml version="1.0" encoding="utf-8"?>
<p:tagLst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0910_4*m_h_a*1_3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1"/>
</p:tagLst>
</file>

<file path=ppt/tags/tag797.xml><?xml version="1.0" encoding="utf-8"?>
<p:tagLst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00910_4*m_h_a*1_4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1"/>
</p:tagLst>
</file>

<file path=ppt/tags/tag79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00910_4*m_i*1_1"/>
  <p:tag name="KSO_WM_TEMPLATE_CATEGORY" val="diagram"/>
  <p:tag name="KSO_WM_TEMPLATE_INDEX" val="20200910"/>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79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200910_4*m_h_i*1_1_5"/>
  <p:tag name="KSO_WM_TEMPLATE_CATEGORY" val="diagram"/>
  <p:tag name="KSO_WM_TEMPLATE_INDEX" val="202009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8"/>
  <p:tag name="KSO_WM_UNIT_ID" val="diagram20200910_4*m_h_i*1_2_8"/>
  <p:tag name="KSO_WM_TEMPLATE_CATEGORY" val="diagram"/>
  <p:tag name="KSO_WM_TEMPLATE_INDEX" val="20200910"/>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1"/>
</p:tagLst>
</file>

<file path=ppt/tags/tag80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9"/>
  <p:tag name="KSO_WM_UNIT_ID" val="diagram20200910_4*m_h_i*1_2_9"/>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1"/>
</p:tagLst>
</file>

<file path=ppt/tags/tag80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00910_4*m_h_i*1_3_4"/>
  <p:tag name="KSO_WM_TEMPLATE_CATEGORY" val="diagram"/>
  <p:tag name="KSO_WM_TEMPLATE_INDEX" val="20200910"/>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1"/>
</p:tagLst>
</file>

<file path=ppt/tags/tag80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5"/>
  <p:tag name="KSO_WM_UNIT_ID" val="diagram20200910_4*m_h_i*1_4_5"/>
  <p:tag name="KSO_WM_TEMPLATE_CATEGORY" val="diagram"/>
  <p:tag name="KSO_WM_TEMPLATE_INDEX" val="20200910"/>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1"/>
</p:tagLst>
</file>

<file path=ppt/tags/tag80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200910_4*m_h_i*1_4_4"/>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1"/>
</p:tagLst>
</file>

<file path=ppt/tags/tag80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0910_4*m_h_i*1_3_3"/>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1"/>
</p:tagLst>
</file>

<file path=ppt/tags/tag80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6"/>
  <p:tag name="KSO_WM_UNIT_ID" val="diagram20200910_4*m_h_i*1_1_6"/>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1"/>
</p:tagLst>
</file>

<file path=ppt/tags/tag80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0910_4*m_h_i*1_1_1"/>
  <p:tag name="KSO_WM_TEMPLATE_CATEGORY" val="diagram"/>
  <p:tag name="KSO_WM_TEMPLATE_INDEX" val="2020091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1"/>
</p:tagLst>
</file>

<file path=ppt/tags/tag80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0910_4*m_h_i*1_1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80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0910_4*m_h_i*1_1_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0910_4*m_h_i*1_1_4"/>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81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0910_4*m_h_i*1_2_1"/>
  <p:tag name="KSO_WM_TEMPLATE_CATEGORY" val="diagram"/>
  <p:tag name="KSO_WM_TEMPLATE_INDEX" val="2020091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1"/>
</p:tagLst>
</file>

<file path=ppt/tags/tag81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0910_4*m_h_i*1_2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81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0910_4*m_h_i*1_2_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81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0910_4*m_h_i*1_2_4"/>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81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200910_4*m_h_i*1_2_5"/>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81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6"/>
  <p:tag name="KSO_WM_UNIT_ID" val="diagram20200910_4*m_h_i*1_2_6"/>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81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7"/>
  <p:tag name="KSO_WM_UNIT_ID" val="diagram20200910_4*m_h_i*1_2_7"/>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81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0910_4*m_h_i*1_3_1"/>
  <p:tag name="KSO_WM_TEMPLATE_CATEGORY" val="diagram"/>
  <p:tag name="KSO_WM_TEMPLATE_INDEX" val="2020091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1"/>
</p:tagLst>
</file>

<file path=ppt/tags/tag81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6"/>
  <p:tag name="KSO_WM_UNIT_ID" val="diagram20200910_4*m_h_i*1_3_6"/>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7"/>
  <p:tag name="KSO_WM_UNIT_ID" val="diagram20200910_4*m_h_i*1_3_7"/>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82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8"/>
  <p:tag name="KSO_WM_UNIT_ID" val="diagram20200910_4*m_h_i*1_3_8"/>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82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9"/>
  <p:tag name="KSO_WM_UNIT_ID" val="diagram20200910_4*m_h_i*1_3_9"/>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82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0"/>
  <p:tag name="KSO_WM_UNIT_ID" val="diagram20200910_4*m_h_i*1_3_10"/>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82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1"/>
  <p:tag name="KSO_WM_UNIT_ID" val="diagram20200910_4*m_h_i*1_3_11"/>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82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2"/>
  <p:tag name="KSO_WM_UNIT_ID" val="diagram20200910_4*m_h_i*1_3_1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82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3"/>
  <p:tag name="KSO_WM_UNIT_ID" val="diagram20200910_4*m_h_i*1_3_1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82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0910_4*m_h_i*1_3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82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200910_4*m_h_i*1_3_5"/>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82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0910_4*m_h_i*1_4_1"/>
  <p:tag name="KSO_WM_TEMPLATE_CATEGORY" val="diagram"/>
  <p:tag name="KSO_WM_TEMPLATE_INDEX" val="20200910"/>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 name="KSO_WM_UNIT_DIAGRAM_SCHEMECOLOR_ID"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00910_4*m_h_i*1_4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83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00910_4*m_h_i*1_4_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83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6"/>
  <p:tag name="KSO_WM_UNIT_ID" val="diagram20200910_4*m_h_i*1_4_6"/>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83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7"/>
  <p:tag name="KSO_WM_UNIT_ID" val="diagram20200910_4*m_h_i*1_4_7"/>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83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8"/>
  <p:tag name="KSO_WM_UNIT_ID" val="diagram20200910_4*m_h_i*1_4_8"/>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83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9"/>
  <p:tag name="KSO_WM_UNIT_ID" val="diagram20200910_4*m_h_i*1_4_9"/>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836.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837.xml><?xml version="1.0" encoding="utf-8"?>
<p:tagLst xmlns:p="http://schemas.openxmlformats.org/presentationml/2006/main">
  <p:tag name="KSO_WM_BEAUTIFY_FLAG" val="#wm#"/>
  <p:tag name="KSO_WM_TEMPLATE_CATEGORY" val="custom"/>
  <p:tag name="KSO_WM_TEMPLATE_INDEX" val="20191204"/>
  <p:tag name="KSO_WM_SLIDE_ITEM_CNT" val="5"/>
  <p:tag name="KSO_WM_SPECIAL_SOURCE" val="bdnull"/>
</p:tagLst>
</file>

<file path=ppt/tags/tag838.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839.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0.xml><?xml version="1.0" encoding="utf-8"?>
<p:tagLst xmlns:p="http://schemas.openxmlformats.org/presentationml/2006/main">
  <p:tag name="REFSHAPE" val="154005324"/>
</p:tagLst>
</file>

<file path=ppt/tags/tag841.xml><?xml version="1.0" encoding="utf-8"?>
<p:tagLst xmlns:p="http://schemas.openxmlformats.org/presentationml/2006/main">
  <p:tag name="REFSHAPE" val="154003012"/>
</p:tagLst>
</file>

<file path=ppt/tags/tag842.xml><?xml version="1.0" encoding="utf-8"?>
<p:tagLst xmlns:p="http://schemas.openxmlformats.org/presentationml/2006/main">
  <p:tag name="REFSHAPE" val="154004916"/>
</p:tagLst>
</file>

<file path=ppt/tags/tag843.xml><?xml version="1.0" encoding="utf-8"?>
<p:tagLst xmlns:p="http://schemas.openxmlformats.org/presentationml/2006/main">
  <p:tag name="REFSHAPE" val="154004372"/>
</p:tagLst>
</file>

<file path=ppt/tags/tag844.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845.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846.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847.xml><?xml version="1.0" encoding="utf-8"?>
<p:tagLst xmlns:p="http://schemas.openxmlformats.org/presentationml/2006/main">
  <p:tag name="REFSHAPE" val="154003012"/>
</p:tagLst>
</file>

<file path=ppt/tags/tag848.xml><?xml version="1.0" encoding="utf-8"?>
<p:tagLst xmlns:p="http://schemas.openxmlformats.org/presentationml/2006/main">
  <p:tag name="REFSHAPE" val="154004916"/>
</p:tagLst>
</file>

<file path=ppt/tags/tag849.xml><?xml version="1.0" encoding="utf-8"?>
<p:tagLst xmlns:p="http://schemas.openxmlformats.org/presentationml/2006/main">
  <p:tag name="REFSHAPE" val="154004372"/>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76766"/>
</p:tagLst>
</file>

<file path=ppt/tags/tag850.xml><?xml version="1.0" encoding="utf-8"?>
<p:tagLst xmlns:p="http://schemas.openxmlformats.org/presentationml/2006/main">
  <p:tag name="REFSHAPE" val="154005324"/>
</p:tagLst>
</file>

<file path=ppt/tags/tag851.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852.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853.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854.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855.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856.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857.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858.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859.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76766"/>
</p:tagLst>
</file>

<file path=ppt/tags/tag860.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861.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862.xml><?xml version="1.0" encoding="utf-8"?>
<p:tagLst xmlns:p="http://schemas.openxmlformats.org/presentationml/2006/main">
  <p:tag name="REFSHAPE" val="159930420"/>
</p:tagLst>
</file>

<file path=ppt/tags/tag863.xml><?xml version="1.0" encoding="utf-8"?>
<p:tagLst xmlns:p="http://schemas.openxmlformats.org/presentationml/2006/main">
  <p:tag name="REFSHAPE" val="159934500"/>
</p:tagLst>
</file>

<file path=ppt/tags/tag864.xml><?xml version="1.0" encoding="utf-8"?>
<p:tagLst xmlns:p="http://schemas.openxmlformats.org/presentationml/2006/main">
  <p:tag name="REFSHAPE" val="159933276"/>
</p:tagLst>
</file>

<file path=ppt/tags/tag865.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866.xml><?xml version="1.0" encoding="utf-8"?>
<p:tagLst xmlns:p="http://schemas.openxmlformats.org/presentationml/2006/main">
  <p:tag name="REFSHAPE" val="932867356"/>
</p:tagLst>
</file>

<file path=ppt/tags/tag867.xml><?xml version="1.0" encoding="utf-8"?>
<p:tagLst xmlns:p="http://schemas.openxmlformats.org/presentationml/2006/main">
  <p:tag name="REFSHAPE" val="932870484"/>
</p:tagLst>
</file>

<file path=ppt/tags/tag868.xml><?xml version="1.0" encoding="utf-8"?>
<p:tagLst xmlns:p="http://schemas.openxmlformats.org/presentationml/2006/main">
  <p:tag name="KSO_WM_UNIT_PRESET_TEXT" val="点击此处添加正文，文字是您思想的提炼，为了最终呈现发布的良好效果，请尽量言简意赅的阐述观点，并根据需要酌情增减文字。&#13;您的正文已经字字珠玑，但信息却错综复杂，需要更多的文字来表述；但请您尽量提炼思想的精髓，否则容易造成观者的阅读压力，适得其反。&#13;正如我们都希望改变世界，希望给别人带去光明，但更多的时候我们只需要播下一颗种子，自然有微风吹拂，阳光普照，雨露滋养。恰如其分的表达观点，往往可以事半功倍。&#13;为了能让您有更直观的字数感受，并进一步方便使用，我们为您标注了最适合的位置。您输入的文字到这里时，就是最佳视觉效果，请您务必注意。"/>
  <p:tag name="KSO_WM_UNIT_TEXT_PART_ID" val="3-d"/>
  <p:tag name="KSO_WM_UNIT_TEXT_PART_SIZE" val="254.64*644.5"/>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2898_1*f*1"/>
  <p:tag name="KSO_WM_TEMPLATE_CATEGORY" val="diagram"/>
  <p:tag name="KSO_WM_TEMPLATE_INDEX" val="20192898"/>
  <p:tag name="KSO_WM_UNIT_LAYERLEVEL" val="1"/>
  <p:tag name="KSO_WM_TAG_VERSION" val="1.0"/>
  <p:tag name="KSO_WM_BEAUTIFY_FLAG" val="#wm#"/>
  <p:tag name="KSO_WM_UNIT_COLOR_SCHEME_SHAPE_ID" val="12"/>
  <p:tag name="KSO_WM_UNIT_COLOR_SCHEME_PARENT_PAGE" val="0_1"/>
  <p:tag name="KSO_WM_UNIT_TEXT_PART_ID_V2" val="d-3-1"/>
</p:tagLst>
</file>

<file path=ppt/tags/tag869.xml><?xml version="1.0" encoding="utf-8"?>
<p:tagLst xmlns:p="http://schemas.openxmlformats.org/presentationml/2006/main">
  <p:tag name="KSO_WM_TAG_VERSION" val="1.0"/>
  <p:tag name="KSO_WM_TEMPLATE_CATEGORY" val="diagram"/>
  <p:tag name="KSO_WM_TEMPLATE_INDEX" val="20187904"/>
  <p:tag name="KSO_WM_UNIT_TYPE" val="i"/>
  <p:tag name="KSO_WM_UNIT_INDEX" val="20"/>
  <p:tag name="KSO_WM_UNIT_ID" val="diagram20187904_4*i*20"/>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70.xml><?xml version="1.0" encoding="utf-8"?>
<p:tagLst xmlns:p="http://schemas.openxmlformats.org/presentationml/2006/main">
  <p:tag name="KSO_WM_TAG_VERSION" val="1.0"/>
  <p:tag name="KSO_WM_TEMPLATE_CATEGORY" val="diagram"/>
  <p:tag name="KSO_WM_TEMPLATE_INDEX" val="20187904"/>
  <p:tag name="KSO_WM_UNIT_TYPE" val="i"/>
  <p:tag name="KSO_WM_UNIT_INDEX" val="9"/>
  <p:tag name="KSO_WM_UNIT_ID" val="diagram20187904_4*i*9"/>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871.xml><?xml version="1.0" encoding="utf-8"?>
<p:tagLst xmlns:p="http://schemas.openxmlformats.org/presentationml/2006/main">
  <p:tag name="KSO_WM_TAG_VERSION" val="1.0"/>
  <p:tag name="KSO_WM_TEMPLATE_CATEGORY" val="diagram"/>
  <p:tag name="KSO_WM_TEMPLATE_INDEX" val="20187904"/>
  <p:tag name="KSO_WM_UNIT_TYPE" val="i"/>
  <p:tag name="KSO_WM_UNIT_INDEX" val="8"/>
  <p:tag name="KSO_WM_UNIT_ID" val="diagram20187904_4*i*8"/>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872.xml><?xml version="1.0" encoding="utf-8"?>
<p:tagLst xmlns:p="http://schemas.openxmlformats.org/presentationml/2006/main">
  <p:tag name="KSO_WM_TAG_VERSION" val="1.0"/>
  <p:tag name="KSO_WM_TEMPLATE_CATEGORY" val="diagram"/>
  <p:tag name="KSO_WM_TEMPLATE_INDEX" val="20187904"/>
  <p:tag name="KSO_WM_UNIT_TYPE" val="i"/>
  <p:tag name="KSO_WM_UNIT_INDEX" val="7"/>
  <p:tag name="KSO_WM_UNIT_ID" val="diagram20187904_4*i*7"/>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873.xml><?xml version="1.0" encoding="utf-8"?>
<p:tagLst xmlns:p="http://schemas.openxmlformats.org/presentationml/2006/main">
  <p:tag name="KSO_WM_TAG_VERSION" val="1.0"/>
  <p:tag name="KSO_WM_TEMPLATE_CATEGORY" val="diagram"/>
  <p:tag name="KSO_WM_TEMPLATE_INDEX" val="20187904"/>
  <p:tag name="KSO_WM_UNIT_TYPE" val="i"/>
  <p:tag name="KSO_WM_UNIT_INDEX" val="6"/>
  <p:tag name="KSO_WM_UNIT_ID" val="diagram20187904_4*i*6"/>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874.xml><?xml version="1.0" encoding="utf-8"?>
<p:tagLst xmlns:p="http://schemas.openxmlformats.org/presentationml/2006/main">
  <p:tag name="KSO_WM_TAG_VERSION" val="1.0"/>
  <p:tag name="KSO_WM_TEMPLATE_CATEGORY" val="diagram"/>
  <p:tag name="KSO_WM_TEMPLATE_INDEX" val="20187904"/>
  <p:tag name="KSO_WM_UNIT_TYPE" val="i"/>
  <p:tag name="KSO_WM_UNIT_INDEX" val="5"/>
  <p:tag name="KSO_WM_UNIT_ID" val="diagram20187904_4*i*5"/>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875.xml><?xml version="1.0" encoding="utf-8"?>
<p:tagLst xmlns:p="http://schemas.openxmlformats.org/presentationml/2006/main">
  <p:tag name="KSO_WM_TAG_VERSION" val="1.0"/>
  <p:tag name="KSO_WM_TEMPLATE_CATEGORY" val="diagram"/>
  <p:tag name="KSO_WM_TEMPLATE_INDEX" val="20187904"/>
  <p:tag name="KSO_WM_UNIT_TYPE" val="i"/>
  <p:tag name="KSO_WM_UNIT_INDEX" val="4"/>
  <p:tag name="KSO_WM_UNIT_ID" val="diagram20187904_4*i*4"/>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876.xml><?xml version="1.0" encoding="utf-8"?>
<p:tagLst xmlns:p="http://schemas.openxmlformats.org/presentationml/2006/main">
  <p:tag name="KSO_WM_TAG_VERSION" val="1.0"/>
  <p:tag name="KSO_WM_TEMPLATE_CATEGORY" val="diagram"/>
  <p:tag name="KSO_WM_TEMPLATE_INDEX" val="20187904"/>
  <p:tag name="KSO_WM_UNIT_TYPE" val="i"/>
  <p:tag name="KSO_WM_UNIT_INDEX" val="3"/>
  <p:tag name="KSO_WM_UNIT_ID" val="diagram20187904_4*i*3"/>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877.xml><?xml version="1.0" encoding="utf-8"?>
<p:tagLst xmlns:p="http://schemas.openxmlformats.org/presentationml/2006/main">
  <p:tag name="KSO_WM_TAG_VERSION" val="1.0"/>
  <p:tag name="KSO_WM_TEMPLATE_CATEGORY" val="diagram"/>
  <p:tag name="KSO_WM_TEMPLATE_INDEX" val="20187904"/>
  <p:tag name="KSO_WM_UNIT_TYPE" val="i"/>
  <p:tag name="KSO_WM_UNIT_INDEX" val="2"/>
  <p:tag name="KSO_WM_UNIT_ID" val="diagram20187904_4*i*2"/>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878.xml><?xml version="1.0" encoding="utf-8"?>
<p:tagLst xmlns:p="http://schemas.openxmlformats.org/presentationml/2006/main">
  <p:tag name="KSO_WM_TAG_VERSION" val="1.0"/>
  <p:tag name="KSO_WM_TEMPLATE_CATEGORY" val="diagram"/>
  <p:tag name="KSO_WM_TEMPLATE_INDEX" val="20187904"/>
  <p:tag name="KSO_WM_UNIT_TYPE" val="i"/>
  <p:tag name="KSO_WM_UNIT_INDEX" val="19"/>
  <p:tag name="KSO_WM_UNIT_ID" val="diagram20187904_4*i*19"/>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879.xml><?xml version="1.0" encoding="utf-8"?>
<p:tagLst xmlns:p="http://schemas.openxmlformats.org/presentationml/2006/main">
  <p:tag name="KSO_WM_TAG_VERSION" val="1.0"/>
  <p:tag name="KSO_WM_TEMPLATE_CATEGORY" val="diagram"/>
  <p:tag name="KSO_WM_TEMPLATE_INDEX" val="20187904"/>
  <p:tag name="KSO_WM_UNIT_TYPE" val="i"/>
  <p:tag name="KSO_WM_UNIT_INDEX" val="18"/>
  <p:tag name="KSO_WM_UNIT_ID" val="diagram20187904_4*i*18"/>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80.xml><?xml version="1.0" encoding="utf-8"?>
<p:tagLst xmlns:p="http://schemas.openxmlformats.org/presentationml/2006/main">
  <p:tag name="KSO_WM_TAG_VERSION" val="1.0"/>
  <p:tag name="KSO_WM_TEMPLATE_CATEGORY" val="diagram"/>
  <p:tag name="KSO_WM_TEMPLATE_INDEX" val="20187904"/>
  <p:tag name="KSO_WM_UNIT_TYPE" val="i"/>
  <p:tag name="KSO_WM_UNIT_INDEX" val="17"/>
  <p:tag name="KSO_WM_UNIT_ID" val="diagram20187904_4*i*17"/>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881.xml><?xml version="1.0" encoding="utf-8"?>
<p:tagLst xmlns:p="http://schemas.openxmlformats.org/presentationml/2006/main">
  <p:tag name="KSO_WM_TAG_VERSION" val="1.0"/>
  <p:tag name="KSO_WM_TEMPLATE_CATEGORY" val="diagram"/>
  <p:tag name="KSO_WM_TEMPLATE_INDEX" val="20187904"/>
  <p:tag name="KSO_WM_UNIT_TYPE" val="i"/>
  <p:tag name="KSO_WM_UNIT_INDEX" val="16"/>
  <p:tag name="KSO_WM_UNIT_ID" val="diagram20187904_4*i*16"/>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882.xml><?xml version="1.0" encoding="utf-8"?>
<p:tagLst xmlns:p="http://schemas.openxmlformats.org/presentationml/2006/main">
  <p:tag name="KSO_WM_TAG_VERSION" val="1.0"/>
  <p:tag name="KSO_WM_TEMPLATE_CATEGORY" val="diagram"/>
  <p:tag name="KSO_WM_TEMPLATE_INDEX" val="20187904"/>
  <p:tag name="KSO_WM_UNIT_TYPE" val="i"/>
  <p:tag name="KSO_WM_UNIT_INDEX" val="15"/>
  <p:tag name="KSO_WM_UNIT_ID" val="diagram20187904_4*i*15"/>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883.xml><?xml version="1.0" encoding="utf-8"?>
<p:tagLst xmlns:p="http://schemas.openxmlformats.org/presentationml/2006/main">
  <p:tag name="KSO_WM_TAG_VERSION" val="1.0"/>
  <p:tag name="KSO_WM_TEMPLATE_CATEGORY" val="diagram"/>
  <p:tag name="KSO_WM_TEMPLATE_INDEX" val="20187904"/>
  <p:tag name="KSO_WM_UNIT_TYPE" val="i"/>
  <p:tag name="KSO_WM_UNIT_INDEX" val="14"/>
  <p:tag name="KSO_WM_UNIT_ID" val="diagram20187904_4*i*14"/>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884.xml><?xml version="1.0" encoding="utf-8"?>
<p:tagLst xmlns:p="http://schemas.openxmlformats.org/presentationml/2006/main">
  <p:tag name="KSO_WM_TAG_VERSION" val="1.0"/>
  <p:tag name="KSO_WM_TEMPLATE_CATEGORY" val="diagram"/>
  <p:tag name="KSO_WM_TEMPLATE_INDEX" val="20187904"/>
  <p:tag name="KSO_WM_UNIT_TYPE" val="i"/>
  <p:tag name="KSO_WM_UNIT_INDEX" val="13"/>
  <p:tag name="KSO_WM_UNIT_ID" val="diagram20187904_4*i*13"/>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885.xml><?xml version="1.0" encoding="utf-8"?>
<p:tagLst xmlns:p="http://schemas.openxmlformats.org/presentationml/2006/main">
  <p:tag name="KSO_WM_TAG_VERSION" val="1.0"/>
  <p:tag name="KSO_WM_TEMPLATE_CATEGORY" val="diagram"/>
  <p:tag name="KSO_WM_TEMPLATE_INDEX" val="20187904"/>
  <p:tag name="KSO_WM_UNIT_TYPE" val="i"/>
  <p:tag name="KSO_WM_UNIT_INDEX" val="12"/>
  <p:tag name="KSO_WM_UNIT_ID" val="diagram20187904_4*i*12"/>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886.xml><?xml version="1.0" encoding="utf-8"?>
<p:tagLst xmlns:p="http://schemas.openxmlformats.org/presentationml/2006/main">
  <p:tag name="KSO_WM_TAG_VERSION" val="1.0"/>
  <p:tag name="KSO_WM_TEMPLATE_CATEGORY" val="diagram"/>
  <p:tag name="KSO_WM_TEMPLATE_INDEX" val="20187904"/>
  <p:tag name="KSO_WM_UNIT_TYPE" val="i"/>
  <p:tag name="KSO_WM_UNIT_INDEX" val="11"/>
  <p:tag name="KSO_WM_UNIT_ID" val="diagram20187904_4*i*11"/>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887.xml><?xml version="1.0" encoding="utf-8"?>
<p:tagLst xmlns:p="http://schemas.openxmlformats.org/presentationml/2006/main">
  <p:tag name="KSO_WM_TAG_VERSION" val="1.0"/>
  <p:tag name="KSO_WM_TEMPLATE_CATEGORY" val="diagram"/>
  <p:tag name="KSO_WM_TEMPLATE_INDEX" val="20187904"/>
  <p:tag name="KSO_WM_UNIT_TYPE" val="i"/>
  <p:tag name="KSO_WM_UNIT_INDEX" val="10"/>
  <p:tag name="KSO_WM_UNIT_ID" val="diagram20187904_4*i*10"/>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888.xml><?xml version="1.0" encoding="utf-8"?>
<p:tagLst xmlns:p="http://schemas.openxmlformats.org/presentationml/2006/main">
  <p:tag name="KSO_WM_TAG_VERSION" val="1.0"/>
  <p:tag name="KSO_WM_TEMPLATE_CATEGORY" val="diagram"/>
  <p:tag name="KSO_WM_TEMPLATE_INDEX" val="20187904"/>
  <p:tag name="KSO_WM_UNIT_TYPE" val="i"/>
  <p:tag name="KSO_WM_UNIT_INDEX" val="1"/>
  <p:tag name="KSO_WM_UNIT_ID" val="diagram20187904_4*i*1"/>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LINE_FORE_SCHEMECOLOR_INDEX" val="13"/>
  <p:tag name="KSO_WM_UNIT_LINE_FILL_TYPE" val="2"/>
  <p:tag name="KSO_WM_UNIT_USESOURCEFORMAT_APPLY" val="1"/>
</p:tagLst>
</file>

<file path=ppt/tags/tag889.xml><?xml version="1.0" encoding="utf-8"?>
<p:tagLst xmlns:p="http://schemas.openxmlformats.org/presentationml/2006/main">
  <p:tag name="KSO_WM_TAG_VERSION" val="1.0"/>
  <p:tag name="KSO_WM_TEMPLATE_CATEGORY" val="diagram"/>
  <p:tag name="KSO_WM_TEMPLATE_INDEX" val="20187904"/>
  <p:tag name="KSO_WM_UNIT_TYPE" val="l_i"/>
  <p:tag name="KSO_WM_UNIT_INDEX" val="1_3"/>
  <p:tag name="KSO_WM_UNIT_ID" val="diagram20187904_6*l_i*1_3"/>
  <p:tag name="KSO_WM_UNIT_LAYERLEVEL" val="1_1"/>
  <p:tag name="KSO_WM_BEAUTIFY_FLAG" val="#wm#"/>
  <p:tag name="KSO_WM_UNIT_HIGHLIGHT" val="0"/>
  <p:tag name="KSO_WM_UNIT_COMPATIBLE" val="0"/>
  <p:tag name="KSO_WM_DIAGRAM_GROUP_CODE" val="l1-1"/>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90.xml><?xml version="1.0" encoding="utf-8"?>
<p:tagLst xmlns:p="http://schemas.openxmlformats.org/presentationml/2006/main">
  <p:tag name="KSO_WM_TAG_VERSION" val="1.0"/>
  <p:tag name="KSO_WM_TEMPLATE_CATEGORY" val="diagram"/>
  <p:tag name="KSO_WM_TEMPLATE_INDEX" val="20187904"/>
  <p:tag name="KSO_WM_UNIT_TYPE" val="l_h_f"/>
  <p:tag name="KSO_WM_UNIT_INDEX" val="1_1_1"/>
  <p:tag name="KSO_WM_UNIT_ID" val="diagram20187904_6*l_h_f*1_1_1"/>
  <p:tag name="KSO_WM_UNIT_LAYERLEVEL" val="1_1_1"/>
  <p:tag name="KSO_WM_UNIT_VALUE" val="54"/>
  <p:tag name="KSO_WM_UNIT_HIGHLIGHT" val="0"/>
  <p:tag name="KSO_WM_UNIT_COMPATIBLE" val="0"/>
  <p:tag name="KSO_WM_BEAUTIFY_FLAG" val="#wm#"/>
  <p:tag name="KSO_WM_UNIT_PRESET_TEXT" val="单击此处添加文本具体内容，简明扼要的阐述您的观点。"/>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2"/>
</p:tagLst>
</file>

<file path=ppt/tags/tag891.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1_2"/>
  <p:tag name="KSO_WM_UNIT_ID" val="diagram20187904_6*l_h_i*1_1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2"/>
</p:tagLst>
</file>

<file path=ppt/tags/tag892.xml><?xml version="1.0" encoding="utf-8"?>
<p:tagLst xmlns:p="http://schemas.openxmlformats.org/presentationml/2006/main">
  <p:tag name="KSO_WM_TAG_VERSION" val="1.0"/>
  <p:tag name="KSO_WM_TEMPLATE_CATEGORY" val="diagram"/>
  <p:tag name="KSO_WM_TEMPLATE_INDEX" val="20187904"/>
  <p:tag name="KSO_WM_UNIT_TYPE" val="l_h_f"/>
  <p:tag name="KSO_WM_UNIT_INDEX" val="1_4_1"/>
  <p:tag name="KSO_WM_UNIT_ID" val="diagram20187904_6*l_h_f*1_4_1"/>
  <p:tag name="KSO_WM_UNIT_LAYERLEVEL" val="1_1_1"/>
  <p:tag name="KSO_WM_UNIT_VALUE" val="54"/>
  <p:tag name="KSO_WM_UNIT_HIGHLIGHT" val="0"/>
  <p:tag name="KSO_WM_UNIT_COMPATIBLE" val="0"/>
  <p:tag name="KSO_WM_BEAUTIFY_FLAG" val="#wm#"/>
  <p:tag name="KSO_WM_UNIT_PRESET_TEXT" val="单击此处添加文本具体内容，简明扼要的阐述您的观点。"/>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2"/>
</p:tagLst>
</file>

<file path=ppt/tags/tag893.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4_2"/>
  <p:tag name="KSO_WM_UNIT_ID" val="diagram20187904_6*l_h_i*1_4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8"/>
  <p:tag name="KSO_WM_UNIT_FILL_TYPE" val="1"/>
  <p:tag name="KSO_WM_UNIT_TEXT_FILL_FORE_SCHEMECOLOR_INDEX" val="7"/>
  <p:tag name="KSO_WM_UNIT_TEXT_FILL_TYPE" val="1"/>
  <p:tag name="KSO_WM_UNIT_USESOURCEFORMAT_APPLY" val="1"/>
  <p:tag name="KSO_WM_UNIT_DIAGRAM_SCHEMECOLOR_ID" val="2"/>
</p:tagLst>
</file>

<file path=ppt/tags/tag894.xml><?xml version="1.0" encoding="utf-8"?>
<p:tagLst xmlns:p="http://schemas.openxmlformats.org/presentationml/2006/main">
  <p:tag name="KSO_WM_TAG_VERSION" val="1.0"/>
  <p:tag name="KSO_WM_TEMPLATE_CATEGORY" val="diagram"/>
  <p:tag name="KSO_WM_TEMPLATE_INDEX" val="20187904"/>
  <p:tag name="KSO_WM_UNIT_TYPE" val="l_i"/>
  <p:tag name="KSO_WM_UNIT_INDEX" val="1_2"/>
  <p:tag name="KSO_WM_UNIT_ID" val="diagram20187904_6*l_i*1_2"/>
  <p:tag name="KSO_WM_UNIT_LAYERLEVEL" val="1_1"/>
  <p:tag name="KSO_WM_BEAUTIFY_FLAG" val="#wm#"/>
  <p:tag name="KSO_WM_UNIT_HIGHLIGHT" val="0"/>
  <p:tag name="KSO_WM_UNIT_COMPATIBLE" val="0"/>
  <p:tag name="KSO_WM_DIAGRAM_GROUP_CODE" val="l1-1"/>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2"/>
</p:tagLst>
</file>

<file path=ppt/tags/tag895.xml><?xml version="1.0" encoding="utf-8"?>
<p:tagLst xmlns:p="http://schemas.openxmlformats.org/presentationml/2006/main">
  <p:tag name="KSO_WM_TAG_VERSION" val="1.0"/>
  <p:tag name="KSO_WM_TEMPLATE_CATEGORY" val="diagram"/>
  <p:tag name="KSO_WM_TEMPLATE_INDEX" val="20187904"/>
  <p:tag name="KSO_WM_UNIT_TYPE" val="l_h_f"/>
  <p:tag name="KSO_WM_UNIT_INDEX" val="1_2_1"/>
  <p:tag name="KSO_WM_UNIT_ID" val="diagram20187904_6*l_h_f*1_2_1"/>
  <p:tag name="KSO_WM_UNIT_LAYERLEVEL" val="1_1_1"/>
  <p:tag name="KSO_WM_UNIT_VALUE" val="54"/>
  <p:tag name="KSO_WM_UNIT_HIGHLIGHT" val="0"/>
  <p:tag name="KSO_WM_UNIT_COMPATIBLE" val="0"/>
  <p:tag name="KSO_WM_BEAUTIFY_FLAG" val="#wm#"/>
  <p:tag name="KSO_WM_UNIT_PRESET_TEXT" val="单击此处添加文本具体内容，简明扼要的阐述您的观点。"/>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2"/>
</p:tagLst>
</file>

<file path=ppt/tags/tag896.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2_2"/>
  <p:tag name="KSO_WM_UNIT_ID" val="diagram20187904_6*l_h_i*1_2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2"/>
</p:tagLst>
</file>

<file path=ppt/tags/tag897.xml><?xml version="1.0" encoding="utf-8"?>
<p:tagLst xmlns:p="http://schemas.openxmlformats.org/presentationml/2006/main">
  <p:tag name="KSO_WM_TAG_VERSION" val="1.0"/>
  <p:tag name="KSO_WM_TEMPLATE_CATEGORY" val="diagram"/>
  <p:tag name="KSO_WM_TEMPLATE_INDEX" val="20187904"/>
  <p:tag name="KSO_WM_UNIT_TYPE" val="l_h_f"/>
  <p:tag name="KSO_WM_UNIT_INDEX" val="1_5_1"/>
  <p:tag name="KSO_WM_UNIT_ID" val="diagram20187904_6*l_h_f*1_5_1"/>
  <p:tag name="KSO_WM_UNIT_LAYERLEVEL" val="1_1_1"/>
  <p:tag name="KSO_WM_UNIT_VALUE" val="54"/>
  <p:tag name="KSO_WM_UNIT_HIGHLIGHT" val="0"/>
  <p:tag name="KSO_WM_UNIT_COMPATIBLE" val="0"/>
  <p:tag name="KSO_WM_BEAUTIFY_FLAG" val="#wm#"/>
  <p:tag name="KSO_WM_UNIT_PRESET_TEXT" val="单击此处添加文本具体内容，简明扼要的阐述您的观点。"/>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2"/>
</p:tagLst>
</file>

<file path=ppt/tags/tag898.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5_2"/>
  <p:tag name="KSO_WM_UNIT_ID" val="diagram20187904_6*l_h_i*1_5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9"/>
  <p:tag name="KSO_WM_UNIT_FILL_TYPE" val="1"/>
  <p:tag name="KSO_WM_UNIT_TEXT_FILL_FORE_SCHEMECOLOR_INDEX" val="2"/>
  <p:tag name="KSO_WM_UNIT_TEXT_FILL_TYPE" val="1"/>
  <p:tag name="KSO_WM_UNIT_USESOURCEFORMAT_APPLY" val="1"/>
  <p:tag name="KSO_WM_UNIT_DIAGRAM_SCHEMECOLOR_ID" val="2"/>
</p:tagLst>
</file>

<file path=ppt/tags/tag899.xml><?xml version="1.0" encoding="utf-8"?>
<p:tagLst xmlns:p="http://schemas.openxmlformats.org/presentationml/2006/main">
  <p:tag name="KSO_WM_TAG_VERSION" val="1.0"/>
  <p:tag name="KSO_WM_TEMPLATE_CATEGORY" val="diagram"/>
  <p:tag name="KSO_WM_TEMPLATE_INDEX" val="20187904"/>
  <p:tag name="KSO_WM_UNIT_TYPE" val="l_h_f"/>
  <p:tag name="KSO_WM_UNIT_INDEX" val="1_3_1"/>
  <p:tag name="KSO_WM_UNIT_ID" val="diagram20187904_6*l_h_f*1_3_1"/>
  <p:tag name="KSO_WM_UNIT_LAYERLEVEL" val="1_1_1"/>
  <p:tag name="KSO_WM_UNIT_VALUE" val="54"/>
  <p:tag name="KSO_WM_UNIT_HIGHLIGHT" val="0"/>
  <p:tag name="KSO_WM_UNIT_COMPATIBLE" val="0"/>
  <p:tag name="KSO_WM_BEAUTIFY_FLAG" val="#wm#"/>
  <p:tag name="KSO_WM_UNIT_PRESET_TEXT" val="单击此处添加文本具体内容，简明扼要的阐述您的观点。"/>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TAG_VERSION" val="1.0"/>
  <p:tag name="KSO_WM_BEAUTIFY_FLAG" val="#wm#"/>
  <p:tag name="KSO_WM_COMBINE_RELATE_SLIDE_ID" val="background20176276_1"/>
  <p:tag name="KSO_WM_TEMPLATE_CATEGORY" val="custom"/>
  <p:tag name="KSO_WM_TEMPLATE_INDEX" val="20176766"/>
  <p:tag name="KSO_WM_TEMPLATE_SUBCATEGORY" val="0"/>
  <p:tag name="KSO_WM_TEMPLATE_THUMBS_INDEX" val="1、2、4、5、6、12、13、17、24、28、29"/>
</p:tagLst>
</file>

<file path=ppt/tags/tag900.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3_2"/>
  <p:tag name="KSO_WM_UNIT_ID" val="diagram20187904_6*l_h_i*1_3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2"/>
</p:tagLst>
</file>

<file path=ppt/tags/tag901.xml><?xml version="1.0" encoding="utf-8"?>
<p:tagLst xmlns:p="http://schemas.openxmlformats.org/presentationml/2006/main">
  <p:tag name="KSO_WM_TAG_VERSION" val="1.0"/>
  <p:tag name="KSO_WM_TEMPLATE_CATEGORY" val="diagram"/>
  <p:tag name="KSO_WM_TEMPLATE_INDEX" val="20187904"/>
  <p:tag name="KSO_WM_UNIT_TYPE" val="l_h_f"/>
  <p:tag name="KSO_WM_UNIT_INDEX" val="1_6_1"/>
  <p:tag name="KSO_WM_UNIT_ID" val="diagram20187904_6*l_h_f*1_6_1"/>
  <p:tag name="KSO_WM_UNIT_LAYERLEVEL" val="1_1_1"/>
  <p:tag name="KSO_WM_UNIT_VALUE" val="54"/>
  <p:tag name="KSO_WM_UNIT_HIGHLIGHT" val="0"/>
  <p:tag name="KSO_WM_UNIT_COMPATIBLE" val="0"/>
  <p:tag name="KSO_WM_BEAUTIFY_FLAG" val="#wm#"/>
  <p:tag name="KSO_WM_UNIT_PRESET_TEXT" val="单击此处添加文本具体内容，简明扼要的阐述您的观点。"/>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2"/>
</p:tagLst>
</file>

<file path=ppt/tags/tag902.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6_2"/>
  <p:tag name="KSO_WM_UNIT_ID" val="diagram20187904_6*l_h_i*1_6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10"/>
  <p:tag name="KSO_WM_UNIT_FILL_TYPE" val="1"/>
  <p:tag name="KSO_WM_UNIT_TEXT_FILL_FORE_SCHEMECOLOR_INDEX" val="10"/>
  <p:tag name="KSO_WM_UNIT_TEXT_FILL_TYPE" val="1"/>
  <p:tag name="KSO_WM_UNIT_USESOURCEFORMAT_APPLY" val="1"/>
  <p:tag name="KSO_WM_UNIT_DIAGRAM_SCHEMECOLOR_ID" val="2"/>
</p:tagLst>
</file>

<file path=ppt/tags/tag903.xml><?xml version="1.0" encoding="utf-8"?>
<p:tagLst xmlns:p="http://schemas.openxmlformats.org/presentationml/2006/main">
  <p:tag name="KSO_WM_TAG_VERSION" val="1.0"/>
  <p:tag name="KSO_WM_TEMPLATE_CATEGORY" val="diagram"/>
  <p:tag name="KSO_WM_TEMPLATE_INDEX" val="20187904"/>
  <p:tag name="KSO_WM_UNIT_TYPE" val="l_i"/>
  <p:tag name="KSO_WM_UNIT_INDEX" val="1_1"/>
  <p:tag name="KSO_WM_UNIT_ID" val="diagram20187904_6*l_i*1_1"/>
  <p:tag name="KSO_WM_UNIT_LAYERLEVEL" val="1_1"/>
  <p:tag name="KSO_WM_BEAUTIFY_FLAG" val="#wm#"/>
  <p:tag name="KSO_WM_UNIT_HIGHLIGHT" val="0"/>
  <p:tag name="KSO_WM_UNIT_COMPATIBLE" val="0"/>
  <p:tag name="KSO_WM_DIAGRAM_GROUP_CODE" val="l1-1"/>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2"/>
</p:tagLst>
</file>

<file path=ppt/tags/tag904.xml><?xml version="1.0" encoding="utf-8"?>
<p:tagLst xmlns:p="http://schemas.openxmlformats.org/presentationml/2006/main">
  <p:tag name="KSO_WM_BEAUTIFY_FLAG" val="#wm#"/>
  <p:tag name="KSO_WM_TEMPLATE_CATEGORY" val="diagram"/>
  <p:tag name="KSO_WM_TEMPLATE_INDEX" val="20192898"/>
  <p:tag name="KSO_WM_SLIDE_ID" val="diagram20192898_1"/>
  <p:tag name="KSO_WM_SLIDE_ITEM_CNT" val="6"/>
  <p:tag name="KSO_WM_SLIDE_INDEX" val="1"/>
  <p:tag name="KSO_WM_TAG_VERSION" val="1.0"/>
  <p:tag name="KSO_WM_SLIDE_LAYOUT" val="a_d_f_h"/>
  <p:tag name="KSO_WM_SLIDE_LAYOUT_CNT" val="1_1_1_1"/>
  <p:tag name="KSO_WM_SLIDE_TYPE" val="text"/>
  <p:tag name="KSO_WM_SLIDE_SUBTYPE" val="picTxt"/>
  <p:tag name="KSO_WM_SLIDE_SIZE" val="854.5*24.96"/>
  <p:tag name="KSO_WM_SLIDE_POSITION" val="30.6004*476.25"/>
  <p:tag name="KSO_WM_SLIDE_CONSTRAINT" val="%7b%22slideConstraint%22%3a%7b%22seriesAreas%22%3a%5b%5d%2c%22singleAreas%22%3a%5b%7b%22shapes%22%3a%5b7%5d%2c%22serialConstraintIndex%22%3a-1%2c%22areatextmark%22%3a0%2c%22pictureprocessmark%22%3a0%7d%5d%7d%7d"/>
  <p:tag name="KSO_WM_SLIDE_COLORSCHEME_VERSION" val="3.2"/>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PECIAL_SOURCE" val="bdnull"/>
</p:tagLst>
</file>

<file path=ppt/tags/tag905.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906.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907.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908.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909.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10.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911.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912.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913.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914.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915.xml><?xml version="1.0" encoding="utf-8"?>
<p:tagLst xmlns:p="http://schemas.openxmlformats.org/presentationml/2006/main">
  <p:tag name="REFSHAPE" val="159930420"/>
</p:tagLst>
</file>

<file path=ppt/tags/tag916.xml><?xml version="1.0" encoding="utf-8"?>
<p:tagLst xmlns:p="http://schemas.openxmlformats.org/presentationml/2006/main">
  <p:tag name="REFSHAPE" val="159934500"/>
</p:tagLst>
</file>

<file path=ppt/tags/tag917.xml><?xml version="1.0" encoding="utf-8"?>
<p:tagLst xmlns:p="http://schemas.openxmlformats.org/presentationml/2006/main">
  <p:tag name="REFSHAPE" val="159933276"/>
</p:tagLst>
</file>

<file path=ppt/tags/tag918.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9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90_4*l_h_i*1_1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 name="KSO_WM_UNIT_USESOURCEFORMAT_APPLY" val="1"/>
  <p:tag name="KSO_WM_UNIT_DIAGRAM_SCHEMECOLOR_ID" val="4"/>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90_4*l_h_i*1_1_2"/>
  <p:tag name="KSO_WM_TEMPLATE_CATEGORY" val="diagram"/>
  <p:tag name="KSO_WM_TEMPLATE_INDEX" val="79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921.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90_4*l_h_f*1_1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9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90_4*l_h_i*1_2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 name="KSO_WM_UNIT_USESOURCEFORMAT_APPLY" val="1"/>
  <p:tag name="KSO_WM_UNIT_DIAGRAM_SCHEMECOLOR_ID" val="4"/>
</p:tagLst>
</file>

<file path=ppt/tags/tag9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90_4*l_h_i*1_2_2"/>
  <p:tag name="KSO_WM_TEMPLATE_CATEGORY" val="diagram"/>
  <p:tag name="KSO_WM_TEMPLATE_INDEX" val="79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924.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90_4*l_h_f*1_2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9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90_4*l_h_i*1_3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7"/>
  <p:tag name="KSO_WM_UNIT_TEXT_FILL_TYPE" val="1"/>
  <p:tag name="KSO_WM_UNIT_USESOURCEFORMAT_APPLY" val="1"/>
  <p:tag name="KSO_WM_UNIT_DIAGRAM_SCHEMECOLOR_ID" val="4"/>
</p:tagLst>
</file>

<file path=ppt/tags/tag9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90_4*l_h_i*1_3_2"/>
  <p:tag name="KSO_WM_TEMPLATE_CATEGORY" val="diagram"/>
  <p:tag name="KSO_WM_TEMPLATE_INDEX" val="79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927.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90_4*l_h_f*1_3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9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90_4*l_h_i*1_3_1"/>
  <p:tag name="KSO_WM_TEMPLATE_CATEGORY" val="diagram"/>
  <p:tag name="KSO_WM_TEMPLATE_INDEX" val="790"/>
  <p:tag name="KSO_WM_UNIT_LAYERLEVEL" val="1_1_1"/>
  <p:tag name="KSO_WM_TAG_VERSION" val="1.0"/>
  <p:tag name="KSO_WM_BEAUTIFY_FLAG" val="#wm#"/>
  <p:tag name="KSO_WM_UNIT_TEXT_FILL_FORE_SCHEMECOLOR_INDEX" val="7"/>
  <p:tag name="KSO_WM_UNIT_TEXT_FILL_TYPE" val="1"/>
  <p:tag name="KSO_WM_UNIT_USESOURCEFORMAT_APPLY" val="1"/>
  <p:tag name="KSO_WM_UNIT_DIAGRAM_SCHEMECOLOR_ID" val="4"/>
</p:tagLst>
</file>

<file path=ppt/tags/tag9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90_4*l_h_i*1_1_1"/>
  <p:tag name="KSO_WM_TEMPLATE_CATEGORY" val="diagram"/>
  <p:tag name="KSO_WM_TEMPLATE_INDEX" val="790"/>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4"/>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90_4*l_h_i*1_2_1"/>
  <p:tag name="KSO_WM_TEMPLATE_CATEGORY" val="diagram"/>
  <p:tag name="KSO_WM_TEMPLATE_INDEX" val="790"/>
  <p:tag name="KSO_WM_UNIT_LAYERLEVEL" val="1_1_1"/>
  <p:tag name="KSO_WM_TAG_VERSION" val="1.0"/>
  <p:tag name="KSO_WM_BEAUTIFY_FLAG" val="#wm#"/>
  <p:tag name="KSO_WM_UNIT_TEXT_FILL_FORE_SCHEMECOLOR_INDEX" val="6"/>
  <p:tag name="KSO_WM_UNIT_TEXT_FILL_TYPE" val="1"/>
  <p:tag name="KSO_WM_UNIT_USESOURCEFORMAT_APPLY" val="1"/>
  <p:tag name="KSO_WM_UNIT_DIAGRAM_SCHEMECOLOR_ID" val="4"/>
</p:tagLst>
</file>

<file path=ppt/tags/tag931.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932.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933.xml><?xml version="1.0" encoding="utf-8"?>
<p:tagLst xmlns:p="http://schemas.openxmlformats.org/presentationml/2006/main">
  <p:tag name="KSO_WM_BEAUTIFY_FLAG" val="#wm#"/>
  <p:tag name="KSO_WM_TEMPLATE_CATEGORY" val="custom"/>
  <p:tag name="KSO_WM_TEMPLATE_INDEX" val="20202616"/>
  <p:tag name="KSO_WM_SPECIAL_SOURCE" val="bdnull"/>
</p:tagLst>
</file>

<file path=ppt/tags/tag934.xml><?xml version="1.0" encoding="utf-8"?>
<p:tagLst xmlns:p="http://schemas.openxmlformats.org/presentationml/2006/main">
  <p:tag name="REFSHAPE" val="1736350956"/>
</p:tagLst>
</file>

<file path=ppt/tags/tag935.xml><?xml version="1.0" encoding="utf-8"?>
<p:tagLst xmlns:p="http://schemas.openxmlformats.org/presentationml/2006/main">
  <p:tag name="REFSHAPE" val="1736351228"/>
</p:tagLst>
</file>

<file path=ppt/tags/tag936.xml><?xml version="1.0" encoding="utf-8"?>
<p:tagLst xmlns:p="http://schemas.openxmlformats.org/presentationml/2006/main">
  <p:tag name="REFSHAPE" val="1736352044"/>
</p:tagLst>
</file>

<file path=ppt/tags/tag937.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9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0191_3*m_h_i*1_1_1"/>
  <p:tag name="KSO_WM_TEMPLATE_CATEGORY" val="diagram"/>
  <p:tag name="KSO_WM_TEMPLATE_INDEX" val="2020019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9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0191_3*m_h_i*1_2_1"/>
  <p:tag name="KSO_WM_TEMPLATE_CATEGORY" val="diagram"/>
  <p:tag name="KSO_WM_TEMPLATE_INDEX" val="2020019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0191_3*m_h_i*1_3_1"/>
  <p:tag name="KSO_WM_TEMPLATE_CATEGORY" val="diagram"/>
  <p:tag name="KSO_WM_TEMPLATE_INDEX" val="2020019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9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0191_3*m_h_i*1_4_1"/>
  <p:tag name="KSO_WM_TEMPLATE_CATEGORY" val="diagram"/>
  <p:tag name="KSO_WM_TEMPLATE_INDEX" val="20200191"/>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9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200191_3*m_h_i*1_5_1"/>
  <p:tag name="KSO_WM_TEMPLATE_CATEGORY" val="diagram"/>
  <p:tag name="KSO_WM_TEMPLATE_INDEX" val="20200191"/>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9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0191_3*m_h_i*1_1_2"/>
  <p:tag name="KSO_WM_TEMPLATE_CATEGORY" val="diagram"/>
  <p:tag name="KSO_WM_TEMPLATE_INDEX" val="20200191"/>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944.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0191_3*m_h_a*1_1_1"/>
  <p:tag name="KSO_WM_TEMPLATE_CATEGORY" val="diagram"/>
  <p:tag name="KSO_WM_TEMPLATE_INDEX" val="20200191"/>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Lst>
</file>

<file path=ppt/tags/tag9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0191_3*m_h_i*1_2_2"/>
  <p:tag name="KSO_WM_TEMPLATE_CATEGORY" val="diagram"/>
  <p:tag name="KSO_WM_TEMPLATE_INDEX" val="20200191"/>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9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0191_3*m_h_i*1_3_2"/>
  <p:tag name="KSO_WM_TEMPLATE_CATEGORY" val="diagram"/>
  <p:tag name="KSO_WM_TEMPLATE_INDEX" val="20200191"/>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9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00191_3*m_h_i*1_4_2"/>
  <p:tag name="KSO_WM_TEMPLATE_CATEGORY" val="diagram"/>
  <p:tag name="KSO_WM_TEMPLATE_INDEX" val="20200191"/>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9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200191_3*m_h_i*1_5_2"/>
  <p:tag name="KSO_WM_TEMPLATE_CATEGORY" val="diagram"/>
  <p:tag name="KSO_WM_TEMPLATE_INDEX" val="20200191"/>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949.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0191_3*m_h_a*1_2_1"/>
  <p:tag name="KSO_WM_TEMPLATE_CATEGORY" val="diagram"/>
  <p:tag name="KSO_WM_TEMPLATE_INDEX" val="20200191"/>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50.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00191_3*m_h_a*1_4_1"/>
  <p:tag name="KSO_WM_TEMPLATE_CATEGORY" val="diagram"/>
  <p:tag name="KSO_WM_TEMPLATE_INDEX" val="20200191"/>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Lst>
</file>

<file path=ppt/tags/tag951.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0191_3*m_h_a*1_3_1"/>
  <p:tag name="KSO_WM_TEMPLATE_CATEGORY" val="diagram"/>
  <p:tag name="KSO_WM_TEMPLATE_INDEX" val="20200191"/>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Lst>
</file>

<file path=ppt/tags/tag9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0191_3*m_h_i*1_1_3"/>
  <p:tag name="KSO_WM_TEMPLATE_CATEGORY" val="diagram"/>
  <p:tag name="KSO_WM_TEMPLATE_INDEX" val="20200191"/>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9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200191_3*m_h_i*1_5_3"/>
  <p:tag name="KSO_WM_TEMPLATE_CATEGORY" val="diagram"/>
  <p:tag name="KSO_WM_TEMPLATE_INDEX" val="20200191"/>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UNIT_USESOURCEFORMAT_APPLY" val="1"/>
</p:tagLst>
</file>

<file path=ppt/tags/tag9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0191_3*m_h_i*1_2_3"/>
  <p:tag name="KSO_WM_TEMPLATE_CATEGORY" val="diagram"/>
  <p:tag name="KSO_WM_TEMPLATE_INDEX" val="20200191"/>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9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0191_3*m_h_i*1_3_3"/>
  <p:tag name="KSO_WM_TEMPLATE_CATEGORY" val="diagram"/>
  <p:tag name="KSO_WM_TEMPLATE_INDEX" val="20200191"/>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9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00191_3*m_h_i*1_4_3"/>
  <p:tag name="KSO_WM_TEMPLATE_CATEGORY" val="diagram"/>
  <p:tag name="KSO_WM_TEMPLATE_INDEX" val="20200191"/>
  <p:tag name="KSO_WM_UNIT_LAYERLEVEL" val="1_1_1"/>
  <p:tag name="KSO_WM_TAG_VERSION" val="1.0"/>
  <p:tag name="KSO_WM_BEAUTIFY_FLAG" val="#wm#"/>
  <p:tag name="KSO_WM_UNIT_FILL_FORE_SCHEMECOLOR_INDEX" val="8"/>
  <p:tag name="KSO_WM_UNIT_FILL_TYPE" val="1"/>
  <p:tag name="KSO_WM_UNIT_USESOURCEFORMAT_APPLY" val="1"/>
</p:tagLst>
</file>

<file path=ppt/tags/tag957.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20200191_3*m_h_a*1_5_1"/>
  <p:tag name="KSO_WM_TEMPLATE_CATEGORY" val="diagram"/>
  <p:tag name="KSO_WM_TEMPLATE_INDEX" val="20200191"/>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Lst>
</file>

<file path=ppt/tags/tag958.xml><?xml version="1.0" encoding="utf-8"?>
<p:tagLst xmlns:p="http://schemas.openxmlformats.org/presentationml/2006/main">
  <p:tag name="KSO_WM_BEAUTIFY_FLAG" val="#wm#"/>
  <p:tag name="KSO_WM_TEMPLATE_CATEGORY" val="diagram"/>
  <p:tag name="KSO_WM_TEMPLATE_INDEX" val="20193875"/>
  <p:tag name="KSO_WM_SLIDE_ID" val="diagram20193875_1"/>
  <p:tag name="KSO_WM_TEMPLATE_SUBCATEGORY" val="8"/>
  <p:tag name="KSO_WM_SLIDE_TYPE" val="text"/>
  <p:tag name="KSO_WM_SLIDE_SUBTYPE" val="picTxt"/>
  <p:tag name="KSO_WM_SLIDE_ITEM_CNT" val="0"/>
  <p:tag name="KSO_WM_SLIDE_INDEX" val="1"/>
  <p:tag name="KSO_WM_SLIDE_SIZE" val="915*414"/>
  <p:tag name="KSO_WM_SLIDE_POSITION" val="25*61"/>
  <p:tag name="KSO_WM_TAG_VERSION" val="1.0"/>
  <p:tag name="KSO_WM_SLIDE_LAYOUT" val="a_d_f"/>
  <p:tag name="KSO_WM_SLIDE_LAYOUT_CNT" val="1_1_2"/>
  <p:tag name="KSO_WM_SLIDE_CONSTRAINT" val="%7b%22slideConstraint%22%3a%7b%22seriesAreas%22%3a%5b%5d%2c%22singleAreas%22%3a%5b%7b%22shapes%22%3a%5b53%5d%2c%22serialConstraintIndex%22%3a-1%2c%22areatextmark%22%3a0%2c%22pictureprocessmark%22%3a0%7d%5d%7d%7d"/>
  <p:tag name="KSO_WM_SLIDE_MODEL_TYPE" val="cover"/>
  <p:tag name="KSO_WM_SLIDE_COLORSCHEME_VERSION" val="3.2"/>
  <p:tag name="KSO_WM_SPECIAL_SOURCE" val="bdnull"/>
</p:tagLst>
</file>

<file path=ppt/tags/tag959.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6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4"/>
</p:tagLst>
</file>

<file path=ppt/tags/tag96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4"/>
</p:tagLst>
</file>

<file path=ppt/tags/tag96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4"/>
</p:tagLst>
</file>

<file path=ppt/tags/tag96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9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96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INE_FORE_SCHEMECOLOR_INDEX" val="6"/>
  <p:tag name="KSO_WM_UNIT_LINE_FILL_TYPE" val="2"/>
  <p:tag name="KSO_WM_UNIT_USESOURCEFORMAT_APPLY" val="1"/>
  <p:tag name="KSO_WM_UNIT_DIAGRAM_SCHEMECOLOR_ID" val="4"/>
</p:tagLst>
</file>

<file path=ppt/tags/tag96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4"/>
</p:tagLst>
</file>

<file path=ppt/tags/tag96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4"/>
</p:tagLst>
</file>

<file path=ppt/tags/tag96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9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7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97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97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97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9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97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97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97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97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9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8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LINE_FORE_SCHEMECOLOR_INDEX" val="8"/>
  <p:tag name="KSO_WM_UNIT_LINE_FILL_TYPE" val="2"/>
  <p:tag name="KSO_WM_UNIT_USESOURCEFORMAT_APPLY" val="1"/>
  <p:tag name="KSO_WM_UNIT_DIAGRAM_SCHEMECOLOR_ID" val="4"/>
</p:tagLst>
</file>

<file path=ppt/tags/tag98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14"/>
  <p:tag name="KSO_WM_UNIT_FILL_TYPE" val="1"/>
  <p:tag name="KSO_WM_UNIT_LINE_FORE_SCHEMECOLOR_INDEX" val="8"/>
  <p:tag name="KSO_WM_UNIT_LINE_FILL_TYPE" val="2"/>
  <p:tag name="KSO_WM_UNIT_TEXT_FILL_FORE_SCHEMECOLOR_INDEX" val="8"/>
  <p:tag name="KSO_WM_UNIT_TEXT_FILL_TYPE" val="1"/>
  <p:tag name="KSO_WM_UNIT_USESOURCEFORMAT_APPLY" val="1"/>
  <p:tag name="KSO_WM_UNIT_DIAGRAM_SCHEMECOLOR_ID" val="4"/>
</p:tagLst>
</file>

<file path=ppt/tags/tag98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4"/>
</p:tagLst>
</file>

<file path=ppt/tags/tag98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9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4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4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985.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986.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987.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988.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989.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90.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991.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992.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993.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994.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995.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996.xml><?xml version="1.0" encoding="utf-8"?>
<p:tagLst xmlns:p="http://schemas.openxmlformats.org/presentationml/2006/main">
  <p:tag name="REFSHAPE" val="159930420"/>
</p:tagLst>
</file>

<file path=ppt/tags/tag997.xml><?xml version="1.0" encoding="utf-8"?>
<p:tagLst xmlns:p="http://schemas.openxmlformats.org/presentationml/2006/main">
  <p:tag name="REFSHAPE" val="159934500"/>
</p:tagLst>
</file>

<file path=ppt/tags/tag998.xml><?xml version="1.0" encoding="utf-8"?>
<p:tagLst xmlns:p="http://schemas.openxmlformats.org/presentationml/2006/main">
  <p:tag name="REFSHAPE" val="159933276"/>
</p:tagLst>
</file>

<file path=ppt/tags/tag999.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heme/theme1.xml><?xml version="1.0" encoding="utf-8"?>
<a:theme xmlns:a="http://schemas.openxmlformats.org/drawingml/2006/main" name="2_Office 主题​​">
  <a:themeElements>
    <a:clrScheme name="0kbodd5k">
      <a:dk1>
        <a:srgbClr val="000000"/>
      </a:dk1>
      <a:lt1>
        <a:srgbClr val="FFFFFF"/>
      </a:lt1>
      <a:dk2>
        <a:srgbClr val="FFFFFF"/>
      </a:dk2>
      <a:lt2>
        <a:srgbClr val="FFFFFF"/>
      </a:lt2>
      <a:accent1>
        <a:srgbClr val="5B9BD4"/>
      </a:accent1>
      <a:accent2>
        <a:srgbClr val="AEEDFF"/>
      </a:accent2>
      <a:accent3>
        <a:srgbClr val="B3D7FF"/>
      </a:accent3>
      <a:accent4>
        <a:srgbClr val="C6C6FF"/>
      </a:accent4>
      <a:accent5>
        <a:srgbClr val="ECDDED"/>
      </a:accent5>
      <a:accent6>
        <a:srgbClr val="FFC5C2"/>
      </a:accent6>
      <a:hlink>
        <a:srgbClr val="5ECAFB"/>
      </a:hlink>
      <a:folHlink>
        <a:srgbClr val="B759BC"/>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0kbodd5k">
      <a:dk1>
        <a:srgbClr val="000000"/>
      </a:dk1>
      <a:lt1>
        <a:srgbClr val="FFFFFF"/>
      </a:lt1>
      <a:dk2>
        <a:srgbClr val="FFFFFF"/>
      </a:dk2>
      <a:lt2>
        <a:srgbClr val="FFFFFF"/>
      </a:lt2>
      <a:accent1>
        <a:srgbClr val="5B9BD4"/>
      </a:accent1>
      <a:accent2>
        <a:srgbClr val="AEEDFF"/>
      </a:accent2>
      <a:accent3>
        <a:srgbClr val="B3D7FF"/>
      </a:accent3>
      <a:accent4>
        <a:srgbClr val="C6C6FF"/>
      </a:accent4>
      <a:accent5>
        <a:srgbClr val="ECDDED"/>
      </a:accent5>
      <a:accent6>
        <a:srgbClr val="FFC5C2"/>
      </a:accent6>
      <a:hlink>
        <a:srgbClr val="5ECAFB"/>
      </a:hlink>
      <a:folHlink>
        <a:srgbClr val="B759BC"/>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office主题">
      <a:dk1>
        <a:srgbClr val="000000"/>
      </a:dk1>
      <a:lt1>
        <a:srgbClr val="FFFFFF"/>
      </a:lt1>
      <a:dk2>
        <a:srgbClr val="44546A"/>
      </a:dk2>
      <a:lt2>
        <a:srgbClr val="E7E6E6"/>
      </a:lt2>
      <a:accent1>
        <a:srgbClr val="1E6BC5"/>
      </a:accent1>
      <a:accent2>
        <a:srgbClr val="E34D4D"/>
      </a:accent2>
      <a:accent3>
        <a:srgbClr val="C5CFCF"/>
      </a:accent3>
      <a:accent4>
        <a:srgbClr val="1EAAE3"/>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6_Office 主题​​">
  <a:themeElements>
    <a:clrScheme name="0kbodd5k">
      <a:dk1>
        <a:srgbClr val="000000"/>
      </a:dk1>
      <a:lt1>
        <a:srgbClr val="FFFFFF"/>
      </a:lt1>
      <a:dk2>
        <a:srgbClr val="FFFFFF"/>
      </a:dk2>
      <a:lt2>
        <a:srgbClr val="FFFFFF"/>
      </a:lt2>
      <a:accent1>
        <a:srgbClr val="5B9BD4"/>
      </a:accent1>
      <a:accent2>
        <a:srgbClr val="AEEDFF"/>
      </a:accent2>
      <a:accent3>
        <a:srgbClr val="B3D7FF"/>
      </a:accent3>
      <a:accent4>
        <a:srgbClr val="C6C6FF"/>
      </a:accent4>
      <a:accent5>
        <a:srgbClr val="ECDDED"/>
      </a:accent5>
      <a:accent6>
        <a:srgbClr val="FFC5C2"/>
      </a:accent6>
      <a:hlink>
        <a:srgbClr val="5ECAFB"/>
      </a:hlink>
      <a:folHlink>
        <a:srgbClr val="B759BC"/>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主题​​">
  <a:themeElements>
    <a:clrScheme name="0kbodd5k">
      <a:dk1>
        <a:srgbClr val="000000"/>
      </a:dk1>
      <a:lt1>
        <a:srgbClr val="FFFFFF"/>
      </a:lt1>
      <a:dk2>
        <a:srgbClr val="FFFFFF"/>
      </a:dk2>
      <a:lt2>
        <a:srgbClr val="FFFFFF"/>
      </a:lt2>
      <a:accent1>
        <a:srgbClr val="5B9BD4"/>
      </a:accent1>
      <a:accent2>
        <a:srgbClr val="AEEDFF"/>
      </a:accent2>
      <a:accent3>
        <a:srgbClr val="B3D7FF"/>
      </a:accent3>
      <a:accent4>
        <a:srgbClr val="C6C6FF"/>
      </a:accent4>
      <a:accent5>
        <a:srgbClr val="ECDDED"/>
      </a:accent5>
      <a:accent6>
        <a:srgbClr val="FFC5C2"/>
      </a:accent6>
      <a:hlink>
        <a:srgbClr val="5ECAFB"/>
      </a:hlink>
      <a:folHlink>
        <a:srgbClr val="B759BC"/>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专业的金融PPT模板</Template>
  <TotalTime>0</TotalTime>
  <Words>13471</Words>
  <Application>WPS 演示</Application>
  <PresentationFormat>在屏幕上显示</PresentationFormat>
  <Paragraphs>916</Paragraphs>
  <Slides>73</Slides>
  <Notes>0</Notes>
  <HiddenSlides>0</HiddenSlides>
  <MMClips>0</MMClips>
  <ScaleCrop>false</ScaleCrop>
  <HeadingPairs>
    <vt:vector size="6" baseType="variant">
      <vt:variant>
        <vt:lpstr>已用的字体</vt:lpstr>
      </vt:variant>
      <vt:variant>
        <vt:i4>18</vt:i4>
      </vt:variant>
      <vt:variant>
        <vt:lpstr>主题</vt:lpstr>
      </vt:variant>
      <vt:variant>
        <vt:i4>5</vt:i4>
      </vt:variant>
      <vt:variant>
        <vt:lpstr>幻灯片标题</vt:lpstr>
      </vt:variant>
      <vt:variant>
        <vt:i4>73</vt:i4>
      </vt:variant>
    </vt:vector>
  </HeadingPairs>
  <TitlesOfParts>
    <vt:vector size="96" baseType="lpstr">
      <vt:lpstr>Arial</vt:lpstr>
      <vt:lpstr>宋体</vt:lpstr>
      <vt:lpstr>Wingdings</vt:lpstr>
      <vt:lpstr>微软雅黑</vt:lpstr>
      <vt:lpstr>汉仪旗黑-85S</vt:lpstr>
      <vt:lpstr>黑体</vt:lpstr>
      <vt:lpstr>Bodoni MT Black</vt:lpstr>
      <vt:lpstr>等线</vt:lpstr>
      <vt:lpstr>WPS-Bullets</vt:lpstr>
      <vt:lpstr>Wingdings</vt:lpstr>
      <vt:lpstr>Segoe UI</vt:lpstr>
      <vt:lpstr>Arial Unicode MS</vt:lpstr>
      <vt:lpstr>华康俪金黑W8(P)</vt:lpstr>
      <vt:lpstr>Neris Thin</vt:lpstr>
      <vt:lpstr>華康圓體 Std W3</vt:lpstr>
      <vt:lpstr>Gulim</vt:lpstr>
      <vt:lpstr>Arial Black</vt:lpstr>
      <vt:lpstr>Calibri</vt:lpstr>
      <vt:lpstr>2_Office 主题​​</vt:lpstr>
      <vt:lpstr>1_Office 主题​​</vt:lpstr>
      <vt:lpstr>3_Office 主题​​</vt:lpstr>
      <vt:lpstr>6_Office 主题​​</vt:lpstr>
      <vt:lpstr>4_Office 主题​​</vt:lpstr>
      <vt:lpstr>单元一  市场信息分析</vt:lpstr>
      <vt:lpstr>PowerPoint 演示文稿</vt:lpstr>
      <vt:lpstr>PowerPoint 演示文稿</vt:lpstr>
      <vt:lpstr>PowerPoint 演示文稿</vt:lpstr>
      <vt:lpstr>PowerPoint 演示文稿</vt:lpstr>
      <vt:lpstr>01 市场营销的微观环境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任务一　走进策划</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02 市场营销的宏观环境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02 市场营销的宏观环境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任务一 公关活动策划       流程训练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THANKS</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www.pptbz.com</dc:title>
  <dc:creator>微软用户</dc:creator>
  <cp:lastModifiedBy>老学生一枚</cp:lastModifiedBy>
  <cp:revision>214</cp:revision>
  <dcterms:created xsi:type="dcterms:W3CDTF">2009-11-12T00:16:00Z</dcterms:created>
  <dcterms:modified xsi:type="dcterms:W3CDTF">2021-12-24T08:42:24Z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ICV">
    <vt:lpwstr>AC345751905D4AFC9D9CF28A2652B9BD</vt:lpwstr>
  </property>
</Properties>
</file>